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  <p:sldId id="257" r:id="rId9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>
      <p:cViewPr>
        <p:scale>
          <a:sx n="111" d="100"/>
          <a:sy n="111" d="100"/>
        </p:scale>
        <p:origin x="320" y="-1312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8D790-F899-3547-8AFE-8FBAA59BD30B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CEF6-771E-514C-8A86-2AE298C9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03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CEF6-771E-514C-8A86-2AE298C975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70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0CEF6-771E-514C-8A86-2AE298C975F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97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A0D-6C3C-2648-9A11-850582D90852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9F3E-EADC-B24D-8E5C-68987FA88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10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A0D-6C3C-2648-9A11-850582D90852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9F3E-EADC-B24D-8E5C-68987FA88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92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A0D-6C3C-2648-9A11-850582D90852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9F3E-EADC-B24D-8E5C-68987FA88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14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A0D-6C3C-2648-9A11-850582D90852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9F3E-EADC-B24D-8E5C-68987FA88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96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A0D-6C3C-2648-9A11-850582D90852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9F3E-EADC-B24D-8E5C-68987FA88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57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A0D-6C3C-2648-9A11-850582D90852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9F3E-EADC-B24D-8E5C-68987FA88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A0D-6C3C-2648-9A11-850582D90852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9F3E-EADC-B24D-8E5C-68987FA88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76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A0D-6C3C-2648-9A11-850582D90852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9F3E-EADC-B24D-8E5C-68987FA88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70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A0D-6C3C-2648-9A11-850582D90852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9F3E-EADC-B24D-8E5C-68987FA88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58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A0D-6C3C-2648-9A11-850582D90852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9F3E-EADC-B24D-8E5C-68987FA88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10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A0D-6C3C-2648-9A11-850582D90852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9F3E-EADC-B24D-8E5C-68987FA88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93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F9A0D-6C3C-2648-9A11-850582D90852}" type="datetimeFigureOut">
              <a:rPr kumimoji="1" lang="ja-JP" altLang="en-US" smtClean="0"/>
              <a:t>2023/8/11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A9F3E-EADC-B24D-8E5C-68987FA88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07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病気療養中の鈴木京香、“初ショートヘア”で近況明かす 「ほんと!! 新鮮!! 見違えますね～」「お姿拝見出来て嬉しいです！」 | ORICON NEWS" hidden="1">
            <a:extLst>
              <a:ext uri="{FF2B5EF4-FFF2-40B4-BE49-F238E27FC236}">
                <a16:creationId xmlns:a16="http://schemas.microsoft.com/office/drawing/2014/main" id="{930BAE21-9AC1-FF66-9F20-A3BE06839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r="19760"/>
          <a:stretch/>
        </p:blipFill>
        <p:spPr bwMode="auto">
          <a:xfrm>
            <a:off x="-34290" y="1226820"/>
            <a:ext cx="9635490" cy="10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82920E6-71EE-71F3-90D1-76EFFDB1E049}"/>
              </a:ext>
            </a:extLst>
          </p:cNvPr>
          <p:cNvSpPr/>
          <p:nvPr/>
        </p:nvSpPr>
        <p:spPr>
          <a:xfrm>
            <a:off x="4927886" y="5384737"/>
            <a:ext cx="514087" cy="136604"/>
          </a:xfrm>
          <a:custGeom>
            <a:avLst/>
            <a:gdLst>
              <a:gd name="connsiteX0" fmla="*/ 145764 w 514087"/>
              <a:gd name="connsiteY0" fmla="*/ 63 h 136604"/>
              <a:gd name="connsiteX1" fmla="*/ 2889 w 514087"/>
              <a:gd name="connsiteY1" fmla="*/ 69913 h 136604"/>
              <a:gd name="connsiteX2" fmla="*/ 60039 w 514087"/>
              <a:gd name="connsiteY2" fmla="*/ 47688 h 136604"/>
              <a:gd name="connsiteX3" fmla="*/ 180689 w 514087"/>
              <a:gd name="connsiteY3" fmla="*/ 108013 h 136604"/>
              <a:gd name="connsiteX4" fmla="*/ 155289 w 514087"/>
              <a:gd name="connsiteY4" fmla="*/ 69913 h 136604"/>
              <a:gd name="connsiteX5" fmla="*/ 301339 w 514087"/>
              <a:gd name="connsiteY5" fmla="*/ 136588 h 136604"/>
              <a:gd name="connsiteX6" fmla="*/ 244189 w 514087"/>
              <a:gd name="connsiteY6" fmla="*/ 76263 h 136604"/>
              <a:gd name="connsiteX7" fmla="*/ 190214 w 514087"/>
              <a:gd name="connsiteY7" fmla="*/ 69913 h 136604"/>
              <a:gd name="connsiteX8" fmla="*/ 380714 w 514087"/>
              <a:gd name="connsiteY8" fmla="*/ 88963 h 136604"/>
              <a:gd name="connsiteX9" fmla="*/ 514064 w 514087"/>
              <a:gd name="connsiteY9" fmla="*/ 114363 h 136604"/>
              <a:gd name="connsiteX10" fmla="*/ 371189 w 514087"/>
              <a:gd name="connsiteY10" fmla="*/ 82613 h 136604"/>
              <a:gd name="connsiteX11" fmla="*/ 225139 w 514087"/>
              <a:gd name="connsiteY11" fmla="*/ 76263 h 136604"/>
              <a:gd name="connsiteX12" fmla="*/ 107664 w 514087"/>
              <a:gd name="connsiteY12" fmla="*/ 57213 h 136604"/>
              <a:gd name="connsiteX13" fmla="*/ 145764 w 514087"/>
              <a:gd name="connsiteY13" fmla="*/ 63 h 13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087" h="136604">
                <a:moveTo>
                  <a:pt x="145764" y="63"/>
                </a:moveTo>
                <a:cubicBezTo>
                  <a:pt x="128302" y="2180"/>
                  <a:pt x="17176" y="61976"/>
                  <a:pt x="2889" y="69913"/>
                </a:cubicBezTo>
                <a:cubicBezTo>
                  <a:pt x="-11398" y="77850"/>
                  <a:pt x="30406" y="41338"/>
                  <a:pt x="60039" y="47688"/>
                </a:cubicBezTo>
                <a:cubicBezTo>
                  <a:pt x="89672" y="54038"/>
                  <a:pt x="164814" y="104309"/>
                  <a:pt x="180689" y="108013"/>
                </a:cubicBezTo>
                <a:cubicBezTo>
                  <a:pt x="196564" y="111717"/>
                  <a:pt x="135181" y="65151"/>
                  <a:pt x="155289" y="69913"/>
                </a:cubicBezTo>
                <a:cubicBezTo>
                  <a:pt x="175397" y="74675"/>
                  <a:pt x="286522" y="135530"/>
                  <a:pt x="301339" y="136588"/>
                </a:cubicBezTo>
                <a:cubicBezTo>
                  <a:pt x="316156" y="137646"/>
                  <a:pt x="262710" y="87376"/>
                  <a:pt x="244189" y="76263"/>
                </a:cubicBezTo>
                <a:cubicBezTo>
                  <a:pt x="225668" y="65151"/>
                  <a:pt x="190214" y="69913"/>
                  <a:pt x="190214" y="69913"/>
                </a:cubicBezTo>
                <a:cubicBezTo>
                  <a:pt x="212968" y="72030"/>
                  <a:pt x="326739" y="81555"/>
                  <a:pt x="380714" y="88963"/>
                </a:cubicBezTo>
                <a:cubicBezTo>
                  <a:pt x="434689" y="96371"/>
                  <a:pt x="515652" y="115421"/>
                  <a:pt x="514064" y="114363"/>
                </a:cubicBezTo>
                <a:cubicBezTo>
                  <a:pt x="512476" y="113305"/>
                  <a:pt x="419343" y="88963"/>
                  <a:pt x="371189" y="82613"/>
                </a:cubicBezTo>
                <a:cubicBezTo>
                  <a:pt x="323035" y="76263"/>
                  <a:pt x="269060" y="80496"/>
                  <a:pt x="225139" y="76263"/>
                </a:cubicBezTo>
                <a:cubicBezTo>
                  <a:pt x="181218" y="72030"/>
                  <a:pt x="121422" y="64621"/>
                  <a:pt x="107664" y="57213"/>
                </a:cubicBezTo>
                <a:cubicBezTo>
                  <a:pt x="93906" y="49805"/>
                  <a:pt x="163226" y="-2054"/>
                  <a:pt x="145764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50E9551-2D06-CB00-622E-ED2AEF399BE4}"/>
              </a:ext>
            </a:extLst>
          </p:cNvPr>
          <p:cNvSpPr/>
          <p:nvPr/>
        </p:nvSpPr>
        <p:spPr>
          <a:xfrm>
            <a:off x="5645130" y="5035542"/>
            <a:ext cx="190772" cy="359946"/>
          </a:xfrm>
          <a:custGeom>
            <a:avLst/>
            <a:gdLst>
              <a:gd name="connsiteX0" fmla="*/ 20 w 190772"/>
              <a:gd name="connsiteY0" fmla="*/ 8 h 359946"/>
              <a:gd name="connsiteX1" fmla="*/ 107970 w 190772"/>
              <a:gd name="connsiteY1" fmla="*/ 139708 h 359946"/>
              <a:gd name="connsiteX2" fmla="*/ 104795 w 190772"/>
              <a:gd name="connsiteY2" fmla="*/ 82558 h 359946"/>
              <a:gd name="connsiteX3" fmla="*/ 171470 w 190772"/>
              <a:gd name="connsiteY3" fmla="*/ 171458 h 359946"/>
              <a:gd name="connsiteX4" fmla="*/ 174645 w 190772"/>
              <a:gd name="connsiteY4" fmla="*/ 123833 h 359946"/>
              <a:gd name="connsiteX5" fmla="*/ 180995 w 190772"/>
              <a:gd name="connsiteY5" fmla="*/ 234958 h 359946"/>
              <a:gd name="connsiteX6" fmla="*/ 184170 w 190772"/>
              <a:gd name="connsiteY6" fmla="*/ 358783 h 359946"/>
              <a:gd name="connsiteX7" fmla="*/ 190520 w 190772"/>
              <a:gd name="connsiteY7" fmla="*/ 292108 h 359946"/>
              <a:gd name="connsiteX8" fmla="*/ 174645 w 190772"/>
              <a:gd name="connsiteY8" fmla="*/ 209558 h 359946"/>
              <a:gd name="connsiteX9" fmla="*/ 117495 w 190772"/>
              <a:gd name="connsiteY9" fmla="*/ 133358 h 359946"/>
              <a:gd name="connsiteX10" fmla="*/ 20 w 190772"/>
              <a:gd name="connsiteY10" fmla="*/ 8 h 35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772" h="359946">
                <a:moveTo>
                  <a:pt x="20" y="8"/>
                </a:moveTo>
                <a:cubicBezTo>
                  <a:pt x="-1568" y="1066"/>
                  <a:pt x="90508" y="125950"/>
                  <a:pt x="107970" y="139708"/>
                </a:cubicBezTo>
                <a:cubicBezTo>
                  <a:pt x="125432" y="153466"/>
                  <a:pt x="94212" y="77266"/>
                  <a:pt x="104795" y="82558"/>
                </a:cubicBezTo>
                <a:cubicBezTo>
                  <a:pt x="115378" y="87850"/>
                  <a:pt x="159828" y="164579"/>
                  <a:pt x="171470" y="171458"/>
                </a:cubicBezTo>
                <a:cubicBezTo>
                  <a:pt x="183112" y="178337"/>
                  <a:pt x="173058" y="113250"/>
                  <a:pt x="174645" y="123833"/>
                </a:cubicBezTo>
                <a:cubicBezTo>
                  <a:pt x="176233" y="134416"/>
                  <a:pt x="179408" y="195800"/>
                  <a:pt x="180995" y="234958"/>
                </a:cubicBezTo>
                <a:cubicBezTo>
                  <a:pt x="182582" y="274116"/>
                  <a:pt x="182583" y="349258"/>
                  <a:pt x="184170" y="358783"/>
                </a:cubicBezTo>
                <a:cubicBezTo>
                  <a:pt x="185758" y="368308"/>
                  <a:pt x="192108" y="316979"/>
                  <a:pt x="190520" y="292108"/>
                </a:cubicBezTo>
                <a:cubicBezTo>
                  <a:pt x="188933" y="267237"/>
                  <a:pt x="186816" y="236016"/>
                  <a:pt x="174645" y="209558"/>
                </a:cubicBezTo>
                <a:cubicBezTo>
                  <a:pt x="162474" y="183100"/>
                  <a:pt x="145012" y="166696"/>
                  <a:pt x="117495" y="133358"/>
                </a:cubicBezTo>
                <a:cubicBezTo>
                  <a:pt x="89978" y="100020"/>
                  <a:pt x="1608" y="-1050"/>
                  <a:pt x="2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75DF188-647D-E888-5C0F-FDF27C159BE0}"/>
              </a:ext>
            </a:extLst>
          </p:cNvPr>
          <p:cNvSpPr/>
          <p:nvPr/>
        </p:nvSpPr>
        <p:spPr>
          <a:xfrm>
            <a:off x="5219380" y="5419315"/>
            <a:ext cx="551606" cy="209966"/>
          </a:xfrm>
          <a:custGeom>
            <a:avLst/>
            <a:gdLst>
              <a:gd name="connsiteX0" fmla="*/ 549595 w 551606"/>
              <a:gd name="connsiteY0" fmla="*/ 410 h 209966"/>
              <a:gd name="connsiteX1" fmla="*/ 324170 w 551606"/>
              <a:gd name="connsiteY1" fmla="*/ 95660 h 209966"/>
              <a:gd name="connsiteX2" fmla="*/ 320 w 551606"/>
              <a:gd name="connsiteY2" fmla="*/ 127410 h 209966"/>
              <a:gd name="connsiteX3" fmla="*/ 267020 w 551606"/>
              <a:gd name="connsiteY3" fmla="*/ 111535 h 209966"/>
              <a:gd name="connsiteX4" fmla="*/ 425770 w 551606"/>
              <a:gd name="connsiteY4" fmla="*/ 73435 h 209966"/>
              <a:gd name="connsiteX5" fmla="*/ 254320 w 551606"/>
              <a:gd name="connsiteY5" fmla="*/ 209960 h 209966"/>
              <a:gd name="connsiteX6" fmla="*/ 425770 w 551606"/>
              <a:gd name="connsiteY6" fmla="*/ 67085 h 209966"/>
              <a:gd name="connsiteX7" fmla="*/ 549595 w 551606"/>
              <a:gd name="connsiteY7" fmla="*/ 410 h 20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606" h="209966">
                <a:moveTo>
                  <a:pt x="549595" y="410"/>
                </a:moveTo>
                <a:cubicBezTo>
                  <a:pt x="532662" y="5172"/>
                  <a:pt x="415716" y="74493"/>
                  <a:pt x="324170" y="95660"/>
                </a:cubicBezTo>
                <a:cubicBezTo>
                  <a:pt x="232624" y="116827"/>
                  <a:pt x="9845" y="124764"/>
                  <a:pt x="320" y="127410"/>
                </a:cubicBezTo>
                <a:cubicBezTo>
                  <a:pt x="-9205" y="130056"/>
                  <a:pt x="196112" y="120531"/>
                  <a:pt x="267020" y="111535"/>
                </a:cubicBezTo>
                <a:cubicBezTo>
                  <a:pt x="337928" y="102539"/>
                  <a:pt x="427887" y="57031"/>
                  <a:pt x="425770" y="73435"/>
                </a:cubicBezTo>
                <a:cubicBezTo>
                  <a:pt x="423653" y="89839"/>
                  <a:pt x="254320" y="211018"/>
                  <a:pt x="254320" y="209960"/>
                </a:cubicBezTo>
                <a:cubicBezTo>
                  <a:pt x="254320" y="208902"/>
                  <a:pt x="379204" y="100952"/>
                  <a:pt x="425770" y="67085"/>
                </a:cubicBezTo>
                <a:cubicBezTo>
                  <a:pt x="472336" y="33218"/>
                  <a:pt x="566528" y="-4352"/>
                  <a:pt x="549595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8A37B624-C1A9-5054-A174-DCA8BD4C144E}"/>
              </a:ext>
            </a:extLst>
          </p:cNvPr>
          <p:cNvSpPr/>
          <p:nvPr/>
        </p:nvSpPr>
        <p:spPr>
          <a:xfrm>
            <a:off x="5844869" y="4457265"/>
            <a:ext cx="76859" cy="283784"/>
          </a:xfrm>
          <a:custGeom>
            <a:avLst/>
            <a:gdLst>
              <a:gd name="connsiteX0" fmla="*/ 306 w 76859"/>
              <a:gd name="connsiteY0" fmla="*/ 435 h 283784"/>
              <a:gd name="connsiteX1" fmla="*/ 47931 w 76859"/>
              <a:gd name="connsiteY1" fmla="*/ 95685 h 283784"/>
              <a:gd name="connsiteX2" fmla="*/ 60631 w 76859"/>
              <a:gd name="connsiteY2" fmla="*/ 86160 h 283784"/>
              <a:gd name="connsiteX3" fmla="*/ 57456 w 76859"/>
              <a:gd name="connsiteY3" fmla="*/ 175060 h 283784"/>
              <a:gd name="connsiteX4" fmla="*/ 13006 w 76859"/>
              <a:gd name="connsiteY4" fmla="*/ 283010 h 283784"/>
              <a:gd name="connsiteX5" fmla="*/ 35231 w 76859"/>
              <a:gd name="connsiteY5" fmla="*/ 219510 h 283784"/>
              <a:gd name="connsiteX6" fmla="*/ 76506 w 76859"/>
              <a:gd name="connsiteY6" fmla="*/ 143310 h 283784"/>
              <a:gd name="connsiteX7" fmla="*/ 306 w 76859"/>
              <a:gd name="connsiteY7" fmla="*/ 435 h 28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59" h="283784">
                <a:moveTo>
                  <a:pt x="306" y="435"/>
                </a:moveTo>
                <a:cubicBezTo>
                  <a:pt x="-4457" y="-7503"/>
                  <a:pt x="47931" y="95685"/>
                  <a:pt x="47931" y="95685"/>
                </a:cubicBezTo>
                <a:cubicBezTo>
                  <a:pt x="57985" y="109972"/>
                  <a:pt x="59044" y="72931"/>
                  <a:pt x="60631" y="86160"/>
                </a:cubicBezTo>
                <a:cubicBezTo>
                  <a:pt x="62218" y="99389"/>
                  <a:pt x="65393" y="142252"/>
                  <a:pt x="57456" y="175060"/>
                </a:cubicBezTo>
                <a:cubicBezTo>
                  <a:pt x="49519" y="207868"/>
                  <a:pt x="16710" y="275602"/>
                  <a:pt x="13006" y="283010"/>
                </a:cubicBezTo>
                <a:cubicBezTo>
                  <a:pt x="9302" y="290418"/>
                  <a:pt x="24648" y="242793"/>
                  <a:pt x="35231" y="219510"/>
                </a:cubicBezTo>
                <a:cubicBezTo>
                  <a:pt x="45814" y="196227"/>
                  <a:pt x="80739" y="176118"/>
                  <a:pt x="76506" y="143310"/>
                </a:cubicBezTo>
                <a:cubicBezTo>
                  <a:pt x="72273" y="110502"/>
                  <a:pt x="5069" y="8373"/>
                  <a:pt x="306" y="4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4D45774-C3E9-A2FE-95BE-F88FF2104C85}"/>
              </a:ext>
            </a:extLst>
          </p:cNvPr>
          <p:cNvSpPr/>
          <p:nvPr/>
        </p:nvSpPr>
        <p:spPr>
          <a:xfrm>
            <a:off x="4298685" y="4577696"/>
            <a:ext cx="369757" cy="283339"/>
          </a:xfrm>
          <a:custGeom>
            <a:avLst/>
            <a:gdLst>
              <a:gd name="connsiteX0" fmla="*/ 368565 w 369757"/>
              <a:gd name="connsiteY0" fmla="*/ 654 h 283339"/>
              <a:gd name="connsiteX1" fmla="*/ 85990 w 369757"/>
              <a:gd name="connsiteY1" fmla="*/ 118129 h 283339"/>
              <a:gd name="connsiteX2" fmla="*/ 190765 w 369757"/>
              <a:gd name="connsiteY2" fmla="*/ 89554 h 283339"/>
              <a:gd name="connsiteX3" fmla="*/ 101865 w 369757"/>
              <a:gd name="connsiteY3" fmla="*/ 187979 h 283339"/>
              <a:gd name="connsiteX4" fmla="*/ 265 w 369757"/>
              <a:gd name="connsiteY4" fmla="*/ 283229 h 283339"/>
              <a:gd name="connsiteX5" fmla="*/ 133615 w 369757"/>
              <a:gd name="connsiteY5" fmla="*/ 168929 h 283339"/>
              <a:gd name="connsiteX6" fmla="*/ 257440 w 369757"/>
              <a:gd name="connsiteY6" fmla="*/ 51454 h 283339"/>
              <a:gd name="connsiteX7" fmla="*/ 190765 w 369757"/>
              <a:gd name="connsiteY7" fmla="*/ 70504 h 283339"/>
              <a:gd name="connsiteX8" fmla="*/ 368565 w 369757"/>
              <a:gd name="connsiteY8" fmla="*/ 654 h 28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757" h="283339">
                <a:moveTo>
                  <a:pt x="368565" y="654"/>
                </a:moveTo>
                <a:cubicBezTo>
                  <a:pt x="351103" y="8591"/>
                  <a:pt x="115623" y="103312"/>
                  <a:pt x="85990" y="118129"/>
                </a:cubicBezTo>
                <a:cubicBezTo>
                  <a:pt x="56357" y="132946"/>
                  <a:pt x="188119" y="77912"/>
                  <a:pt x="190765" y="89554"/>
                </a:cubicBezTo>
                <a:cubicBezTo>
                  <a:pt x="193411" y="101196"/>
                  <a:pt x="133615" y="155700"/>
                  <a:pt x="101865" y="187979"/>
                </a:cubicBezTo>
                <a:cubicBezTo>
                  <a:pt x="70115" y="220258"/>
                  <a:pt x="-5027" y="286404"/>
                  <a:pt x="265" y="283229"/>
                </a:cubicBezTo>
                <a:cubicBezTo>
                  <a:pt x="5557" y="280054"/>
                  <a:pt x="90752" y="207558"/>
                  <a:pt x="133615" y="168929"/>
                </a:cubicBezTo>
                <a:cubicBezTo>
                  <a:pt x="176477" y="130300"/>
                  <a:pt x="247915" y="67858"/>
                  <a:pt x="257440" y="51454"/>
                </a:cubicBezTo>
                <a:cubicBezTo>
                  <a:pt x="266965" y="35050"/>
                  <a:pt x="175419" y="81616"/>
                  <a:pt x="190765" y="70504"/>
                </a:cubicBezTo>
                <a:cubicBezTo>
                  <a:pt x="206111" y="59392"/>
                  <a:pt x="386027" y="-7283"/>
                  <a:pt x="368565" y="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821FE58-4EED-1F8C-4BD7-ABF70231703D}"/>
              </a:ext>
            </a:extLst>
          </p:cNvPr>
          <p:cNvSpPr/>
          <p:nvPr/>
        </p:nvSpPr>
        <p:spPr>
          <a:xfrm>
            <a:off x="4356049" y="4635242"/>
            <a:ext cx="631013" cy="241609"/>
          </a:xfrm>
          <a:custGeom>
            <a:avLst/>
            <a:gdLst>
              <a:gd name="connsiteX0" fmla="*/ 51 w 631013"/>
              <a:gd name="connsiteY0" fmla="*/ 241558 h 241609"/>
              <a:gd name="connsiteX1" fmla="*/ 327076 w 631013"/>
              <a:gd name="connsiteY1" fmla="*/ 3433 h 241609"/>
              <a:gd name="connsiteX2" fmla="*/ 244526 w 631013"/>
              <a:gd name="connsiteY2" fmla="*/ 98683 h 241609"/>
              <a:gd name="connsiteX3" fmla="*/ 441376 w 631013"/>
              <a:gd name="connsiteY3" fmla="*/ 73283 h 241609"/>
              <a:gd name="connsiteX4" fmla="*/ 320726 w 631013"/>
              <a:gd name="connsiteY4" fmla="*/ 108208 h 241609"/>
              <a:gd name="connsiteX5" fmla="*/ 590601 w 631013"/>
              <a:gd name="connsiteY5" fmla="*/ 54233 h 241609"/>
              <a:gd name="connsiteX6" fmla="*/ 447726 w 631013"/>
              <a:gd name="connsiteY6" fmla="*/ 79633 h 241609"/>
              <a:gd name="connsiteX7" fmla="*/ 628701 w 631013"/>
              <a:gd name="connsiteY7" fmla="*/ 63758 h 241609"/>
              <a:gd name="connsiteX8" fmla="*/ 292151 w 631013"/>
              <a:gd name="connsiteY8" fmla="*/ 82808 h 241609"/>
              <a:gd name="connsiteX9" fmla="*/ 301676 w 631013"/>
              <a:gd name="connsiteY9" fmla="*/ 25658 h 241609"/>
              <a:gd name="connsiteX10" fmla="*/ 51 w 631013"/>
              <a:gd name="connsiteY10" fmla="*/ 241558 h 24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1013" h="241609">
                <a:moveTo>
                  <a:pt x="51" y="241558"/>
                </a:moveTo>
                <a:cubicBezTo>
                  <a:pt x="4284" y="237854"/>
                  <a:pt x="286330" y="27245"/>
                  <a:pt x="327076" y="3433"/>
                </a:cubicBezTo>
                <a:cubicBezTo>
                  <a:pt x="367822" y="-20379"/>
                  <a:pt x="225476" y="87041"/>
                  <a:pt x="244526" y="98683"/>
                </a:cubicBezTo>
                <a:cubicBezTo>
                  <a:pt x="263576" y="110325"/>
                  <a:pt x="428676" y="71696"/>
                  <a:pt x="441376" y="73283"/>
                </a:cubicBezTo>
                <a:cubicBezTo>
                  <a:pt x="454076" y="74870"/>
                  <a:pt x="295855" y="111383"/>
                  <a:pt x="320726" y="108208"/>
                </a:cubicBezTo>
                <a:cubicBezTo>
                  <a:pt x="345597" y="105033"/>
                  <a:pt x="569434" y="58995"/>
                  <a:pt x="590601" y="54233"/>
                </a:cubicBezTo>
                <a:cubicBezTo>
                  <a:pt x="611768" y="49471"/>
                  <a:pt x="441376" y="78045"/>
                  <a:pt x="447726" y="79633"/>
                </a:cubicBezTo>
                <a:cubicBezTo>
                  <a:pt x="454076" y="81220"/>
                  <a:pt x="654630" y="63229"/>
                  <a:pt x="628701" y="63758"/>
                </a:cubicBezTo>
                <a:cubicBezTo>
                  <a:pt x="602772" y="64287"/>
                  <a:pt x="346655" y="89158"/>
                  <a:pt x="292151" y="82808"/>
                </a:cubicBezTo>
                <a:cubicBezTo>
                  <a:pt x="237647" y="76458"/>
                  <a:pt x="348243" y="4491"/>
                  <a:pt x="301676" y="25658"/>
                </a:cubicBezTo>
                <a:cubicBezTo>
                  <a:pt x="255109" y="46825"/>
                  <a:pt x="-4182" y="245262"/>
                  <a:pt x="51" y="241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5E4D7C9-8011-4B99-C07E-F72E5D0F48DC}"/>
              </a:ext>
            </a:extLst>
          </p:cNvPr>
          <p:cNvSpPr/>
          <p:nvPr/>
        </p:nvSpPr>
        <p:spPr>
          <a:xfrm>
            <a:off x="4846195" y="4634590"/>
            <a:ext cx="940117" cy="124299"/>
          </a:xfrm>
          <a:custGeom>
            <a:avLst/>
            <a:gdLst>
              <a:gd name="connsiteX0" fmla="*/ 2030 w 940117"/>
              <a:gd name="connsiteY0" fmla="*/ 13610 h 124299"/>
              <a:gd name="connsiteX1" fmla="*/ 246505 w 940117"/>
              <a:gd name="connsiteY1" fmla="*/ 45360 h 124299"/>
              <a:gd name="connsiteX2" fmla="*/ 278255 w 940117"/>
              <a:gd name="connsiteY2" fmla="*/ 54885 h 124299"/>
              <a:gd name="connsiteX3" fmla="*/ 475105 w 940117"/>
              <a:gd name="connsiteY3" fmla="*/ 64410 h 124299"/>
              <a:gd name="connsiteX4" fmla="*/ 446530 w 940117"/>
              <a:gd name="connsiteY4" fmla="*/ 39010 h 124299"/>
              <a:gd name="connsiteX5" fmla="*/ 598930 w 940117"/>
              <a:gd name="connsiteY5" fmla="*/ 51710 h 124299"/>
              <a:gd name="connsiteX6" fmla="*/ 583055 w 940117"/>
              <a:gd name="connsiteY6" fmla="*/ 29485 h 124299"/>
              <a:gd name="connsiteX7" fmla="*/ 719580 w 940117"/>
              <a:gd name="connsiteY7" fmla="*/ 64410 h 124299"/>
              <a:gd name="connsiteX8" fmla="*/ 640205 w 940117"/>
              <a:gd name="connsiteY8" fmla="*/ 910 h 124299"/>
              <a:gd name="connsiteX9" fmla="*/ 932305 w 940117"/>
              <a:gd name="connsiteY9" fmla="*/ 121560 h 124299"/>
              <a:gd name="connsiteX10" fmla="*/ 833880 w 940117"/>
              <a:gd name="connsiteY10" fmla="*/ 80285 h 124299"/>
              <a:gd name="connsiteX11" fmla="*/ 595755 w 940117"/>
              <a:gd name="connsiteY11" fmla="*/ 23135 h 124299"/>
              <a:gd name="connsiteX12" fmla="*/ 310005 w 940117"/>
              <a:gd name="connsiteY12" fmla="*/ 54885 h 124299"/>
              <a:gd name="connsiteX13" fmla="*/ 59180 w 940117"/>
              <a:gd name="connsiteY13" fmla="*/ 83460 h 124299"/>
              <a:gd name="connsiteX14" fmla="*/ 224280 w 940117"/>
              <a:gd name="connsiteY14" fmla="*/ 77110 h 124299"/>
              <a:gd name="connsiteX15" fmla="*/ 135380 w 940117"/>
              <a:gd name="connsiteY15" fmla="*/ 29485 h 124299"/>
              <a:gd name="connsiteX16" fmla="*/ 2030 w 940117"/>
              <a:gd name="connsiteY16" fmla="*/ 13610 h 12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0117" h="124299">
                <a:moveTo>
                  <a:pt x="2030" y="13610"/>
                </a:moveTo>
                <a:cubicBezTo>
                  <a:pt x="20551" y="16256"/>
                  <a:pt x="200468" y="38481"/>
                  <a:pt x="246505" y="45360"/>
                </a:cubicBezTo>
                <a:cubicBezTo>
                  <a:pt x="292543" y="52239"/>
                  <a:pt x="240155" y="51710"/>
                  <a:pt x="278255" y="54885"/>
                </a:cubicBezTo>
                <a:cubicBezTo>
                  <a:pt x="316355" y="58060"/>
                  <a:pt x="447059" y="67056"/>
                  <a:pt x="475105" y="64410"/>
                </a:cubicBezTo>
                <a:cubicBezTo>
                  <a:pt x="503151" y="61764"/>
                  <a:pt x="425893" y="41127"/>
                  <a:pt x="446530" y="39010"/>
                </a:cubicBezTo>
                <a:cubicBezTo>
                  <a:pt x="467167" y="36893"/>
                  <a:pt x="576176" y="53297"/>
                  <a:pt x="598930" y="51710"/>
                </a:cubicBezTo>
                <a:cubicBezTo>
                  <a:pt x="621684" y="50123"/>
                  <a:pt x="562947" y="27368"/>
                  <a:pt x="583055" y="29485"/>
                </a:cubicBezTo>
                <a:cubicBezTo>
                  <a:pt x="603163" y="31602"/>
                  <a:pt x="710055" y="69173"/>
                  <a:pt x="719580" y="64410"/>
                </a:cubicBezTo>
                <a:cubicBezTo>
                  <a:pt x="729105" y="59647"/>
                  <a:pt x="604751" y="-8615"/>
                  <a:pt x="640205" y="910"/>
                </a:cubicBezTo>
                <a:cubicBezTo>
                  <a:pt x="675659" y="10435"/>
                  <a:pt x="932305" y="121560"/>
                  <a:pt x="932305" y="121560"/>
                </a:cubicBezTo>
                <a:cubicBezTo>
                  <a:pt x="964584" y="134789"/>
                  <a:pt x="889972" y="96689"/>
                  <a:pt x="833880" y="80285"/>
                </a:cubicBezTo>
                <a:cubicBezTo>
                  <a:pt x="777788" y="63881"/>
                  <a:pt x="683068" y="27368"/>
                  <a:pt x="595755" y="23135"/>
                </a:cubicBezTo>
                <a:cubicBezTo>
                  <a:pt x="508443" y="18902"/>
                  <a:pt x="310005" y="54885"/>
                  <a:pt x="310005" y="54885"/>
                </a:cubicBezTo>
                <a:lnTo>
                  <a:pt x="59180" y="83460"/>
                </a:lnTo>
                <a:cubicBezTo>
                  <a:pt x="44893" y="87164"/>
                  <a:pt x="211580" y="86106"/>
                  <a:pt x="224280" y="77110"/>
                </a:cubicBezTo>
                <a:cubicBezTo>
                  <a:pt x="236980" y="68114"/>
                  <a:pt x="174009" y="38481"/>
                  <a:pt x="135380" y="29485"/>
                </a:cubicBezTo>
                <a:cubicBezTo>
                  <a:pt x="96751" y="20489"/>
                  <a:pt x="-16491" y="10964"/>
                  <a:pt x="2030" y="13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3FC9934-9623-D349-2E98-0CD4D1DC8A85}"/>
              </a:ext>
            </a:extLst>
          </p:cNvPr>
          <p:cNvSpPr/>
          <p:nvPr/>
        </p:nvSpPr>
        <p:spPr>
          <a:xfrm>
            <a:off x="5349875" y="4593020"/>
            <a:ext cx="414579" cy="135617"/>
          </a:xfrm>
          <a:custGeom>
            <a:avLst/>
            <a:gdLst>
              <a:gd name="connsiteX0" fmla="*/ 0 w 414579"/>
              <a:gd name="connsiteY0" fmla="*/ 7555 h 135617"/>
              <a:gd name="connsiteX1" fmla="*/ 295275 w 414579"/>
              <a:gd name="connsiteY1" fmla="*/ 10730 h 135617"/>
              <a:gd name="connsiteX2" fmla="*/ 412750 w 414579"/>
              <a:gd name="connsiteY2" fmla="*/ 134555 h 135617"/>
              <a:gd name="connsiteX3" fmla="*/ 361950 w 414579"/>
              <a:gd name="connsiteY3" fmla="*/ 67880 h 135617"/>
              <a:gd name="connsiteX4" fmla="*/ 295275 w 414579"/>
              <a:gd name="connsiteY4" fmla="*/ 20255 h 135617"/>
              <a:gd name="connsiteX5" fmla="*/ 0 w 414579"/>
              <a:gd name="connsiteY5" fmla="*/ 7555 h 13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579" h="135617">
                <a:moveTo>
                  <a:pt x="0" y="7555"/>
                </a:moveTo>
                <a:cubicBezTo>
                  <a:pt x="0" y="5968"/>
                  <a:pt x="226483" y="-10437"/>
                  <a:pt x="295275" y="10730"/>
                </a:cubicBezTo>
                <a:cubicBezTo>
                  <a:pt x="364067" y="31897"/>
                  <a:pt x="401638" y="125030"/>
                  <a:pt x="412750" y="134555"/>
                </a:cubicBezTo>
                <a:cubicBezTo>
                  <a:pt x="423863" y="144080"/>
                  <a:pt x="381529" y="86930"/>
                  <a:pt x="361950" y="67880"/>
                </a:cubicBezTo>
                <a:cubicBezTo>
                  <a:pt x="342371" y="48830"/>
                  <a:pt x="358246" y="29251"/>
                  <a:pt x="295275" y="20255"/>
                </a:cubicBezTo>
                <a:cubicBezTo>
                  <a:pt x="232304" y="11259"/>
                  <a:pt x="0" y="9142"/>
                  <a:pt x="0" y="7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FE51075-C941-12B1-002C-E398FE7407CC}"/>
              </a:ext>
            </a:extLst>
          </p:cNvPr>
          <p:cNvSpPr/>
          <p:nvPr/>
        </p:nvSpPr>
        <p:spPr>
          <a:xfrm>
            <a:off x="5067300" y="4448163"/>
            <a:ext cx="731022" cy="25412"/>
          </a:xfrm>
          <a:custGeom>
            <a:avLst/>
            <a:gdLst>
              <a:gd name="connsiteX0" fmla="*/ 0 w 731022"/>
              <a:gd name="connsiteY0" fmla="*/ 25412 h 25412"/>
              <a:gd name="connsiteX1" fmla="*/ 428625 w 731022"/>
              <a:gd name="connsiteY1" fmla="*/ 15887 h 25412"/>
              <a:gd name="connsiteX2" fmla="*/ 355600 w 731022"/>
              <a:gd name="connsiteY2" fmla="*/ 22237 h 25412"/>
              <a:gd name="connsiteX3" fmla="*/ 577850 w 731022"/>
              <a:gd name="connsiteY3" fmla="*/ 12 h 25412"/>
              <a:gd name="connsiteX4" fmla="*/ 730250 w 731022"/>
              <a:gd name="connsiteY4" fmla="*/ 19062 h 25412"/>
              <a:gd name="connsiteX5" fmla="*/ 514350 w 731022"/>
              <a:gd name="connsiteY5" fmla="*/ 15887 h 25412"/>
              <a:gd name="connsiteX6" fmla="*/ 412750 w 731022"/>
              <a:gd name="connsiteY6" fmla="*/ 22237 h 25412"/>
              <a:gd name="connsiteX7" fmla="*/ 0 w 731022"/>
              <a:gd name="connsiteY7" fmla="*/ 25412 h 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022" h="25412">
                <a:moveTo>
                  <a:pt x="0" y="25412"/>
                </a:moveTo>
                <a:lnTo>
                  <a:pt x="428625" y="15887"/>
                </a:lnTo>
                <a:cubicBezTo>
                  <a:pt x="487892" y="15358"/>
                  <a:pt x="355600" y="22237"/>
                  <a:pt x="355600" y="22237"/>
                </a:cubicBezTo>
                <a:cubicBezTo>
                  <a:pt x="380471" y="19591"/>
                  <a:pt x="515408" y="541"/>
                  <a:pt x="577850" y="12"/>
                </a:cubicBezTo>
                <a:cubicBezTo>
                  <a:pt x="640292" y="-517"/>
                  <a:pt x="740833" y="16416"/>
                  <a:pt x="730250" y="19062"/>
                </a:cubicBezTo>
                <a:cubicBezTo>
                  <a:pt x="719667" y="21708"/>
                  <a:pt x="567267" y="15358"/>
                  <a:pt x="514350" y="15887"/>
                </a:cubicBezTo>
                <a:cubicBezTo>
                  <a:pt x="461433" y="16416"/>
                  <a:pt x="412750" y="22237"/>
                  <a:pt x="412750" y="22237"/>
                </a:cubicBezTo>
                <a:lnTo>
                  <a:pt x="0" y="254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D8D2D25B-F5D0-278E-9B0F-D0A4ED98850F}"/>
              </a:ext>
            </a:extLst>
          </p:cNvPr>
          <p:cNvSpPr/>
          <p:nvPr/>
        </p:nvSpPr>
        <p:spPr>
          <a:xfrm>
            <a:off x="4368321" y="5317736"/>
            <a:ext cx="584422" cy="105165"/>
          </a:xfrm>
          <a:custGeom>
            <a:avLst/>
            <a:gdLst>
              <a:gd name="connsiteX0" fmla="*/ 447269 w 584422"/>
              <a:gd name="connsiteY0" fmla="*/ 25 h 105165"/>
              <a:gd name="connsiteX1" fmla="*/ 376066 w 584422"/>
              <a:gd name="connsiteY1" fmla="*/ 56238 h 105165"/>
              <a:gd name="connsiteX2" fmla="*/ 316105 w 584422"/>
              <a:gd name="connsiteY2" fmla="*/ 71228 h 105165"/>
              <a:gd name="connsiteX3" fmla="*/ 1312 w 584422"/>
              <a:gd name="connsiteY3" fmla="*/ 67480 h 105165"/>
              <a:gd name="connsiteX4" fmla="*/ 196184 w 584422"/>
              <a:gd name="connsiteY4" fmla="*/ 82471 h 105165"/>
              <a:gd name="connsiteX5" fmla="*/ 578433 w 584422"/>
              <a:gd name="connsiteY5" fmla="*/ 104956 h 105165"/>
              <a:gd name="connsiteX6" fmla="*/ 417289 w 584422"/>
              <a:gd name="connsiteY6" fmla="*/ 93713 h 105165"/>
              <a:gd name="connsiteX7" fmla="*/ 248649 w 584422"/>
              <a:gd name="connsiteY7" fmla="*/ 93713 h 105165"/>
              <a:gd name="connsiteX8" fmla="*/ 349833 w 584422"/>
              <a:gd name="connsiteY8" fmla="*/ 63733 h 105165"/>
              <a:gd name="connsiteX9" fmla="*/ 447269 w 584422"/>
              <a:gd name="connsiteY9" fmla="*/ 25 h 10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422" h="105165">
                <a:moveTo>
                  <a:pt x="447269" y="25"/>
                </a:moveTo>
                <a:cubicBezTo>
                  <a:pt x="451641" y="-1224"/>
                  <a:pt x="397927" y="44371"/>
                  <a:pt x="376066" y="56238"/>
                </a:cubicBezTo>
                <a:cubicBezTo>
                  <a:pt x="354205" y="68105"/>
                  <a:pt x="378564" y="69354"/>
                  <a:pt x="316105" y="71228"/>
                </a:cubicBezTo>
                <a:cubicBezTo>
                  <a:pt x="253646" y="73102"/>
                  <a:pt x="21299" y="65606"/>
                  <a:pt x="1312" y="67480"/>
                </a:cubicBezTo>
                <a:cubicBezTo>
                  <a:pt x="-18675" y="69354"/>
                  <a:pt x="196184" y="82471"/>
                  <a:pt x="196184" y="82471"/>
                </a:cubicBezTo>
                <a:lnTo>
                  <a:pt x="578433" y="104956"/>
                </a:lnTo>
                <a:cubicBezTo>
                  <a:pt x="615284" y="106830"/>
                  <a:pt x="472253" y="95587"/>
                  <a:pt x="417289" y="93713"/>
                </a:cubicBezTo>
                <a:cubicBezTo>
                  <a:pt x="362325" y="91839"/>
                  <a:pt x="259892" y="98710"/>
                  <a:pt x="248649" y="93713"/>
                </a:cubicBezTo>
                <a:cubicBezTo>
                  <a:pt x="237406" y="88716"/>
                  <a:pt x="317354" y="74976"/>
                  <a:pt x="349833" y="63733"/>
                </a:cubicBezTo>
                <a:cubicBezTo>
                  <a:pt x="382312" y="52490"/>
                  <a:pt x="442897" y="1274"/>
                  <a:pt x="447269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5611769-9E2B-0A76-9FAB-EA5E629C7BC6}"/>
              </a:ext>
            </a:extLst>
          </p:cNvPr>
          <p:cNvSpPr/>
          <p:nvPr/>
        </p:nvSpPr>
        <p:spPr>
          <a:xfrm>
            <a:off x="4806734" y="5471397"/>
            <a:ext cx="698575" cy="143510"/>
          </a:xfrm>
          <a:custGeom>
            <a:avLst/>
            <a:gdLst>
              <a:gd name="connsiteX0" fmla="*/ 1361 w 698575"/>
              <a:gd name="connsiteY0" fmla="*/ 89954 h 143510"/>
              <a:gd name="connsiteX1" fmla="*/ 102545 w 698575"/>
              <a:gd name="connsiteY1" fmla="*/ 56226 h 143510"/>
              <a:gd name="connsiteX2" fmla="*/ 312407 w 698575"/>
              <a:gd name="connsiteY2" fmla="*/ 119934 h 143510"/>
              <a:gd name="connsiteX3" fmla="*/ 263689 w 698575"/>
              <a:gd name="connsiteY3" fmla="*/ 86206 h 143510"/>
              <a:gd name="connsiteX4" fmla="*/ 436076 w 698575"/>
              <a:gd name="connsiteY4" fmla="*/ 142419 h 143510"/>
              <a:gd name="connsiteX5" fmla="*/ 698404 w 698575"/>
              <a:gd name="connsiteY5" fmla="*/ 123682 h 143510"/>
              <a:gd name="connsiteX6" fmla="*/ 473551 w 698575"/>
              <a:gd name="connsiteY6" fmla="*/ 127429 h 143510"/>
              <a:gd name="connsiteX7" fmla="*/ 308659 w 698575"/>
              <a:gd name="connsiteY7" fmla="*/ 108692 h 143510"/>
              <a:gd name="connsiteX8" fmla="*/ 140020 w 698575"/>
              <a:gd name="connsiteY8" fmla="*/ 13 h 143510"/>
              <a:gd name="connsiteX9" fmla="*/ 289922 w 698575"/>
              <a:gd name="connsiteY9" fmla="*/ 116187 h 143510"/>
              <a:gd name="connsiteX10" fmla="*/ 170000 w 698575"/>
              <a:gd name="connsiteY10" fmla="*/ 56226 h 143510"/>
              <a:gd name="connsiteX11" fmla="*/ 1361 w 698575"/>
              <a:gd name="connsiteY11" fmla="*/ 89954 h 14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575" h="143510">
                <a:moveTo>
                  <a:pt x="1361" y="89954"/>
                </a:moveTo>
                <a:cubicBezTo>
                  <a:pt x="-9881" y="89954"/>
                  <a:pt x="50704" y="51229"/>
                  <a:pt x="102545" y="56226"/>
                </a:cubicBezTo>
                <a:cubicBezTo>
                  <a:pt x="154386" y="61223"/>
                  <a:pt x="285550" y="114937"/>
                  <a:pt x="312407" y="119934"/>
                </a:cubicBezTo>
                <a:cubicBezTo>
                  <a:pt x="339264" y="124931"/>
                  <a:pt x="243078" y="82458"/>
                  <a:pt x="263689" y="86206"/>
                </a:cubicBezTo>
                <a:cubicBezTo>
                  <a:pt x="284301" y="89953"/>
                  <a:pt x="363624" y="136173"/>
                  <a:pt x="436076" y="142419"/>
                </a:cubicBezTo>
                <a:cubicBezTo>
                  <a:pt x="508528" y="148665"/>
                  <a:pt x="692158" y="126180"/>
                  <a:pt x="698404" y="123682"/>
                </a:cubicBezTo>
                <a:cubicBezTo>
                  <a:pt x="704650" y="121184"/>
                  <a:pt x="538508" y="129927"/>
                  <a:pt x="473551" y="127429"/>
                </a:cubicBezTo>
                <a:cubicBezTo>
                  <a:pt x="408594" y="124931"/>
                  <a:pt x="364247" y="129928"/>
                  <a:pt x="308659" y="108692"/>
                </a:cubicBezTo>
                <a:cubicBezTo>
                  <a:pt x="253071" y="87456"/>
                  <a:pt x="143143" y="-1236"/>
                  <a:pt x="140020" y="13"/>
                </a:cubicBezTo>
                <a:cubicBezTo>
                  <a:pt x="136897" y="1262"/>
                  <a:pt x="284925" y="106818"/>
                  <a:pt x="289922" y="116187"/>
                </a:cubicBezTo>
                <a:cubicBezTo>
                  <a:pt x="294919" y="125556"/>
                  <a:pt x="210598" y="63721"/>
                  <a:pt x="170000" y="56226"/>
                </a:cubicBezTo>
                <a:cubicBezTo>
                  <a:pt x="129402" y="48731"/>
                  <a:pt x="12603" y="89954"/>
                  <a:pt x="1361" y="89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25D8F88-8770-C25B-DA60-4AD0F48F4A2C}"/>
              </a:ext>
            </a:extLst>
          </p:cNvPr>
          <p:cNvSpPr/>
          <p:nvPr/>
        </p:nvSpPr>
        <p:spPr>
          <a:xfrm>
            <a:off x="6606634" y="4856614"/>
            <a:ext cx="330461" cy="424687"/>
          </a:xfrm>
          <a:custGeom>
            <a:avLst/>
            <a:gdLst>
              <a:gd name="connsiteX0" fmla="*/ 330064 w 330461"/>
              <a:gd name="connsiteY0" fmla="*/ 199 h 424687"/>
              <a:gd name="connsiteX1" fmla="*/ 146435 w 330461"/>
              <a:gd name="connsiteY1" fmla="*/ 86393 h 424687"/>
              <a:gd name="connsiteX2" fmla="*/ 52746 w 330461"/>
              <a:gd name="connsiteY2" fmla="*/ 187576 h 424687"/>
              <a:gd name="connsiteX3" fmla="*/ 108959 w 330461"/>
              <a:gd name="connsiteY3" fmla="*/ 150101 h 424687"/>
              <a:gd name="connsiteX4" fmla="*/ 45251 w 330461"/>
              <a:gd name="connsiteY4" fmla="*/ 232547 h 424687"/>
              <a:gd name="connsiteX5" fmla="*/ 281 w 330461"/>
              <a:gd name="connsiteY5" fmla="*/ 423671 h 424687"/>
              <a:gd name="connsiteX6" fmla="*/ 26514 w 330461"/>
              <a:gd name="connsiteY6" fmla="*/ 311245 h 424687"/>
              <a:gd name="connsiteX7" fmla="*/ 34009 w 330461"/>
              <a:gd name="connsiteY7" fmla="*/ 378701 h 424687"/>
              <a:gd name="connsiteX8" fmla="*/ 78979 w 330461"/>
              <a:gd name="connsiteY8" fmla="*/ 236294 h 424687"/>
              <a:gd name="connsiteX9" fmla="*/ 37756 w 330461"/>
              <a:gd name="connsiteY9" fmla="*/ 285012 h 424687"/>
              <a:gd name="connsiteX10" fmla="*/ 153930 w 330461"/>
              <a:gd name="connsiteY10" fmla="*/ 105130 h 424687"/>
              <a:gd name="connsiteX11" fmla="*/ 195153 w 330461"/>
              <a:gd name="connsiteY11" fmla="*/ 63907 h 424687"/>
              <a:gd name="connsiteX12" fmla="*/ 330064 w 330461"/>
              <a:gd name="connsiteY12" fmla="*/ 199 h 4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461" h="424687">
                <a:moveTo>
                  <a:pt x="330064" y="199"/>
                </a:moveTo>
                <a:cubicBezTo>
                  <a:pt x="321944" y="3947"/>
                  <a:pt x="192655" y="55164"/>
                  <a:pt x="146435" y="86393"/>
                </a:cubicBezTo>
                <a:cubicBezTo>
                  <a:pt x="100215" y="117622"/>
                  <a:pt x="58992" y="176958"/>
                  <a:pt x="52746" y="187576"/>
                </a:cubicBezTo>
                <a:cubicBezTo>
                  <a:pt x="46500" y="198194"/>
                  <a:pt x="110208" y="142606"/>
                  <a:pt x="108959" y="150101"/>
                </a:cubicBezTo>
                <a:cubicBezTo>
                  <a:pt x="107710" y="157596"/>
                  <a:pt x="63364" y="186952"/>
                  <a:pt x="45251" y="232547"/>
                </a:cubicBezTo>
                <a:cubicBezTo>
                  <a:pt x="27138" y="278142"/>
                  <a:pt x="3404" y="410555"/>
                  <a:pt x="281" y="423671"/>
                </a:cubicBezTo>
                <a:cubicBezTo>
                  <a:pt x="-2842" y="436787"/>
                  <a:pt x="20893" y="318740"/>
                  <a:pt x="26514" y="311245"/>
                </a:cubicBezTo>
                <a:cubicBezTo>
                  <a:pt x="32135" y="303750"/>
                  <a:pt x="25265" y="391193"/>
                  <a:pt x="34009" y="378701"/>
                </a:cubicBezTo>
                <a:cubicBezTo>
                  <a:pt x="42753" y="366209"/>
                  <a:pt x="78355" y="251909"/>
                  <a:pt x="78979" y="236294"/>
                </a:cubicBezTo>
                <a:cubicBezTo>
                  <a:pt x="79603" y="220679"/>
                  <a:pt x="25264" y="306873"/>
                  <a:pt x="37756" y="285012"/>
                </a:cubicBezTo>
                <a:cubicBezTo>
                  <a:pt x="50248" y="263151"/>
                  <a:pt x="127697" y="141981"/>
                  <a:pt x="153930" y="105130"/>
                </a:cubicBezTo>
                <a:cubicBezTo>
                  <a:pt x="180163" y="68279"/>
                  <a:pt x="170794" y="81395"/>
                  <a:pt x="195153" y="63907"/>
                </a:cubicBezTo>
                <a:cubicBezTo>
                  <a:pt x="219512" y="46419"/>
                  <a:pt x="338184" y="-3549"/>
                  <a:pt x="330064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11ADCE1-3E38-DDFB-7FC1-3087D535282E}"/>
              </a:ext>
            </a:extLst>
          </p:cNvPr>
          <p:cNvSpPr/>
          <p:nvPr/>
        </p:nvSpPr>
        <p:spPr>
          <a:xfrm>
            <a:off x="6992345" y="4890362"/>
            <a:ext cx="274761" cy="389923"/>
          </a:xfrm>
          <a:custGeom>
            <a:avLst/>
            <a:gdLst>
              <a:gd name="connsiteX0" fmla="*/ 191691 w 274761"/>
              <a:gd name="connsiteY0" fmla="*/ 179 h 389923"/>
              <a:gd name="connsiteX1" fmla="*/ 217924 w 274761"/>
              <a:gd name="connsiteY1" fmla="*/ 157576 h 389923"/>
              <a:gd name="connsiteX2" fmla="*/ 199186 w 274761"/>
              <a:gd name="connsiteY2" fmla="*/ 210041 h 389923"/>
              <a:gd name="connsiteX3" fmla="*/ 251652 w 274761"/>
              <a:gd name="connsiteY3" fmla="*/ 213789 h 389923"/>
              <a:gd name="connsiteX4" fmla="*/ 169206 w 274761"/>
              <a:gd name="connsiteY4" fmla="*/ 262507 h 389923"/>
              <a:gd name="connsiteX5" fmla="*/ 217924 w 274761"/>
              <a:gd name="connsiteY5" fmla="*/ 303730 h 389923"/>
              <a:gd name="connsiteX6" fmla="*/ 94255 w 274761"/>
              <a:gd name="connsiteY6" fmla="*/ 344953 h 389923"/>
              <a:gd name="connsiteX7" fmla="*/ 146721 w 274761"/>
              <a:gd name="connsiteY7" fmla="*/ 363690 h 389923"/>
              <a:gd name="connsiteX8" fmla="*/ 75517 w 274761"/>
              <a:gd name="connsiteY8" fmla="*/ 326215 h 389923"/>
              <a:gd name="connsiteX9" fmla="*/ 566 w 274761"/>
              <a:gd name="connsiteY9" fmla="*/ 389923 h 389923"/>
              <a:gd name="connsiteX10" fmla="*/ 116740 w 274761"/>
              <a:gd name="connsiteY10" fmla="*/ 326215 h 389923"/>
              <a:gd name="connsiteX11" fmla="*/ 210429 w 274761"/>
              <a:gd name="connsiteY11" fmla="*/ 284992 h 389923"/>
              <a:gd name="connsiteX12" fmla="*/ 274137 w 274761"/>
              <a:gd name="connsiteY12" fmla="*/ 120100 h 389923"/>
              <a:gd name="connsiteX13" fmla="*/ 240409 w 274761"/>
              <a:gd name="connsiteY13" fmla="*/ 191304 h 389923"/>
              <a:gd name="connsiteX14" fmla="*/ 191691 w 274761"/>
              <a:gd name="connsiteY14" fmla="*/ 179 h 38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4761" h="389923">
                <a:moveTo>
                  <a:pt x="191691" y="179"/>
                </a:moveTo>
                <a:cubicBezTo>
                  <a:pt x="187943" y="-5442"/>
                  <a:pt x="216675" y="122599"/>
                  <a:pt x="217924" y="157576"/>
                </a:cubicBezTo>
                <a:cubicBezTo>
                  <a:pt x="219173" y="192553"/>
                  <a:pt x="193565" y="200672"/>
                  <a:pt x="199186" y="210041"/>
                </a:cubicBezTo>
                <a:cubicBezTo>
                  <a:pt x="204807" y="219410"/>
                  <a:pt x="256649" y="205045"/>
                  <a:pt x="251652" y="213789"/>
                </a:cubicBezTo>
                <a:cubicBezTo>
                  <a:pt x="246655" y="222533"/>
                  <a:pt x="174827" y="247517"/>
                  <a:pt x="169206" y="262507"/>
                </a:cubicBezTo>
                <a:cubicBezTo>
                  <a:pt x="163585" y="277497"/>
                  <a:pt x="230416" y="289989"/>
                  <a:pt x="217924" y="303730"/>
                </a:cubicBezTo>
                <a:cubicBezTo>
                  <a:pt x="205432" y="317471"/>
                  <a:pt x="106122" y="334960"/>
                  <a:pt x="94255" y="344953"/>
                </a:cubicBezTo>
                <a:cubicBezTo>
                  <a:pt x="82388" y="354946"/>
                  <a:pt x="149844" y="366813"/>
                  <a:pt x="146721" y="363690"/>
                </a:cubicBezTo>
                <a:cubicBezTo>
                  <a:pt x="143598" y="360567"/>
                  <a:pt x="99876" y="321843"/>
                  <a:pt x="75517" y="326215"/>
                </a:cubicBezTo>
                <a:cubicBezTo>
                  <a:pt x="51158" y="330587"/>
                  <a:pt x="-6304" y="389923"/>
                  <a:pt x="566" y="389923"/>
                </a:cubicBezTo>
                <a:cubicBezTo>
                  <a:pt x="7436" y="389923"/>
                  <a:pt x="81763" y="343704"/>
                  <a:pt x="116740" y="326215"/>
                </a:cubicBezTo>
                <a:cubicBezTo>
                  <a:pt x="151717" y="308727"/>
                  <a:pt x="184196" y="319344"/>
                  <a:pt x="210429" y="284992"/>
                </a:cubicBezTo>
                <a:cubicBezTo>
                  <a:pt x="236662" y="250640"/>
                  <a:pt x="269140" y="135715"/>
                  <a:pt x="274137" y="120100"/>
                </a:cubicBezTo>
                <a:cubicBezTo>
                  <a:pt x="279134" y="104485"/>
                  <a:pt x="252901" y="208168"/>
                  <a:pt x="240409" y="191304"/>
                </a:cubicBezTo>
                <a:cubicBezTo>
                  <a:pt x="227917" y="174440"/>
                  <a:pt x="195439" y="5800"/>
                  <a:pt x="191691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675C9B5-0706-45F7-679A-0C2312A195AD}"/>
              </a:ext>
            </a:extLst>
          </p:cNvPr>
          <p:cNvSpPr/>
          <p:nvPr/>
        </p:nvSpPr>
        <p:spPr>
          <a:xfrm>
            <a:off x="6694719" y="4874261"/>
            <a:ext cx="388020" cy="351685"/>
          </a:xfrm>
          <a:custGeom>
            <a:avLst/>
            <a:gdLst>
              <a:gd name="connsiteX0" fmla="*/ 133301 w 388020"/>
              <a:gd name="connsiteY0" fmla="*/ 42513 h 351685"/>
              <a:gd name="connsiteX1" fmla="*/ 5884 w 388020"/>
              <a:gd name="connsiteY1" fmla="*/ 184919 h 351685"/>
              <a:gd name="connsiteX2" fmla="*/ 24622 w 388020"/>
              <a:gd name="connsiteY2" fmla="*/ 259870 h 351685"/>
              <a:gd name="connsiteX3" fmla="*/ 54602 w 388020"/>
              <a:gd name="connsiteY3" fmla="*/ 308588 h 351685"/>
              <a:gd name="connsiteX4" fmla="*/ 178271 w 388020"/>
              <a:gd name="connsiteY4" fmla="*/ 346064 h 351685"/>
              <a:gd name="connsiteX5" fmla="*/ 309435 w 388020"/>
              <a:gd name="connsiteY5" fmla="*/ 338569 h 351685"/>
              <a:gd name="connsiteX6" fmla="*/ 380638 w 388020"/>
              <a:gd name="connsiteY6" fmla="*/ 226142 h 351685"/>
              <a:gd name="connsiteX7" fmla="*/ 376891 w 388020"/>
              <a:gd name="connsiteY7" fmla="*/ 154939 h 351685"/>
              <a:gd name="connsiteX8" fmla="*/ 301940 w 388020"/>
              <a:gd name="connsiteY8" fmla="*/ 79988 h 351685"/>
              <a:gd name="connsiteX9" fmla="*/ 369396 w 388020"/>
              <a:gd name="connsiteY9" fmla="*/ 1290 h 351685"/>
              <a:gd name="connsiteX10" fmla="*/ 133301 w 388020"/>
              <a:gd name="connsiteY10" fmla="*/ 42513 h 3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020" h="351685">
                <a:moveTo>
                  <a:pt x="133301" y="42513"/>
                </a:moveTo>
                <a:cubicBezTo>
                  <a:pt x="72716" y="73118"/>
                  <a:pt x="23997" y="148693"/>
                  <a:pt x="5884" y="184919"/>
                </a:cubicBezTo>
                <a:cubicBezTo>
                  <a:pt x="-12229" y="221145"/>
                  <a:pt x="16502" y="239259"/>
                  <a:pt x="24622" y="259870"/>
                </a:cubicBezTo>
                <a:cubicBezTo>
                  <a:pt x="32742" y="280481"/>
                  <a:pt x="28994" y="294222"/>
                  <a:pt x="54602" y="308588"/>
                </a:cubicBezTo>
                <a:cubicBezTo>
                  <a:pt x="80210" y="322954"/>
                  <a:pt x="135799" y="341067"/>
                  <a:pt x="178271" y="346064"/>
                </a:cubicBezTo>
                <a:cubicBezTo>
                  <a:pt x="220743" y="351061"/>
                  <a:pt x="275707" y="358556"/>
                  <a:pt x="309435" y="338569"/>
                </a:cubicBezTo>
                <a:cubicBezTo>
                  <a:pt x="343163" y="318582"/>
                  <a:pt x="369395" y="256747"/>
                  <a:pt x="380638" y="226142"/>
                </a:cubicBezTo>
                <a:cubicBezTo>
                  <a:pt x="391881" y="195537"/>
                  <a:pt x="390007" y="179298"/>
                  <a:pt x="376891" y="154939"/>
                </a:cubicBezTo>
                <a:cubicBezTo>
                  <a:pt x="363775" y="130580"/>
                  <a:pt x="303189" y="105596"/>
                  <a:pt x="301940" y="79988"/>
                </a:cubicBezTo>
                <a:cubicBezTo>
                  <a:pt x="300691" y="54380"/>
                  <a:pt x="397502" y="7536"/>
                  <a:pt x="369396" y="1290"/>
                </a:cubicBezTo>
                <a:cubicBezTo>
                  <a:pt x="341290" y="-4956"/>
                  <a:pt x="193886" y="11908"/>
                  <a:pt x="133301" y="425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61E5A4B7-5DF6-9AEC-03C4-C481E07D8B8F}"/>
              </a:ext>
            </a:extLst>
          </p:cNvPr>
          <p:cNvSpPr/>
          <p:nvPr/>
        </p:nvSpPr>
        <p:spPr>
          <a:xfrm>
            <a:off x="6880643" y="4986544"/>
            <a:ext cx="55136" cy="11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6C0C1A00-4F9B-683B-C473-D95FF8882ADC}"/>
              </a:ext>
            </a:extLst>
          </p:cNvPr>
          <p:cNvSpPr/>
          <p:nvPr/>
        </p:nvSpPr>
        <p:spPr>
          <a:xfrm>
            <a:off x="6943943" y="4989490"/>
            <a:ext cx="65974" cy="65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D1BEFBF-FFEC-0AA6-A03E-CC6881ED88D5}"/>
              </a:ext>
            </a:extLst>
          </p:cNvPr>
          <p:cNvSpPr/>
          <p:nvPr/>
        </p:nvSpPr>
        <p:spPr>
          <a:xfrm>
            <a:off x="6576934" y="5177953"/>
            <a:ext cx="417968" cy="133482"/>
          </a:xfrm>
          <a:custGeom>
            <a:avLst/>
            <a:gdLst>
              <a:gd name="connsiteX0" fmla="*/ 0 w 417968"/>
              <a:gd name="connsiteY0" fmla="*/ 53614 h 133482"/>
              <a:gd name="connsiteX1" fmla="*/ 224853 w 417968"/>
              <a:gd name="connsiteY1" fmla="*/ 23634 h 133482"/>
              <a:gd name="connsiteX2" fmla="*/ 344774 w 417968"/>
              <a:gd name="connsiteY2" fmla="*/ 76099 h 133482"/>
              <a:gd name="connsiteX3" fmla="*/ 318541 w 417968"/>
              <a:gd name="connsiteY3" fmla="*/ 38624 h 133482"/>
              <a:gd name="connsiteX4" fmla="*/ 415977 w 417968"/>
              <a:gd name="connsiteY4" fmla="*/ 132313 h 133482"/>
              <a:gd name="connsiteX5" fmla="*/ 385997 w 417968"/>
              <a:gd name="connsiteY5" fmla="*/ 87342 h 133482"/>
              <a:gd name="connsiteX6" fmla="*/ 408482 w 417968"/>
              <a:gd name="connsiteY6" fmla="*/ 31129 h 133482"/>
              <a:gd name="connsiteX7" fmla="*/ 337279 w 417968"/>
              <a:gd name="connsiteY7" fmla="*/ 53614 h 133482"/>
              <a:gd name="connsiteX8" fmla="*/ 191125 w 417968"/>
              <a:gd name="connsiteY8" fmla="*/ 1149 h 133482"/>
              <a:gd name="connsiteX9" fmla="*/ 172387 w 417968"/>
              <a:gd name="connsiteY9" fmla="*/ 16139 h 133482"/>
              <a:gd name="connsiteX10" fmla="*/ 127417 w 417968"/>
              <a:gd name="connsiteY10" fmla="*/ 1149 h 133482"/>
              <a:gd name="connsiteX11" fmla="*/ 224853 w 417968"/>
              <a:gd name="connsiteY11" fmla="*/ 31129 h 133482"/>
              <a:gd name="connsiteX12" fmla="*/ 0 w 417968"/>
              <a:gd name="connsiteY12" fmla="*/ 53614 h 13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7968" h="133482">
                <a:moveTo>
                  <a:pt x="0" y="53614"/>
                </a:moveTo>
                <a:cubicBezTo>
                  <a:pt x="0" y="52365"/>
                  <a:pt x="167391" y="19887"/>
                  <a:pt x="224853" y="23634"/>
                </a:cubicBezTo>
                <a:cubicBezTo>
                  <a:pt x="282315" y="27381"/>
                  <a:pt x="329159" y="73601"/>
                  <a:pt x="344774" y="76099"/>
                </a:cubicBezTo>
                <a:cubicBezTo>
                  <a:pt x="360389" y="78597"/>
                  <a:pt x="306674" y="29255"/>
                  <a:pt x="318541" y="38624"/>
                </a:cubicBezTo>
                <a:cubicBezTo>
                  <a:pt x="330408" y="47993"/>
                  <a:pt x="404734" y="124193"/>
                  <a:pt x="415977" y="132313"/>
                </a:cubicBezTo>
                <a:cubicBezTo>
                  <a:pt x="427220" y="140433"/>
                  <a:pt x="387246" y="104206"/>
                  <a:pt x="385997" y="87342"/>
                </a:cubicBezTo>
                <a:cubicBezTo>
                  <a:pt x="384748" y="70478"/>
                  <a:pt x="416602" y="36750"/>
                  <a:pt x="408482" y="31129"/>
                </a:cubicBezTo>
                <a:cubicBezTo>
                  <a:pt x="400362" y="25508"/>
                  <a:pt x="373505" y="58611"/>
                  <a:pt x="337279" y="53614"/>
                </a:cubicBezTo>
                <a:cubicBezTo>
                  <a:pt x="301053" y="48617"/>
                  <a:pt x="191125" y="1149"/>
                  <a:pt x="191125" y="1149"/>
                </a:cubicBezTo>
                <a:cubicBezTo>
                  <a:pt x="163643" y="-5097"/>
                  <a:pt x="183005" y="16139"/>
                  <a:pt x="172387" y="16139"/>
                </a:cubicBezTo>
                <a:cubicBezTo>
                  <a:pt x="161769" y="16139"/>
                  <a:pt x="118673" y="-1349"/>
                  <a:pt x="127417" y="1149"/>
                </a:cubicBezTo>
                <a:cubicBezTo>
                  <a:pt x="136161" y="3647"/>
                  <a:pt x="241092" y="21760"/>
                  <a:pt x="224853" y="31129"/>
                </a:cubicBezTo>
                <a:cubicBezTo>
                  <a:pt x="208614" y="40498"/>
                  <a:pt x="0" y="54863"/>
                  <a:pt x="0" y="53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0112715C-F6BB-F13D-6C19-0938139A3C0B}"/>
              </a:ext>
            </a:extLst>
          </p:cNvPr>
          <p:cNvSpPr/>
          <p:nvPr/>
        </p:nvSpPr>
        <p:spPr>
          <a:xfrm>
            <a:off x="7180270" y="4931638"/>
            <a:ext cx="109334" cy="274371"/>
          </a:xfrm>
          <a:custGeom>
            <a:avLst/>
            <a:gdLst>
              <a:gd name="connsiteX0" fmla="*/ 19 w 109334"/>
              <a:gd name="connsiteY0" fmla="*/ 126 h 274371"/>
              <a:gd name="connsiteX1" fmla="*/ 86212 w 109334"/>
              <a:gd name="connsiteY1" fmla="*/ 93814 h 274371"/>
              <a:gd name="connsiteX2" fmla="*/ 59979 w 109334"/>
              <a:gd name="connsiteY2" fmla="*/ 176260 h 274371"/>
              <a:gd name="connsiteX3" fmla="*/ 93707 w 109334"/>
              <a:gd name="connsiteY3" fmla="*/ 157523 h 274371"/>
              <a:gd name="connsiteX4" fmla="*/ 22504 w 109334"/>
              <a:gd name="connsiteY4" fmla="*/ 273696 h 274371"/>
              <a:gd name="connsiteX5" fmla="*/ 56232 w 109334"/>
              <a:gd name="connsiteY5" fmla="*/ 202493 h 274371"/>
              <a:gd name="connsiteX6" fmla="*/ 108697 w 109334"/>
              <a:gd name="connsiteY6" fmla="*/ 142532 h 274371"/>
              <a:gd name="connsiteX7" fmla="*/ 78717 w 109334"/>
              <a:gd name="connsiteY7" fmla="*/ 75077 h 274371"/>
              <a:gd name="connsiteX8" fmla="*/ 19 w 109334"/>
              <a:gd name="connsiteY8" fmla="*/ 126 h 27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34" h="274371">
                <a:moveTo>
                  <a:pt x="19" y="126"/>
                </a:moveTo>
                <a:cubicBezTo>
                  <a:pt x="1268" y="3249"/>
                  <a:pt x="76219" y="64458"/>
                  <a:pt x="86212" y="93814"/>
                </a:cubicBezTo>
                <a:cubicBezTo>
                  <a:pt x="96205" y="123170"/>
                  <a:pt x="58730" y="165642"/>
                  <a:pt x="59979" y="176260"/>
                </a:cubicBezTo>
                <a:cubicBezTo>
                  <a:pt x="61228" y="186878"/>
                  <a:pt x="99953" y="141284"/>
                  <a:pt x="93707" y="157523"/>
                </a:cubicBezTo>
                <a:cubicBezTo>
                  <a:pt x="87461" y="173762"/>
                  <a:pt x="28750" y="266201"/>
                  <a:pt x="22504" y="273696"/>
                </a:cubicBezTo>
                <a:cubicBezTo>
                  <a:pt x="16258" y="281191"/>
                  <a:pt x="41867" y="224354"/>
                  <a:pt x="56232" y="202493"/>
                </a:cubicBezTo>
                <a:cubicBezTo>
                  <a:pt x="70597" y="180632"/>
                  <a:pt x="104950" y="163768"/>
                  <a:pt x="108697" y="142532"/>
                </a:cubicBezTo>
                <a:cubicBezTo>
                  <a:pt x="112444" y="121296"/>
                  <a:pt x="99329" y="97562"/>
                  <a:pt x="78717" y="75077"/>
                </a:cubicBezTo>
                <a:cubicBezTo>
                  <a:pt x="58106" y="52592"/>
                  <a:pt x="-1230" y="-2997"/>
                  <a:pt x="19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1C53F551-6811-3F4F-C9C9-7AE453C9E177}"/>
              </a:ext>
            </a:extLst>
          </p:cNvPr>
          <p:cNvSpPr/>
          <p:nvPr/>
        </p:nvSpPr>
        <p:spPr>
          <a:xfrm>
            <a:off x="7179339" y="5092838"/>
            <a:ext cx="223264" cy="251822"/>
          </a:xfrm>
          <a:custGeom>
            <a:avLst/>
            <a:gdLst>
              <a:gd name="connsiteX0" fmla="*/ 109628 w 223264"/>
              <a:gd name="connsiteY0" fmla="*/ 70 h 251822"/>
              <a:gd name="connsiteX1" fmla="*/ 222054 w 223264"/>
              <a:gd name="connsiteY1" fmla="*/ 26303 h 251822"/>
              <a:gd name="connsiteX2" fmla="*/ 169589 w 223264"/>
              <a:gd name="connsiteY2" fmla="*/ 71273 h 251822"/>
              <a:gd name="connsiteX3" fmla="*/ 177084 w 223264"/>
              <a:gd name="connsiteY3" fmla="*/ 161214 h 251822"/>
              <a:gd name="connsiteX4" fmla="*/ 143356 w 223264"/>
              <a:gd name="connsiteY4" fmla="*/ 251155 h 251822"/>
              <a:gd name="connsiteX5" fmla="*/ 173336 w 223264"/>
              <a:gd name="connsiteY5" fmla="*/ 112496 h 251822"/>
              <a:gd name="connsiteX6" fmla="*/ 173336 w 223264"/>
              <a:gd name="connsiteY6" fmla="*/ 60031 h 251822"/>
              <a:gd name="connsiteX7" fmla="*/ 90891 w 223264"/>
              <a:gd name="connsiteY7" fmla="*/ 112496 h 251822"/>
              <a:gd name="connsiteX8" fmla="*/ 60910 w 223264"/>
              <a:gd name="connsiteY8" fmla="*/ 172457 h 251822"/>
              <a:gd name="connsiteX9" fmla="*/ 72153 w 223264"/>
              <a:gd name="connsiteY9" fmla="*/ 112496 h 251822"/>
              <a:gd name="connsiteX10" fmla="*/ 950 w 223264"/>
              <a:gd name="connsiteY10" fmla="*/ 202437 h 251822"/>
              <a:gd name="connsiteX11" fmla="*/ 30930 w 223264"/>
              <a:gd name="connsiteY11" fmla="*/ 142477 h 251822"/>
              <a:gd name="connsiteX12" fmla="*/ 27182 w 223264"/>
              <a:gd name="connsiteY12" fmla="*/ 108749 h 251822"/>
              <a:gd name="connsiteX13" fmla="*/ 195822 w 223264"/>
              <a:gd name="connsiteY13" fmla="*/ 123739 h 251822"/>
              <a:gd name="connsiteX14" fmla="*/ 147104 w 223264"/>
              <a:gd name="connsiteY14" fmla="*/ 41293 h 251822"/>
              <a:gd name="connsiteX15" fmla="*/ 165841 w 223264"/>
              <a:gd name="connsiteY15" fmla="*/ 33798 h 251822"/>
              <a:gd name="connsiteX16" fmla="*/ 109628 w 223264"/>
              <a:gd name="connsiteY16" fmla="*/ 70 h 25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264" h="251822">
                <a:moveTo>
                  <a:pt x="109628" y="70"/>
                </a:moveTo>
                <a:cubicBezTo>
                  <a:pt x="118997" y="-1179"/>
                  <a:pt x="212061" y="14436"/>
                  <a:pt x="222054" y="26303"/>
                </a:cubicBezTo>
                <a:cubicBezTo>
                  <a:pt x="232047" y="38170"/>
                  <a:pt x="177084" y="48788"/>
                  <a:pt x="169589" y="71273"/>
                </a:cubicBezTo>
                <a:cubicBezTo>
                  <a:pt x="162094" y="93758"/>
                  <a:pt x="181456" y="131234"/>
                  <a:pt x="177084" y="161214"/>
                </a:cubicBezTo>
                <a:cubicBezTo>
                  <a:pt x="172712" y="191194"/>
                  <a:pt x="143981" y="259275"/>
                  <a:pt x="143356" y="251155"/>
                </a:cubicBezTo>
                <a:cubicBezTo>
                  <a:pt x="142731" y="243035"/>
                  <a:pt x="168339" y="144350"/>
                  <a:pt x="173336" y="112496"/>
                </a:cubicBezTo>
                <a:cubicBezTo>
                  <a:pt x="178333" y="80642"/>
                  <a:pt x="187077" y="60031"/>
                  <a:pt x="173336" y="60031"/>
                </a:cubicBezTo>
                <a:cubicBezTo>
                  <a:pt x="159595" y="60031"/>
                  <a:pt x="109629" y="93758"/>
                  <a:pt x="90891" y="112496"/>
                </a:cubicBezTo>
                <a:cubicBezTo>
                  <a:pt x="72153" y="131234"/>
                  <a:pt x="64033" y="172457"/>
                  <a:pt x="60910" y="172457"/>
                </a:cubicBezTo>
                <a:cubicBezTo>
                  <a:pt x="57787" y="172457"/>
                  <a:pt x="82146" y="107499"/>
                  <a:pt x="72153" y="112496"/>
                </a:cubicBezTo>
                <a:cubicBezTo>
                  <a:pt x="62160" y="117493"/>
                  <a:pt x="7820" y="197440"/>
                  <a:pt x="950" y="202437"/>
                </a:cubicBezTo>
                <a:cubicBezTo>
                  <a:pt x="-5921" y="207434"/>
                  <a:pt x="26558" y="158092"/>
                  <a:pt x="30930" y="142477"/>
                </a:cubicBezTo>
                <a:cubicBezTo>
                  <a:pt x="35302" y="126862"/>
                  <a:pt x="-300" y="111872"/>
                  <a:pt x="27182" y="108749"/>
                </a:cubicBezTo>
                <a:cubicBezTo>
                  <a:pt x="54664" y="105626"/>
                  <a:pt x="175835" y="134982"/>
                  <a:pt x="195822" y="123739"/>
                </a:cubicBezTo>
                <a:cubicBezTo>
                  <a:pt x="215809" y="112496"/>
                  <a:pt x="147104" y="41293"/>
                  <a:pt x="147104" y="41293"/>
                </a:cubicBezTo>
                <a:cubicBezTo>
                  <a:pt x="142107" y="26303"/>
                  <a:pt x="174585" y="38795"/>
                  <a:pt x="165841" y="33798"/>
                </a:cubicBezTo>
                <a:cubicBezTo>
                  <a:pt x="157097" y="28801"/>
                  <a:pt x="100259" y="1319"/>
                  <a:pt x="109628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FF08E5C0-C8B3-47E5-C4D0-EC9F365B3359}"/>
              </a:ext>
            </a:extLst>
          </p:cNvPr>
          <p:cNvSpPr/>
          <p:nvPr/>
        </p:nvSpPr>
        <p:spPr>
          <a:xfrm>
            <a:off x="6556088" y="4807602"/>
            <a:ext cx="358410" cy="469693"/>
          </a:xfrm>
          <a:custGeom>
            <a:avLst/>
            <a:gdLst>
              <a:gd name="connsiteX0" fmla="*/ 358125 w 358410"/>
              <a:gd name="connsiteY0" fmla="*/ 493 h 469693"/>
              <a:gd name="connsiteX1" fmla="*/ 140768 w 358410"/>
              <a:gd name="connsiteY1" fmla="*/ 139152 h 469693"/>
              <a:gd name="connsiteX2" fmla="*/ 170748 w 358410"/>
              <a:gd name="connsiteY2" fmla="*/ 127909 h 469693"/>
              <a:gd name="connsiteX3" fmla="*/ 103292 w 358410"/>
              <a:gd name="connsiteY3" fmla="*/ 247831 h 469693"/>
              <a:gd name="connsiteX4" fmla="*/ 58322 w 358410"/>
              <a:gd name="connsiteY4" fmla="*/ 319034 h 469693"/>
              <a:gd name="connsiteX5" fmla="*/ 2109 w 358410"/>
              <a:gd name="connsiteY5" fmla="*/ 468936 h 469693"/>
              <a:gd name="connsiteX6" fmla="*/ 24594 w 358410"/>
              <a:gd name="connsiteY6" fmla="*/ 367752 h 469693"/>
              <a:gd name="connsiteX7" fmla="*/ 140768 w 358410"/>
              <a:gd name="connsiteY7" fmla="*/ 165385 h 469693"/>
              <a:gd name="connsiteX8" fmla="*/ 88302 w 358410"/>
              <a:gd name="connsiteY8" fmla="*/ 195365 h 469693"/>
              <a:gd name="connsiteX9" fmla="*/ 358125 w 358410"/>
              <a:gd name="connsiteY9" fmla="*/ 493 h 46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410" h="469693">
                <a:moveTo>
                  <a:pt x="358125" y="493"/>
                </a:moveTo>
                <a:cubicBezTo>
                  <a:pt x="366869" y="-8876"/>
                  <a:pt x="171997" y="117916"/>
                  <a:pt x="140768" y="139152"/>
                </a:cubicBezTo>
                <a:cubicBezTo>
                  <a:pt x="109539" y="160388"/>
                  <a:pt x="176994" y="109796"/>
                  <a:pt x="170748" y="127909"/>
                </a:cubicBezTo>
                <a:cubicBezTo>
                  <a:pt x="164502" y="146022"/>
                  <a:pt x="122030" y="215977"/>
                  <a:pt x="103292" y="247831"/>
                </a:cubicBezTo>
                <a:cubicBezTo>
                  <a:pt x="84554" y="279685"/>
                  <a:pt x="75186" y="282183"/>
                  <a:pt x="58322" y="319034"/>
                </a:cubicBezTo>
                <a:cubicBezTo>
                  <a:pt x="41458" y="355885"/>
                  <a:pt x="7730" y="460816"/>
                  <a:pt x="2109" y="468936"/>
                </a:cubicBezTo>
                <a:cubicBezTo>
                  <a:pt x="-3512" y="477056"/>
                  <a:pt x="1484" y="418344"/>
                  <a:pt x="24594" y="367752"/>
                </a:cubicBezTo>
                <a:cubicBezTo>
                  <a:pt x="47704" y="317160"/>
                  <a:pt x="130150" y="194116"/>
                  <a:pt x="140768" y="165385"/>
                </a:cubicBezTo>
                <a:cubicBezTo>
                  <a:pt x="151386" y="136654"/>
                  <a:pt x="56448" y="228468"/>
                  <a:pt x="88302" y="195365"/>
                </a:cubicBezTo>
                <a:cubicBezTo>
                  <a:pt x="120156" y="162262"/>
                  <a:pt x="349381" y="9862"/>
                  <a:pt x="358125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4BC7618-173A-B181-A49D-7A9132AB1D65}"/>
              </a:ext>
            </a:extLst>
          </p:cNvPr>
          <p:cNvSpPr/>
          <p:nvPr/>
        </p:nvSpPr>
        <p:spPr>
          <a:xfrm>
            <a:off x="6598779" y="4493162"/>
            <a:ext cx="139241" cy="261766"/>
          </a:xfrm>
          <a:custGeom>
            <a:avLst/>
            <a:gdLst>
              <a:gd name="connsiteX0" fmla="*/ 128057 w 139241"/>
              <a:gd name="connsiteY0" fmla="*/ 140 h 261766"/>
              <a:gd name="connsiteX1" fmla="*/ 56854 w 139241"/>
              <a:gd name="connsiteY1" fmla="*/ 90081 h 261766"/>
              <a:gd name="connsiteX2" fmla="*/ 60601 w 139241"/>
              <a:gd name="connsiteY2" fmla="*/ 127556 h 261766"/>
              <a:gd name="connsiteX3" fmla="*/ 23126 w 139241"/>
              <a:gd name="connsiteY3" fmla="*/ 116313 h 261766"/>
              <a:gd name="connsiteX4" fmla="*/ 135552 w 139241"/>
              <a:gd name="connsiteY4" fmla="*/ 258720 h 261766"/>
              <a:gd name="connsiteX5" fmla="*/ 101824 w 139241"/>
              <a:gd name="connsiteY5" fmla="*/ 210002 h 261766"/>
              <a:gd name="connsiteX6" fmla="*/ 641 w 139241"/>
              <a:gd name="connsiteY6" fmla="*/ 165031 h 261766"/>
              <a:gd name="connsiteX7" fmla="*/ 56854 w 139241"/>
              <a:gd name="connsiteY7" fmla="*/ 161284 h 261766"/>
              <a:gd name="connsiteX8" fmla="*/ 19378 w 139241"/>
              <a:gd name="connsiteY8" fmla="*/ 112566 h 261766"/>
              <a:gd name="connsiteX9" fmla="*/ 128057 w 139241"/>
              <a:gd name="connsiteY9" fmla="*/ 140 h 26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241" h="261766">
                <a:moveTo>
                  <a:pt x="128057" y="140"/>
                </a:moveTo>
                <a:cubicBezTo>
                  <a:pt x="134303" y="-3607"/>
                  <a:pt x="68097" y="68845"/>
                  <a:pt x="56854" y="90081"/>
                </a:cubicBezTo>
                <a:cubicBezTo>
                  <a:pt x="45611" y="111317"/>
                  <a:pt x="66222" y="123184"/>
                  <a:pt x="60601" y="127556"/>
                </a:cubicBezTo>
                <a:cubicBezTo>
                  <a:pt x="54980" y="131928"/>
                  <a:pt x="10634" y="94452"/>
                  <a:pt x="23126" y="116313"/>
                </a:cubicBezTo>
                <a:cubicBezTo>
                  <a:pt x="35618" y="138174"/>
                  <a:pt x="122436" y="243105"/>
                  <a:pt x="135552" y="258720"/>
                </a:cubicBezTo>
                <a:cubicBezTo>
                  <a:pt x="148668" y="274335"/>
                  <a:pt x="124309" y="225617"/>
                  <a:pt x="101824" y="210002"/>
                </a:cubicBezTo>
                <a:cubicBezTo>
                  <a:pt x="79339" y="194387"/>
                  <a:pt x="8136" y="173151"/>
                  <a:pt x="641" y="165031"/>
                </a:cubicBezTo>
                <a:cubicBezTo>
                  <a:pt x="-6854" y="156911"/>
                  <a:pt x="53731" y="170028"/>
                  <a:pt x="56854" y="161284"/>
                </a:cubicBezTo>
                <a:cubicBezTo>
                  <a:pt x="59977" y="152540"/>
                  <a:pt x="8135" y="133177"/>
                  <a:pt x="19378" y="112566"/>
                </a:cubicBezTo>
                <a:cubicBezTo>
                  <a:pt x="30621" y="91955"/>
                  <a:pt x="121811" y="3887"/>
                  <a:pt x="128057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99F16DA-D440-070B-1018-F10E13991596}"/>
              </a:ext>
            </a:extLst>
          </p:cNvPr>
          <p:cNvSpPr/>
          <p:nvPr/>
        </p:nvSpPr>
        <p:spPr>
          <a:xfrm>
            <a:off x="6666737" y="4346653"/>
            <a:ext cx="682404" cy="259218"/>
          </a:xfrm>
          <a:custGeom>
            <a:avLst/>
            <a:gdLst>
              <a:gd name="connsiteX0" fmla="*/ 138 w 682404"/>
              <a:gd name="connsiteY0" fmla="*/ 259075 h 259218"/>
              <a:gd name="connsiteX1" fmla="*/ 112565 w 682404"/>
              <a:gd name="connsiteY1" fmla="*/ 195367 h 259218"/>
              <a:gd name="connsiteX2" fmla="*/ 97574 w 682404"/>
              <a:gd name="connsiteY2" fmla="*/ 150396 h 259218"/>
              <a:gd name="connsiteX3" fmla="*/ 228738 w 682404"/>
              <a:gd name="connsiteY3" fmla="*/ 135406 h 259218"/>
              <a:gd name="connsiteX4" fmla="*/ 236233 w 682404"/>
              <a:gd name="connsiteY4" fmla="*/ 109173 h 259218"/>
              <a:gd name="connsiteX5" fmla="*/ 371145 w 682404"/>
              <a:gd name="connsiteY5" fmla="*/ 105426 h 259218"/>
              <a:gd name="connsiteX6" fmla="*/ 243729 w 682404"/>
              <a:gd name="connsiteY6" fmla="*/ 60455 h 259218"/>
              <a:gd name="connsiteX7" fmla="*/ 528542 w 682404"/>
              <a:gd name="connsiteY7" fmla="*/ 52960 h 259218"/>
              <a:gd name="connsiteX8" fmla="*/ 416115 w 682404"/>
              <a:gd name="connsiteY8" fmla="*/ 34222 h 259218"/>
              <a:gd name="connsiteX9" fmla="*/ 595997 w 682404"/>
              <a:gd name="connsiteY9" fmla="*/ 37970 h 259218"/>
              <a:gd name="connsiteX10" fmla="*/ 682191 w 682404"/>
              <a:gd name="connsiteY10" fmla="*/ 495 h 259218"/>
              <a:gd name="connsiteX11" fmla="*/ 622230 w 682404"/>
              <a:gd name="connsiteY11" fmla="*/ 15485 h 259218"/>
              <a:gd name="connsiteX12" fmla="*/ 427358 w 682404"/>
              <a:gd name="connsiteY12" fmla="*/ 56708 h 259218"/>
              <a:gd name="connsiteX13" fmla="*/ 247476 w 682404"/>
              <a:gd name="connsiteY13" fmla="*/ 116668 h 259218"/>
              <a:gd name="connsiteX14" fmla="*/ 138797 w 682404"/>
              <a:gd name="connsiteY14" fmla="*/ 176629 h 259218"/>
              <a:gd name="connsiteX15" fmla="*/ 138 w 682404"/>
              <a:gd name="connsiteY15" fmla="*/ 259075 h 25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404" h="259218">
                <a:moveTo>
                  <a:pt x="138" y="259075"/>
                </a:moveTo>
                <a:cubicBezTo>
                  <a:pt x="-4234" y="262198"/>
                  <a:pt x="96326" y="213480"/>
                  <a:pt x="112565" y="195367"/>
                </a:cubicBezTo>
                <a:cubicBezTo>
                  <a:pt x="128804" y="177254"/>
                  <a:pt x="78212" y="160389"/>
                  <a:pt x="97574" y="150396"/>
                </a:cubicBezTo>
                <a:cubicBezTo>
                  <a:pt x="116936" y="140403"/>
                  <a:pt x="205628" y="142276"/>
                  <a:pt x="228738" y="135406"/>
                </a:cubicBezTo>
                <a:cubicBezTo>
                  <a:pt x="251848" y="128536"/>
                  <a:pt x="212499" y="114170"/>
                  <a:pt x="236233" y="109173"/>
                </a:cubicBezTo>
                <a:cubicBezTo>
                  <a:pt x="259967" y="104176"/>
                  <a:pt x="369896" y="113546"/>
                  <a:pt x="371145" y="105426"/>
                </a:cubicBezTo>
                <a:cubicBezTo>
                  <a:pt x="372394" y="97306"/>
                  <a:pt x="217496" y="69199"/>
                  <a:pt x="243729" y="60455"/>
                </a:cubicBezTo>
                <a:cubicBezTo>
                  <a:pt x="269962" y="51711"/>
                  <a:pt x="499811" y="57332"/>
                  <a:pt x="528542" y="52960"/>
                </a:cubicBezTo>
                <a:cubicBezTo>
                  <a:pt x="557273" y="48588"/>
                  <a:pt x="404873" y="36720"/>
                  <a:pt x="416115" y="34222"/>
                </a:cubicBezTo>
                <a:cubicBezTo>
                  <a:pt x="427357" y="31724"/>
                  <a:pt x="551651" y="43591"/>
                  <a:pt x="595997" y="37970"/>
                </a:cubicBezTo>
                <a:cubicBezTo>
                  <a:pt x="640343" y="32349"/>
                  <a:pt x="677819" y="4242"/>
                  <a:pt x="682191" y="495"/>
                </a:cubicBezTo>
                <a:cubicBezTo>
                  <a:pt x="686563" y="-3252"/>
                  <a:pt x="622230" y="15485"/>
                  <a:pt x="622230" y="15485"/>
                </a:cubicBezTo>
                <a:cubicBezTo>
                  <a:pt x="579758" y="24854"/>
                  <a:pt x="489817" y="39844"/>
                  <a:pt x="427358" y="56708"/>
                </a:cubicBezTo>
                <a:cubicBezTo>
                  <a:pt x="364899" y="73572"/>
                  <a:pt x="295570" y="96681"/>
                  <a:pt x="247476" y="116668"/>
                </a:cubicBezTo>
                <a:cubicBezTo>
                  <a:pt x="199382" y="136655"/>
                  <a:pt x="175648" y="153519"/>
                  <a:pt x="138797" y="176629"/>
                </a:cubicBezTo>
                <a:cubicBezTo>
                  <a:pt x="101946" y="199739"/>
                  <a:pt x="4510" y="255952"/>
                  <a:pt x="138" y="259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7A9796E-6DED-6896-7721-072B97B666D0}"/>
              </a:ext>
            </a:extLst>
          </p:cNvPr>
          <p:cNvSpPr/>
          <p:nvPr/>
        </p:nvSpPr>
        <p:spPr>
          <a:xfrm>
            <a:off x="6684914" y="4565665"/>
            <a:ext cx="252457" cy="220402"/>
          </a:xfrm>
          <a:custGeom>
            <a:avLst/>
            <a:gdLst>
              <a:gd name="connsiteX0" fmla="*/ 56912 w 252457"/>
              <a:gd name="connsiteY0" fmla="*/ 6335 h 220402"/>
              <a:gd name="connsiteX1" fmla="*/ 165591 w 252457"/>
              <a:gd name="connsiteY1" fmla="*/ 13830 h 220402"/>
              <a:gd name="connsiteX2" fmla="*/ 34427 w 252457"/>
              <a:gd name="connsiteY2" fmla="*/ 137499 h 220402"/>
              <a:gd name="connsiteX3" fmla="*/ 71902 w 252457"/>
              <a:gd name="connsiteY3" fmla="*/ 115014 h 220402"/>
              <a:gd name="connsiteX4" fmla="*/ 699 w 252457"/>
              <a:gd name="connsiteY4" fmla="*/ 219945 h 220402"/>
              <a:gd name="connsiteX5" fmla="*/ 49417 w 252457"/>
              <a:gd name="connsiteY5" fmla="*/ 148742 h 220402"/>
              <a:gd name="connsiteX6" fmla="*/ 251784 w 252457"/>
              <a:gd name="connsiteY6" fmla="*/ 43810 h 220402"/>
              <a:gd name="connsiteX7" fmla="*/ 116873 w 252457"/>
              <a:gd name="connsiteY7" fmla="*/ 92528 h 220402"/>
              <a:gd name="connsiteX8" fmla="*/ 173086 w 252457"/>
              <a:gd name="connsiteY8" fmla="*/ 43810 h 220402"/>
              <a:gd name="connsiteX9" fmla="*/ 56912 w 252457"/>
              <a:gd name="connsiteY9" fmla="*/ 6335 h 22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57" h="220402">
                <a:moveTo>
                  <a:pt x="56912" y="6335"/>
                </a:moveTo>
                <a:cubicBezTo>
                  <a:pt x="55663" y="1339"/>
                  <a:pt x="169338" y="-8031"/>
                  <a:pt x="165591" y="13830"/>
                </a:cubicBezTo>
                <a:cubicBezTo>
                  <a:pt x="161844" y="35691"/>
                  <a:pt x="50042" y="120635"/>
                  <a:pt x="34427" y="137499"/>
                </a:cubicBezTo>
                <a:cubicBezTo>
                  <a:pt x="18812" y="154363"/>
                  <a:pt x="77523" y="101273"/>
                  <a:pt x="71902" y="115014"/>
                </a:cubicBezTo>
                <a:cubicBezTo>
                  <a:pt x="66281" y="128755"/>
                  <a:pt x="4446" y="214324"/>
                  <a:pt x="699" y="219945"/>
                </a:cubicBezTo>
                <a:cubicBezTo>
                  <a:pt x="-3049" y="225566"/>
                  <a:pt x="7570" y="178098"/>
                  <a:pt x="49417" y="148742"/>
                </a:cubicBezTo>
                <a:cubicBezTo>
                  <a:pt x="91264" y="119386"/>
                  <a:pt x="240541" y="53179"/>
                  <a:pt x="251784" y="43810"/>
                </a:cubicBezTo>
                <a:cubicBezTo>
                  <a:pt x="263027" y="34441"/>
                  <a:pt x="129989" y="92528"/>
                  <a:pt x="116873" y="92528"/>
                </a:cubicBezTo>
                <a:cubicBezTo>
                  <a:pt x="103757" y="92528"/>
                  <a:pt x="178083" y="57551"/>
                  <a:pt x="173086" y="43810"/>
                </a:cubicBezTo>
                <a:cubicBezTo>
                  <a:pt x="168089" y="30069"/>
                  <a:pt x="58161" y="11331"/>
                  <a:pt x="56912" y="6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E55F99F-CEDF-3624-1577-0791AAC7E0DC}"/>
              </a:ext>
            </a:extLst>
          </p:cNvPr>
          <p:cNvSpPr/>
          <p:nvPr/>
        </p:nvSpPr>
        <p:spPr>
          <a:xfrm>
            <a:off x="6898014" y="4495607"/>
            <a:ext cx="538354" cy="113868"/>
          </a:xfrm>
          <a:custGeom>
            <a:avLst/>
            <a:gdLst>
              <a:gd name="connsiteX0" fmla="*/ 1209 w 538354"/>
              <a:gd name="connsiteY0" fmla="*/ 102626 h 113868"/>
              <a:gd name="connsiteX1" fmla="*/ 166101 w 538354"/>
              <a:gd name="connsiteY1" fmla="*/ 20180 h 113868"/>
              <a:gd name="connsiteX2" fmla="*/ 353478 w 538354"/>
              <a:gd name="connsiteY2" fmla="*/ 27675 h 113868"/>
              <a:gd name="connsiteX3" fmla="*/ 271032 w 538354"/>
              <a:gd name="connsiteY3" fmla="*/ 53908 h 113868"/>
              <a:gd name="connsiteX4" fmla="*/ 121130 w 538354"/>
              <a:gd name="connsiteY4" fmla="*/ 113868 h 113868"/>
              <a:gd name="connsiteX5" fmla="*/ 368468 w 538354"/>
              <a:gd name="connsiteY5" fmla="*/ 16432 h 113868"/>
              <a:gd name="connsiteX6" fmla="*/ 417186 w 538354"/>
              <a:gd name="connsiteY6" fmla="*/ 1442 h 113868"/>
              <a:gd name="connsiteX7" fmla="*/ 537107 w 538354"/>
              <a:gd name="connsiteY7" fmla="*/ 1442 h 113868"/>
              <a:gd name="connsiteX8" fmla="*/ 473399 w 538354"/>
              <a:gd name="connsiteY8" fmla="*/ 8937 h 113868"/>
              <a:gd name="connsiteX9" fmla="*/ 372216 w 538354"/>
              <a:gd name="connsiteY9" fmla="*/ 27675 h 113868"/>
              <a:gd name="connsiteX10" fmla="*/ 274779 w 538354"/>
              <a:gd name="connsiteY10" fmla="*/ 16432 h 113868"/>
              <a:gd name="connsiteX11" fmla="*/ 188586 w 538354"/>
              <a:gd name="connsiteY11" fmla="*/ 5190 h 113868"/>
              <a:gd name="connsiteX12" fmla="*/ 94897 w 538354"/>
              <a:gd name="connsiteY12" fmla="*/ 27675 h 113868"/>
              <a:gd name="connsiteX13" fmla="*/ 1209 w 538354"/>
              <a:gd name="connsiteY13" fmla="*/ 102626 h 11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8354" h="113868">
                <a:moveTo>
                  <a:pt x="1209" y="102626"/>
                </a:moveTo>
                <a:cubicBezTo>
                  <a:pt x="13076" y="101377"/>
                  <a:pt x="107390" y="32672"/>
                  <a:pt x="166101" y="20180"/>
                </a:cubicBezTo>
                <a:cubicBezTo>
                  <a:pt x="224812" y="7688"/>
                  <a:pt x="335990" y="22054"/>
                  <a:pt x="353478" y="27675"/>
                </a:cubicBezTo>
                <a:cubicBezTo>
                  <a:pt x="370967" y="33296"/>
                  <a:pt x="309757" y="39543"/>
                  <a:pt x="271032" y="53908"/>
                </a:cubicBezTo>
                <a:cubicBezTo>
                  <a:pt x="232307" y="68273"/>
                  <a:pt x="121130" y="113868"/>
                  <a:pt x="121130" y="113868"/>
                </a:cubicBezTo>
                <a:lnTo>
                  <a:pt x="368468" y="16432"/>
                </a:lnTo>
                <a:cubicBezTo>
                  <a:pt x="417811" y="-2306"/>
                  <a:pt x="389080" y="3940"/>
                  <a:pt x="417186" y="1442"/>
                </a:cubicBezTo>
                <a:cubicBezTo>
                  <a:pt x="445292" y="-1056"/>
                  <a:pt x="527738" y="193"/>
                  <a:pt x="537107" y="1442"/>
                </a:cubicBezTo>
                <a:cubicBezTo>
                  <a:pt x="546476" y="2691"/>
                  <a:pt x="500881" y="4565"/>
                  <a:pt x="473399" y="8937"/>
                </a:cubicBezTo>
                <a:cubicBezTo>
                  <a:pt x="445917" y="13309"/>
                  <a:pt x="405319" y="26426"/>
                  <a:pt x="372216" y="27675"/>
                </a:cubicBezTo>
                <a:cubicBezTo>
                  <a:pt x="339113" y="28924"/>
                  <a:pt x="274779" y="16432"/>
                  <a:pt x="274779" y="16432"/>
                </a:cubicBezTo>
                <a:cubicBezTo>
                  <a:pt x="244174" y="12684"/>
                  <a:pt x="218566" y="3316"/>
                  <a:pt x="188586" y="5190"/>
                </a:cubicBezTo>
                <a:cubicBezTo>
                  <a:pt x="158606" y="7064"/>
                  <a:pt x="121754" y="13309"/>
                  <a:pt x="94897" y="27675"/>
                </a:cubicBezTo>
                <a:cubicBezTo>
                  <a:pt x="68040" y="42041"/>
                  <a:pt x="-10658" y="103875"/>
                  <a:pt x="1209" y="102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ABAEC80-D5AC-3DCB-8EC9-E4FB3B2524C0}"/>
              </a:ext>
            </a:extLst>
          </p:cNvPr>
          <p:cNvSpPr/>
          <p:nvPr/>
        </p:nvSpPr>
        <p:spPr>
          <a:xfrm>
            <a:off x="6899201" y="4511443"/>
            <a:ext cx="346066" cy="131821"/>
          </a:xfrm>
          <a:custGeom>
            <a:avLst/>
            <a:gdLst>
              <a:gd name="connsiteX0" fmla="*/ 22 w 346066"/>
              <a:gd name="connsiteY0" fmla="*/ 131760 h 131821"/>
              <a:gd name="connsiteX1" fmla="*/ 172409 w 346066"/>
              <a:gd name="connsiteY1" fmla="*/ 38072 h 131821"/>
              <a:gd name="connsiteX2" fmla="*/ 344796 w 346066"/>
              <a:gd name="connsiteY2" fmla="*/ 596 h 131821"/>
              <a:gd name="connsiteX3" fmla="*/ 247360 w 346066"/>
              <a:gd name="connsiteY3" fmla="*/ 15587 h 131821"/>
              <a:gd name="connsiteX4" fmla="*/ 183651 w 346066"/>
              <a:gd name="connsiteY4" fmla="*/ 23082 h 131821"/>
              <a:gd name="connsiteX5" fmla="*/ 22 w 346066"/>
              <a:gd name="connsiteY5" fmla="*/ 131760 h 13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066" h="131821">
                <a:moveTo>
                  <a:pt x="22" y="131760"/>
                </a:moveTo>
                <a:cubicBezTo>
                  <a:pt x="-1852" y="134258"/>
                  <a:pt x="114947" y="59933"/>
                  <a:pt x="172409" y="38072"/>
                </a:cubicBezTo>
                <a:cubicBezTo>
                  <a:pt x="229871" y="16211"/>
                  <a:pt x="332304" y="4343"/>
                  <a:pt x="344796" y="596"/>
                </a:cubicBezTo>
                <a:cubicBezTo>
                  <a:pt x="357288" y="-3151"/>
                  <a:pt x="274217" y="11839"/>
                  <a:pt x="247360" y="15587"/>
                </a:cubicBezTo>
                <a:cubicBezTo>
                  <a:pt x="220503" y="19335"/>
                  <a:pt x="219877" y="3095"/>
                  <a:pt x="183651" y="23082"/>
                </a:cubicBezTo>
                <a:cubicBezTo>
                  <a:pt x="147425" y="43069"/>
                  <a:pt x="1896" y="129262"/>
                  <a:pt x="22" y="131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D30BCEAB-1E0B-E9CE-82D2-514FB094E08E}"/>
              </a:ext>
            </a:extLst>
          </p:cNvPr>
          <p:cNvSpPr/>
          <p:nvPr/>
        </p:nvSpPr>
        <p:spPr>
          <a:xfrm>
            <a:off x="6083373" y="4875312"/>
            <a:ext cx="198589" cy="731482"/>
          </a:xfrm>
          <a:custGeom>
            <a:avLst/>
            <a:gdLst>
              <a:gd name="connsiteX0" fmla="*/ 66342 w 198589"/>
              <a:gd name="connsiteY0" fmla="*/ 239 h 731482"/>
              <a:gd name="connsiteX1" fmla="*/ 58847 w 198589"/>
              <a:gd name="connsiteY1" fmla="*/ 176373 h 731482"/>
              <a:gd name="connsiteX2" fmla="*/ 92575 w 198589"/>
              <a:gd name="connsiteY2" fmla="*/ 389983 h 731482"/>
              <a:gd name="connsiteX3" fmla="*/ 92575 w 198589"/>
              <a:gd name="connsiteY3" fmla="*/ 367498 h 731482"/>
              <a:gd name="connsiteX4" fmla="*/ 193758 w 198589"/>
              <a:gd name="connsiteY4" fmla="*/ 712272 h 731482"/>
              <a:gd name="connsiteX5" fmla="*/ 163778 w 198589"/>
              <a:gd name="connsiteY5" fmla="*/ 633573 h 731482"/>
              <a:gd name="connsiteX6" fmla="*/ 2634 w 198589"/>
              <a:gd name="connsiteY6" fmla="*/ 183868 h 731482"/>
              <a:gd name="connsiteX7" fmla="*/ 62594 w 198589"/>
              <a:gd name="connsiteY7" fmla="*/ 292547 h 731482"/>
              <a:gd name="connsiteX8" fmla="*/ 47604 w 198589"/>
              <a:gd name="connsiteY8" fmla="*/ 213849 h 731482"/>
              <a:gd name="connsiteX9" fmla="*/ 66342 w 198589"/>
              <a:gd name="connsiteY9" fmla="*/ 239 h 73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589" h="731482">
                <a:moveTo>
                  <a:pt x="66342" y="239"/>
                </a:moveTo>
                <a:cubicBezTo>
                  <a:pt x="68216" y="-6007"/>
                  <a:pt x="54475" y="111416"/>
                  <a:pt x="58847" y="176373"/>
                </a:cubicBezTo>
                <a:cubicBezTo>
                  <a:pt x="63219" y="241330"/>
                  <a:pt x="86954" y="358129"/>
                  <a:pt x="92575" y="389983"/>
                </a:cubicBezTo>
                <a:cubicBezTo>
                  <a:pt x="98196" y="421837"/>
                  <a:pt x="75711" y="313783"/>
                  <a:pt x="92575" y="367498"/>
                </a:cubicBezTo>
                <a:cubicBezTo>
                  <a:pt x="109439" y="421213"/>
                  <a:pt x="181891" y="667926"/>
                  <a:pt x="193758" y="712272"/>
                </a:cubicBezTo>
                <a:cubicBezTo>
                  <a:pt x="205625" y="756618"/>
                  <a:pt x="195632" y="721640"/>
                  <a:pt x="163778" y="633573"/>
                </a:cubicBezTo>
                <a:cubicBezTo>
                  <a:pt x="131924" y="545506"/>
                  <a:pt x="19498" y="240706"/>
                  <a:pt x="2634" y="183868"/>
                </a:cubicBezTo>
                <a:cubicBezTo>
                  <a:pt x="-14230" y="127030"/>
                  <a:pt x="55099" y="287550"/>
                  <a:pt x="62594" y="292547"/>
                </a:cubicBezTo>
                <a:cubicBezTo>
                  <a:pt x="70089" y="297544"/>
                  <a:pt x="46979" y="256946"/>
                  <a:pt x="47604" y="213849"/>
                </a:cubicBezTo>
                <a:cubicBezTo>
                  <a:pt x="48229" y="170752"/>
                  <a:pt x="64468" y="6485"/>
                  <a:pt x="66342" y="2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AF4A46EE-7E3C-18C3-CDC2-D43538CFF768}"/>
              </a:ext>
            </a:extLst>
          </p:cNvPr>
          <p:cNvSpPr/>
          <p:nvPr/>
        </p:nvSpPr>
        <p:spPr>
          <a:xfrm>
            <a:off x="6273113" y="4567847"/>
            <a:ext cx="195179" cy="833504"/>
          </a:xfrm>
          <a:custGeom>
            <a:avLst/>
            <a:gdLst>
              <a:gd name="connsiteX0" fmla="*/ 63979 w 195179"/>
              <a:gd name="connsiteY0" fmla="*/ 405 h 833504"/>
              <a:gd name="connsiteX1" fmla="*/ 19008 w 195179"/>
              <a:gd name="connsiteY1" fmla="*/ 135317 h 833504"/>
              <a:gd name="connsiteX2" fmla="*/ 56484 w 195179"/>
              <a:gd name="connsiteY2" fmla="*/ 360169 h 833504"/>
              <a:gd name="connsiteX3" fmla="*/ 37746 w 195179"/>
              <a:gd name="connsiteY3" fmla="*/ 311451 h 833504"/>
              <a:gd name="connsiteX4" fmla="*/ 86464 w 195179"/>
              <a:gd name="connsiteY4" fmla="*/ 525061 h 833504"/>
              <a:gd name="connsiteX5" fmla="*/ 97707 w 195179"/>
              <a:gd name="connsiteY5" fmla="*/ 521314 h 833504"/>
              <a:gd name="connsiteX6" fmla="*/ 150172 w 195179"/>
              <a:gd name="connsiteY6" fmla="*/ 693701 h 833504"/>
              <a:gd name="connsiteX7" fmla="*/ 161415 w 195179"/>
              <a:gd name="connsiteY7" fmla="*/ 832360 h 833504"/>
              <a:gd name="connsiteX8" fmla="*/ 146425 w 195179"/>
              <a:gd name="connsiteY8" fmla="*/ 742419 h 833504"/>
              <a:gd name="connsiteX9" fmla="*/ 195143 w 195179"/>
              <a:gd name="connsiteY9" fmla="*/ 457605 h 833504"/>
              <a:gd name="connsiteX10" fmla="*/ 153920 w 195179"/>
              <a:gd name="connsiteY10" fmla="*/ 667468 h 833504"/>
              <a:gd name="connsiteX11" fmla="*/ 127687 w 195179"/>
              <a:gd name="connsiteY11" fmla="*/ 562537 h 833504"/>
              <a:gd name="connsiteX12" fmla="*/ 271 w 195179"/>
              <a:gd name="connsiteY12" fmla="*/ 176540 h 833504"/>
              <a:gd name="connsiteX13" fmla="*/ 63979 w 195179"/>
              <a:gd name="connsiteY13" fmla="*/ 405 h 83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179" h="833504">
                <a:moveTo>
                  <a:pt x="63979" y="405"/>
                </a:moveTo>
                <a:cubicBezTo>
                  <a:pt x="67102" y="-6465"/>
                  <a:pt x="20257" y="75356"/>
                  <a:pt x="19008" y="135317"/>
                </a:cubicBezTo>
                <a:cubicBezTo>
                  <a:pt x="17759" y="195278"/>
                  <a:pt x="53361" y="330813"/>
                  <a:pt x="56484" y="360169"/>
                </a:cubicBezTo>
                <a:cubicBezTo>
                  <a:pt x="59607" y="389525"/>
                  <a:pt x="32749" y="283969"/>
                  <a:pt x="37746" y="311451"/>
                </a:cubicBezTo>
                <a:cubicBezTo>
                  <a:pt x="42743" y="338933"/>
                  <a:pt x="76471" y="490084"/>
                  <a:pt x="86464" y="525061"/>
                </a:cubicBezTo>
                <a:cubicBezTo>
                  <a:pt x="96458" y="560038"/>
                  <a:pt x="87089" y="493207"/>
                  <a:pt x="97707" y="521314"/>
                </a:cubicBezTo>
                <a:cubicBezTo>
                  <a:pt x="108325" y="549421"/>
                  <a:pt x="139554" y="641860"/>
                  <a:pt x="150172" y="693701"/>
                </a:cubicBezTo>
                <a:cubicBezTo>
                  <a:pt x="160790" y="745542"/>
                  <a:pt x="162039" y="824240"/>
                  <a:pt x="161415" y="832360"/>
                </a:cubicBezTo>
                <a:cubicBezTo>
                  <a:pt x="160791" y="840480"/>
                  <a:pt x="140804" y="804878"/>
                  <a:pt x="146425" y="742419"/>
                </a:cubicBezTo>
                <a:cubicBezTo>
                  <a:pt x="152046" y="679960"/>
                  <a:pt x="193894" y="470097"/>
                  <a:pt x="195143" y="457605"/>
                </a:cubicBezTo>
                <a:cubicBezTo>
                  <a:pt x="196392" y="445113"/>
                  <a:pt x="165163" y="649979"/>
                  <a:pt x="153920" y="667468"/>
                </a:cubicBezTo>
                <a:cubicBezTo>
                  <a:pt x="142677" y="684957"/>
                  <a:pt x="153295" y="644358"/>
                  <a:pt x="127687" y="562537"/>
                </a:cubicBezTo>
                <a:cubicBezTo>
                  <a:pt x="102079" y="480716"/>
                  <a:pt x="5268" y="267730"/>
                  <a:pt x="271" y="176540"/>
                </a:cubicBezTo>
                <a:cubicBezTo>
                  <a:pt x="-4726" y="85350"/>
                  <a:pt x="60856" y="7275"/>
                  <a:pt x="63979" y="40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8F74174-6168-D646-FC18-574D5737EB7C}"/>
              </a:ext>
            </a:extLst>
          </p:cNvPr>
          <p:cNvSpPr/>
          <p:nvPr/>
        </p:nvSpPr>
        <p:spPr>
          <a:xfrm>
            <a:off x="6445755" y="5437399"/>
            <a:ext cx="195756" cy="657073"/>
          </a:xfrm>
          <a:custGeom>
            <a:avLst/>
            <a:gdLst>
              <a:gd name="connsiteX0" fmla="*/ 15 w 195756"/>
              <a:gd name="connsiteY0" fmla="*/ 283 h 657073"/>
              <a:gd name="connsiteX1" fmla="*/ 89956 w 195756"/>
              <a:gd name="connsiteY1" fmla="*/ 292591 h 657073"/>
              <a:gd name="connsiteX2" fmla="*/ 101199 w 195756"/>
              <a:gd name="connsiteY2" fmla="*/ 431250 h 657073"/>
              <a:gd name="connsiteX3" fmla="*/ 101199 w 195756"/>
              <a:gd name="connsiteY3" fmla="*/ 408765 h 657073"/>
              <a:gd name="connsiteX4" fmla="*/ 194888 w 195756"/>
              <a:gd name="connsiteY4" fmla="*/ 652355 h 657073"/>
              <a:gd name="connsiteX5" fmla="*/ 146170 w 195756"/>
              <a:gd name="connsiteY5" fmla="*/ 562414 h 657073"/>
              <a:gd name="connsiteX6" fmla="*/ 116189 w 195756"/>
              <a:gd name="connsiteY6" fmla="*/ 472473 h 657073"/>
              <a:gd name="connsiteX7" fmla="*/ 104947 w 195756"/>
              <a:gd name="connsiteY7" fmla="*/ 146437 h 657073"/>
              <a:gd name="connsiteX8" fmla="*/ 97452 w 195756"/>
              <a:gd name="connsiteY8" fmla="*/ 236378 h 657073"/>
              <a:gd name="connsiteX9" fmla="*/ 15 w 195756"/>
              <a:gd name="connsiteY9" fmla="*/ 283 h 65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756" h="657073">
                <a:moveTo>
                  <a:pt x="15" y="283"/>
                </a:moveTo>
                <a:cubicBezTo>
                  <a:pt x="-1234" y="9652"/>
                  <a:pt x="73092" y="220763"/>
                  <a:pt x="89956" y="292591"/>
                </a:cubicBezTo>
                <a:cubicBezTo>
                  <a:pt x="106820" y="364419"/>
                  <a:pt x="99325" y="411888"/>
                  <a:pt x="101199" y="431250"/>
                </a:cubicBezTo>
                <a:cubicBezTo>
                  <a:pt x="103073" y="450612"/>
                  <a:pt x="85584" y="371914"/>
                  <a:pt x="101199" y="408765"/>
                </a:cubicBezTo>
                <a:cubicBezTo>
                  <a:pt x="116814" y="445616"/>
                  <a:pt x="187393" y="626747"/>
                  <a:pt x="194888" y="652355"/>
                </a:cubicBezTo>
                <a:cubicBezTo>
                  <a:pt x="202383" y="677963"/>
                  <a:pt x="159287" y="592394"/>
                  <a:pt x="146170" y="562414"/>
                </a:cubicBezTo>
                <a:cubicBezTo>
                  <a:pt x="133054" y="532434"/>
                  <a:pt x="123060" y="541803"/>
                  <a:pt x="116189" y="472473"/>
                </a:cubicBezTo>
                <a:cubicBezTo>
                  <a:pt x="109319" y="403144"/>
                  <a:pt x="108070" y="185786"/>
                  <a:pt x="104947" y="146437"/>
                </a:cubicBezTo>
                <a:cubicBezTo>
                  <a:pt x="101824" y="107088"/>
                  <a:pt x="118063" y="256365"/>
                  <a:pt x="97452" y="236378"/>
                </a:cubicBezTo>
                <a:cubicBezTo>
                  <a:pt x="76841" y="216391"/>
                  <a:pt x="1264" y="-9086"/>
                  <a:pt x="15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428765E-F572-DB79-F197-960899706876}"/>
              </a:ext>
            </a:extLst>
          </p:cNvPr>
          <p:cNvSpPr/>
          <p:nvPr/>
        </p:nvSpPr>
        <p:spPr>
          <a:xfrm>
            <a:off x="6340793" y="5489673"/>
            <a:ext cx="200658" cy="760780"/>
          </a:xfrm>
          <a:custGeom>
            <a:avLst/>
            <a:gdLst>
              <a:gd name="connsiteX0" fmla="*/ 46 w 200658"/>
              <a:gd name="connsiteY0" fmla="*/ 475 h 760780"/>
              <a:gd name="connsiteX1" fmla="*/ 22532 w 200658"/>
              <a:gd name="connsiteY1" fmla="*/ 371481 h 760780"/>
              <a:gd name="connsiteX2" fmla="*/ 104977 w 200658"/>
              <a:gd name="connsiteY2" fmla="*/ 581343 h 760780"/>
              <a:gd name="connsiteX3" fmla="*/ 74997 w 200658"/>
              <a:gd name="connsiteY3" fmla="*/ 540120 h 760780"/>
              <a:gd name="connsiteX4" fmla="*/ 198666 w 200658"/>
              <a:gd name="connsiteY4" fmla="*/ 757478 h 760780"/>
              <a:gd name="connsiteX5" fmla="*/ 142453 w 200658"/>
              <a:gd name="connsiteY5" fmla="*/ 656294 h 760780"/>
              <a:gd name="connsiteX6" fmla="*/ 26279 w 200658"/>
              <a:gd name="connsiteY6" fmla="*/ 453927 h 760780"/>
              <a:gd name="connsiteX7" fmla="*/ 46 w 200658"/>
              <a:gd name="connsiteY7" fmla="*/ 475 h 76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658" h="760780">
                <a:moveTo>
                  <a:pt x="46" y="475"/>
                </a:moveTo>
                <a:cubicBezTo>
                  <a:pt x="-578" y="-13266"/>
                  <a:pt x="5044" y="274670"/>
                  <a:pt x="22532" y="371481"/>
                </a:cubicBezTo>
                <a:cubicBezTo>
                  <a:pt x="40020" y="468292"/>
                  <a:pt x="96233" y="553237"/>
                  <a:pt x="104977" y="581343"/>
                </a:cubicBezTo>
                <a:cubicBezTo>
                  <a:pt x="113721" y="609449"/>
                  <a:pt x="59382" y="510764"/>
                  <a:pt x="74997" y="540120"/>
                </a:cubicBezTo>
                <a:cubicBezTo>
                  <a:pt x="90612" y="569476"/>
                  <a:pt x="187423" y="738116"/>
                  <a:pt x="198666" y="757478"/>
                </a:cubicBezTo>
                <a:cubicBezTo>
                  <a:pt x="209909" y="776840"/>
                  <a:pt x="171184" y="706886"/>
                  <a:pt x="142453" y="656294"/>
                </a:cubicBezTo>
                <a:cubicBezTo>
                  <a:pt x="113722" y="605702"/>
                  <a:pt x="48764" y="558858"/>
                  <a:pt x="26279" y="453927"/>
                </a:cubicBezTo>
                <a:cubicBezTo>
                  <a:pt x="3794" y="348996"/>
                  <a:pt x="670" y="14216"/>
                  <a:pt x="46" y="4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D9D79E7-9678-25D2-C984-CF897D914913}"/>
              </a:ext>
            </a:extLst>
          </p:cNvPr>
          <p:cNvSpPr/>
          <p:nvPr/>
        </p:nvSpPr>
        <p:spPr>
          <a:xfrm>
            <a:off x="6188029" y="5748467"/>
            <a:ext cx="103391" cy="400554"/>
          </a:xfrm>
          <a:custGeom>
            <a:avLst/>
            <a:gdLst>
              <a:gd name="connsiteX0" fmla="*/ 74112 w 103391"/>
              <a:gd name="connsiteY0" fmla="*/ 261 h 400554"/>
              <a:gd name="connsiteX1" fmla="*/ 47879 w 103391"/>
              <a:gd name="connsiteY1" fmla="*/ 180143 h 400554"/>
              <a:gd name="connsiteX2" fmla="*/ 96597 w 103391"/>
              <a:gd name="connsiteY2" fmla="*/ 386258 h 400554"/>
              <a:gd name="connsiteX3" fmla="*/ 92850 w 103391"/>
              <a:gd name="connsiteY3" fmla="*/ 363772 h 400554"/>
              <a:gd name="connsiteX4" fmla="*/ 2909 w 103391"/>
              <a:gd name="connsiteY4" fmla="*/ 210123 h 400554"/>
              <a:gd name="connsiteX5" fmla="*/ 21646 w 103391"/>
              <a:gd name="connsiteY5" fmla="*/ 255094 h 400554"/>
              <a:gd name="connsiteX6" fmla="*/ 17899 w 103391"/>
              <a:gd name="connsiteY6" fmla="*/ 142667 h 400554"/>
              <a:gd name="connsiteX7" fmla="*/ 74112 w 103391"/>
              <a:gd name="connsiteY7" fmla="*/ 261 h 4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91" h="400554">
                <a:moveTo>
                  <a:pt x="74112" y="261"/>
                </a:moveTo>
                <a:cubicBezTo>
                  <a:pt x="79109" y="6507"/>
                  <a:pt x="44131" y="115810"/>
                  <a:pt x="47879" y="180143"/>
                </a:cubicBezTo>
                <a:cubicBezTo>
                  <a:pt x="51626" y="244476"/>
                  <a:pt x="96597" y="386258"/>
                  <a:pt x="96597" y="386258"/>
                </a:cubicBezTo>
                <a:cubicBezTo>
                  <a:pt x="104092" y="416863"/>
                  <a:pt x="108465" y="393128"/>
                  <a:pt x="92850" y="363772"/>
                </a:cubicBezTo>
                <a:cubicBezTo>
                  <a:pt x="77235" y="334416"/>
                  <a:pt x="14776" y="228236"/>
                  <a:pt x="2909" y="210123"/>
                </a:cubicBezTo>
                <a:cubicBezTo>
                  <a:pt x="-8958" y="192010"/>
                  <a:pt x="19148" y="266337"/>
                  <a:pt x="21646" y="255094"/>
                </a:cubicBezTo>
                <a:cubicBezTo>
                  <a:pt x="24144" y="243851"/>
                  <a:pt x="6656" y="183890"/>
                  <a:pt x="17899" y="142667"/>
                </a:cubicBezTo>
                <a:cubicBezTo>
                  <a:pt x="29142" y="101444"/>
                  <a:pt x="69115" y="-5985"/>
                  <a:pt x="7411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E84F2236-C2CF-3CA5-1A1D-87ED7364628F}"/>
              </a:ext>
            </a:extLst>
          </p:cNvPr>
          <p:cNvSpPr/>
          <p:nvPr/>
        </p:nvSpPr>
        <p:spPr>
          <a:xfrm>
            <a:off x="6657845" y="6063201"/>
            <a:ext cx="84561" cy="371768"/>
          </a:xfrm>
          <a:custGeom>
            <a:avLst/>
            <a:gdLst>
              <a:gd name="connsiteX0" fmla="*/ 42758 w 84561"/>
              <a:gd name="connsiteY0" fmla="*/ 320 h 371768"/>
              <a:gd name="connsiteX1" fmla="*/ 76486 w 84561"/>
              <a:gd name="connsiteY1" fmla="*/ 142727 h 371768"/>
              <a:gd name="connsiteX2" fmla="*/ 54001 w 84561"/>
              <a:gd name="connsiteY2" fmla="*/ 262648 h 371768"/>
              <a:gd name="connsiteX3" fmla="*/ 1535 w 84561"/>
              <a:gd name="connsiteY3" fmla="*/ 371327 h 371768"/>
              <a:gd name="connsiteX4" fmla="*/ 20273 w 84561"/>
              <a:gd name="connsiteY4" fmla="*/ 296376 h 371768"/>
              <a:gd name="connsiteX5" fmla="*/ 83981 w 84561"/>
              <a:gd name="connsiteY5" fmla="*/ 183950 h 371768"/>
              <a:gd name="connsiteX6" fmla="*/ 42758 w 84561"/>
              <a:gd name="connsiteY6" fmla="*/ 320 h 37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61" h="371768">
                <a:moveTo>
                  <a:pt x="42758" y="320"/>
                </a:moveTo>
                <a:cubicBezTo>
                  <a:pt x="41509" y="-6550"/>
                  <a:pt x="74612" y="99006"/>
                  <a:pt x="76486" y="142727"/>
                </a:cubicBezTo>
                <a:cubicBezTo>
                  <a:pt x="78360" y="186448"/>
                  <a:pt x="66493" y="224548"/>
                  <a:pt x="54001" y="262648"/>
                </a:cubicBezTo>
                <a:cubicBezTo>
                  <a:pt x="41509" y="300748"/>
                  <a:pt x="7156" y="365706"/>
                  <a:pt x="1535" y="371327"/>
                </a:cubicBezTo>
                <a:cubicBezTo>
                  <a:pt x="-4086" y="376948"/>
                  <a:pt x="6532" y="327605"/>
                  <a:pt x="20273" y="296376"/>
                </a:cubicBezTo>
                <a:cubicBezTo>
                  <a:pt x="34014" y="265147"/>
                  <a:pt x="77735" y="228296"/>
                  <a:pt x="83981" y="183950"/>
                </a:cubicBezTo>
                <a:cubicBezTo>
                  <a:pt x="90227" y="139604"/>
                  <a:pt x="44007" y="7190"/>
                  <a:pt x="42758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0892D834-0F62-7F31-398E-1ED810FD6BCA}"/>
              </a:ext>
            </a:extLst>
          </p:cNvPr>
          <p:cNvSpPr/>
          <p:nvPr/>
        </p:nvSpPr>
        <p:spPr>
          <a:xfrm>
            <a:off x="6549815" y="6104600"/>
            <a:ext cx="118077" cy="184015"/>
          </a:xfrm>
          <a:custGeom>
            <a:avLst/>
            <a:gdLst>
              <a:gd name="connsiteX0" fmla="*/ 887 w 118077"/>
              <a:gd name="connsiteY0" fmla="*/ 183774 h 184015"/>
              <a:gd name="connsiteX1" fmla="*/ 42110 w 118077"/>
              <a:gd name="connsiteY1" fmla="*/ 116318 h 184015"/>
              <a:gd name="connsiteX2" fmla="*/ 117060 w 118077"/>
              <a:gd name="connsiteY2" fmla="*/ 144 h 184015"/>
              <a:gd name="connsiteX3" fmla="*/ 79585 w 118077"/>
              <a:gd name="connsiteY3" fmla="*/ 93833 h 184015"/>
              <a:gd name="connsiteX4" fmla="*/ 887 w 118077"/>
              <a:gd name="connsiteY4" fmla="*/ 183774 h 18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77" h="184015">
                <a:moveTo>
                  <a:pt x="887" y="183774"/>
                </a:moveTo>
                <a:cubicBezTo>
                  <a:pt x="-5359" y="187521"/>
                  <a:pt x="22748" y="146923"/>
                  <a:pt x="42110" y="116318"/>
                </a:cubicBezTo>
                <a:cubicBezTo>
                  <a:pt x="61472" y="85713"/>
                  <a:pt x="110814" y="3891"/>
                  <a:pt x="117060" y="144"/>
                </a:cubicBezTo>
                <a:cubicBezTo>
                  <a:pt x="123306" y="-3603"/>
                  <a:pt x="99572" y="66351"/>
                  <a:pt x="79585" y="93833"/>
                </a:cubicBezTo>
                <a:cubicBezTo>
                  <a:pt x="59598" y="121315"/>
                  <a:pt x="7133" y="180027"/>
                  <a:pt x="887" y="183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59278BD-51B7-4BF2-48A5-1ADE1103D469}"/>
              </a:ext>
            </a:extLst>
          </p:cNvPr>
          <p:cNvSpPr/>
          <p:nvPr/>
        </p:nvSpPr>
        <p:spPr>
          <a:xfrm>
            <a:off x="6321568" y="6304158"/>
            <a:ext cx="352751" cy="96756"/>
          </a:xfrm>
          <a:custGeom>
            <a:avLst/>
            <a:gdLst>
              <a:gd name="connsiteX0" fmla="*/ 534 w 352751"/>
              <a:gd name="connsiteY0" fmla="*/ 96642 h 96756"/>
              <a:gd name="connsiteX1" fmla="*/ 150435 w 352751"/>
              <a:gd name="connsiteY1" fmla="*/ 25439 h 96756"/>
              <a:gd name="connsiteX2" fmla="*/ 349055 w 352751"/>
              <a:gd name="connsiteY2" fmla="*/ 21691 h 96756"/>
              <a:gd name="connsiteX3" fmla="*/ 274104 w 352751"/>
              <a:gd name="connsiteY3" fmla="*/ 6701 h 96756"/>
              <a:gd name="connsiteX4" fmla="*/ 202901 w 352751"/>
              <a:gd name="connsiteY4" fmla="*/ 6701 h 96756"/>
              <a:gd name="connsiteX5" fmla="*/ 534 w 352751"/>
              <a:gd name="connsiteY5" fmla="*/ 96642 h 9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751" h="96756">
                <a:moveTo>
                  <a:pt x="534" y="96642"/>
                </a:moveTo>
                <a:cubicBezTo>
                  <a:pt x="-8210" y="99765"/>
                  <a:pt x="92348" y="37931"/>
                  <a:pt x="150435" y="25439"/>
                </a:cubicBezTo>
                <a:cubicBezTo>
                  <a:pt x="208522" y="12947"/>
                  <a:pt x="328444" y="24814"/>
                  <a:pt x="349055" y="21691"/>
                </a:cubicBezTo>
                <a:cubicBezTo>
                  <a:pt x="369666" y="18568"/>
                  <a:pt x="298463" y="9199"/>
                  <a:pt x="274104" y="6701"/>
                </a:cubicBezTo>
                <a:cubicBezTo>
                  <a:pt x="249745" y="4203"/>
                  <a:pt x="242875" y="-7040"/>
                  <a:pt x="202901" y="6701"/>
                </a:cubicBezTo>
                <a:cubicBezTo>
                  <a:pt x="162927" y="20442"/>
                  <a:pt x="9278" y="93519"/>
                  <a:pt x="534" y="96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E8A73CB-6698-1DCB-592D-18753B7FB1C5}"/>
              </a:ext>
            </a:extLst>
          </p:cNvPr>
          <p:cNvSpPr/>
          <p:nvPr/>
        </p:nvSpPr>
        <p:spPr>
          <a:xfrm>
            <a:off x="6325616" y="6400800"/>
            <a:ext cx="354095" cy="89974"/>
          </a:xfrm>
          <a:custGeom>
            <a:avLst/>
            <a:gdLst>
              <a:gd name="connsiteX0" fmla="*/ 233 w 354095"/>
              <a:gd name="connsiteY0" fmla="*/ 52466 h 89974"/>
              <a:gd name="connsiteX1" fmla="*/ 183863 w 354095"/>
              <a:gd name="connsiteY1" fmla="*/ 89941 h 89974"/>
              <a:gd name="connsiteX2" fmla="*/ 352502 w 354095"/>
              <a:gd name="connsiteY2" fmla="*/ 44970 h 89974"/>
              <a:gd name="connsiteX3" fmla="*/ 262561 w 354095"/>
              <a:gd name="connsiteY3" fmla="*/ 67456 h 89974"/>
              <a:gd name="connsiteX4" fmla="*/ 161377 w 354095"/>
              <a:gd name="connsiteY4" fmla="*/ 63708 h 89974"/>
              <a:gd name="connsiteX5" fmla="*/ 37709 w 354095"/>
              <a:gd name="connsiteY5" fmla="*/ 0 h 89974"/>
              <a:gd name="connsiteX6" fmla="*/ 142640 w 354095"/>
              <a:gd name="connsiteY6" fmla="*/ 63708 h 89974"/>
              <a:gd name="connsiteX7" fmla="*/ 233 w 354095"/>
              <a:gd name="connsiteY7" fmla="*/ 52466 h 8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095" h="89974">
                <a:moveTo>
                  <a:pt x="233" y="52466"/>
                </a:moveTo>
                <a:cubicBezTo>
                  <a:pt x="7103" y="56838"/>
                  <a:pt x="125152" y="91190"/>
                  <a:pt x="183863" y="89941"/>
                </a:cubicBezTo>
                <a:cubicBezTo>
                  <a:pt x="242575" y="88692"/>
                  <a:pt x="339386" y="48717"/>
                  <a:pt x="352502" y="44970"/>
                </a:cubicBezTo>
                <a:cubicBezTo>
                  <a:pt x="365618" y="41222"/>
                  <a:pt x="294415" y="64333"/>
                  <a:pt x="262561" y="67456"/>
                </a:cubicBezTo>
                <a:cubicBezTo>
                  <a:pt x="230707" y="70579"/>
                  <a:pt x="198852" y="74951"/>
                  <a:pt x="161377" y="63708"/>
                </a:cubicBezTo>
                <a:cubicBezTo>
                  <a:pt x="123902" y="52465"/>
                  <a:pt x="40832" y="0"/>
                  <a:pt x="37709" y="0"/>
                </a:cubicBezTo>
                <a:cubicBezTo>
                  <a:pt x="34586" y="0"/>
                  <a:pt x="145139" y="54339"/>
                  <a:pt x="142640" y="63708"/>
                </a:cubicBezTo>
                <a:cubicBezTo>
                  <a:pt x="140142" y="73077"/>
                  <a:pt x="-6637" y="48094"/>
                  <a:pt x="233" y="5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E8A67B2-00CF-F1A5-5DAA-75E5214264F3}"/>
              </a:ext>
            </a:extLst>
          </p:cNvPr>
          <p:cNvSpPr/>
          <p:nvPr/>
        </p:nvSpPr>
        <p:spPr>
          <a:xfrm>
            <a:off x="5830807" y="6209675"/>
            <a:ext cx="162835" cy="383604"/>
          </a:xfrm>
          <a:custGeom>
            <a:avLst/>
            <a:gdLst>
              <a:gd name="connsiteX0" fmla="*/ 60327 w 162835"/>
              <a:gd name="connsiteY0" fmla="*/ 0 h 383604"/>
              <a:gd name="connsiteX1" fmla="*/ 30347 w 162835"/>
              <a:gd name="connsiteY1" fmla="*/ 164892 h 383604"/>
              <a:gd name="connsiteX2" fmla="*/ 71570 w 162835"/>
              <a:gd name="connsiteY2" fmla="*/ 266076 h 383604"/>
              <a:gd name="connsiteX3" fmla="*/ 45337 w 162835"/>
              <a:gd name="connsiteY3" fmla="*/ 194873 h 383604"/>
              <a:gd name="connsiteX4" fmla="*/ 161511 w 162835"/>
              <a:gd name="connsiteY4" fmla="*/ 382250 h 383604"/>
              <a:gd name="connsiteX5" fmla="*/ 101550 w 162835"/>
              <a:gd name="connsiteY5" fmla="*/ 273571 h 383604"/>
              <a:gd name="connsiteX6" fmla="*/ 367 w 162835"/>
              <a:gd name="connsiteY6" fmla="*/ 164892 h 383604"/>
              <a:gd name="connsiteX7" fmla="*/ 60327 w 162835"/>
              <a:gd name="connsiteY7" fmla="*/ 0 h 3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835" h="383604">
                <a:moveTo>
                  <a:pt x="60327" y="0"/>
                </a:moveTo>
                <a:cubicBezTo>
                  <a:pt x="65324" y="0"/>
                  <a:pt x="28473" y="120546"/>
                  <a:pt x="30347" y="164892"/>
                </a:cubicBezTo>
                <a:cubicBezTo>
                  <a:pt x="32221" y="209238"/>
                  <a:pt x="69072" y="261079"/>
                  <a:pt x="71570" y="266076"/>
                </a:cubicBezTo>
                <a:cubicBezTo>
                  <a:pt x="74068" y="271073"/>
                  <a:pt x="30347" y="175511"/>
                  <a:pt x="45337" y="194873"/>
                </a:cubicBezTo>
                <a:cubicBezTo>
                  <a:pt x="60327" y="214235"/>
                  <a:pt x="152142" y="369134"/>
                  <a:pt x="161511" y="382250"/>
                </a:cubicBezTo>
                <a:cubicBezTo>
                  <a:pt x="170880" y="395366"/>
                  <a:pt x="128407" y="309797"/>
                  <a:pt x="101550" y="273571"/>
                </a:cubicBezTo>
                <a:cubicBezTo>
                  <a:pt x="74693" y="237345"/>
                  <a:pt x="5988" y="209238"/>
                  <a:pt x="367" y="164892"/>
                </a:cubicBezTo>
                <a:cubicBezTo>
                  <a:pt x="-5254" y="120546"/>
                  <a:pt x="55330" y="0"/>
                  <a:pt x="603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93F29A7-C25F-0A79-FBB6-53C60969F344}"/>
              </a:ext>
            </a:extLst>
          </p:cNvPr>
          <p:cNvSpPr/>
          <p:nvPr/>
        </p:nvSpPr>
        <p:spPr>
          <a:xfrm>
            <a:off x="5973573" y="6241765"/>
            <a:ext cx="348538" cy="193334"/>
          </a:xfrm>
          <a:custGeom>
            <a:avLst/>
            <a:gdLst>
              <a:gd name="connsiteX0" fmla="*/ 277325 w 348538"/>
              <a:gd name="connsiteY0" fmla="*/ 1638 h 193334"/>
              <a:gd name="connsiteX1" fmla="*/ 326043 w 348538"/>
              <a:gd name="connsiteY1" fmla="*/ 54104 h 193334"/>
              <a:gd name="connsiteX2" fmla="*/ 288568 w 348538"/>
              <a:gd name="connsiteY2" fmla="*/ 117812 h 193334"/>
              <a:gd name="connsiteX3" fmla="*/ 329791 w 348538"/>
              <a:gd name="connsiteY3" fmla="*/ 174025 h 193334"/>
              <a:gd name="connsiteX4" fmla="*/ 213617 w 348538"/>
              <a:gd name="connsiteY4" fmla="*/ 166530 h 193334"/>
              <a:gd name="connsiteX5" fmla="*/ 7 w 348538"/>
              <a:gd name="connsiteY5" fmla="*/ 185268 h 193334"/>
              <a:gd name="connsiteX6" fmla="*/ 221112 w 348538"/>
              <a:gd name="connsiteY6" fmla="*/ 192763 h 193334"/>
              <a:gd name="connsiteX7" fmla="*/ 348529 w 348538"/>
              <a:gd name="connsiteY7" fmla="*/ 189015 h 193334"/>
              <a:gd name="connsiteX8" fmla="*/ 228607 w 348538"/>
              <a:gd name="connsiteY8" fmla="*/ 159035 h 193334"/>
              <a:gd name="connsiteX9" fmla="*/ 326043 w 348538"/>
              <a:gd name="connsiteY9" fmla="*/ 117812 h 193334"/>
              <a:gd name="connsiteX10" fmla="*/ 277325 w 348538"/>
              <a:gd name="connsiteY10" fmla="*/ 1638 h 19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538" h="193334">
                <a:moveTo>
                  <a:pt x="277325" y="1638"/>
                </a:moveTo>
                <a:cubicBezTo>
                  <a:pt x="277325" y="-8980"/>
                  <a:pt x="324169" y="34742"/>
                  <a:pt x="326043" y="54104"/>
                </a:cubicBezTo>
                <a:cubicBezTo>
                  <a:pt x="327917" y="73466"/>
                  <a:pt x="287943" y="97825"/>
                  <a:pt x="288568" y="117812"/>
                </a:cubicBezTo>
                <a:cubicBezTo>
                  <a:pt x="289193" y="137799"/>
                  <a:pt x="342283" y="165905"/>
                  <a:pt x="329791" y="174025"/>
                </a:cubicBezTo>
                <a:cubicBezTo>
                  <a:pt x="317299" y="182145"/>
                  <a:pt x="268581" y="164656"/>
                  <a:pt x="213617" y="166530"/>
                </a:cubicBezTo>
                <a:cubicBezTo>
                  <a:pt x="158653" y="168404"/>
                  <a:pt x="-1242" y="180896"/>
                  <a:pt x="7" y="185268"/>
                </a:cubicBezTo>
                <a:cubicBezTo>
                  <a:pt x="1256" y="189640"/>
                  <a:pt x="163025" y="192139"/>
                  <a:pt x="221112" y="192763"/>
                </a:cubicBezTo>
                <a:cubicBezTo>
                  <a:pt x="279199" y="193388"/>
                  <a:pt x="347280" y="194636"/>
                  <a:pt x="348529" y="189015"/>
                </a:cubicBezTo>
                <a:cubicBezTo>
                  <a:pt x="349778" y="183394"/>
                  <a:pt x="232355" y="170902"/>
                  <a:pt x="228607" y="159035"/>
                </a:cubicBezTo>
                <a:cubicBezTo>
                  <a:pt x="224859" y="147168"/>
                  <a:pt x="316049" y="139673"/>
                  <a:pt x="326043" y="117812"/>
                </a:cubicBezTo>
                <a:cubicBezTo>
                  <a:pt x="336037" y="95951"/>
                  <a:pt x="277325" y="12256"/>
                  <a:pt x="277325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A2EC443-B701-8C24-A732-2A7B3E8CF546}"/>
              </a:ext>
            </a:extLst>
          </p:cNvPr>
          <p:cNvSpPr/>
          <p:nvPr/>
        </p:nvSpPr>
        <p:spPr>
          <a:xfrm>
            <a:off x="6741428" y="6130961"/>
            <a:ext cx="108139" cy="277419"/>
          </a:xfrm>
          <a:custGeom>
            <a:avLst/>
            <a:gdLst>
              <a:gd name="connsiteX0" fmla="*/ 398 w 108139"/>
              <a:gd name="connsiteY0" fmla="*/ 153665 h 277419"/>
              <a:gd name="connsiteX1" fmla="*/ 86592 w 108139"/>
              <a:gd name="connsiteY1" fmla="*/ 209878 h 277419"/>
              <a:gd name="connsiteX2" fmla="*/ 105329 w 108139"/>
              <a:gd name="connsiteY2" fmla="*/ 277334 h 277419"/>
              <a:gd name="connsiteX3" fmla="*/ 101582 w 108139"/>
              <a:gd name="connsiteY3" fmla="*/ 221121 h 277419"/>
              <a:gd name="connsiteX4" fmla="*/ 45369 w 108139"/>
              <a:gd name="connsiteY4" fmla="*/ 104947 h 277419"/>
              <a:gd name="connsiteX5" fmla="*/ 22883 w 108139"/>
              <a:gd name="connsiteY5" fmla="*/ 16 h 277419"/>
              <a:gd name="connsiteX6" fmla="*/ 34126 w 108139"/>
              <a:gd name="connsiteY6" fmla="*/ 97452 h 277419"/>
              <a:gd name="connsiteX7" fmla="*/ 52864 w 108139"/>
              <a:gd name="connsiteY7" fmla="*/ 164908 h 277419"/>
              <a:gd name="connsiteX8" fmla="*/ 398 w 108139"/>
              <a:gd name="connsiteY8" fmla="*/ 153665 h 27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139" h="277419">
                <a:moveTo>
                  <a:pt x="398" y="153665"/>
                </a:moveTo>
                <a:cubicBezTo>
                  <a:pt x="6019" y="161160"/>
                  <a:pt x="69104" y="189267"/>
                  <a:pt x="86592" y="209878"/>
                </a:cubicBezTo>
                <a:cubicBezTo>
                  <a:pt x="104081" y="230490"/>
                  <a:pt x="102831" y="275460"/>
                  <a:pt x="105329" y="277334"/>
                </a:cubicBezTo>
                <a:cubicBezTo>
                  <a:pt x="107827" y="279208"/>
                  <a:pt x="111575" y="249852"/>
                  <a:pt x="101582" y="221121"/>
                </a:cubicBezTo>
                <a:cubicBezTo>
                  <a:pt x="91589" y="192390"/>
                  <a:pt x="58485" y="141798"/>
                  <a:pt x="45369" y="104947"/>
                </a:cubicBezTo>
                <a:cubicBezTo>
                  <a:pt x="32253" y="68096"/>
                  <a:pt x="24757" y="1265"/>
                  <a:pt x="22883" y="16"/>
                </a:cubicBezTo>
                <a:cubicBezTo>
                  <a:pt x="21009" y="-1233"/>
                  <a:pt x="29129" y="69970"/>
                  <a:pt x="34126" y="97452"/>
                </a:cubicBezTo>
                <a:cubicBezTo>
                  <a:pt x="39123" y="124934"/>
                  <a:pt x="55362" y="153665"/>
                  <a:pt x="52864" y="164908"/>
                </a:cubicBezTo>
                <a:cubicBezTo>
                  <a:pt x="50366" y="176151"/>
                  <a:pt x="-5223" y="146170"/>
                  <a:pt x="398" y="1536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DCFCD84E-94A4-5CC0-8358-39BD467DF947}"/>
              </a:ext>
            </a:extLst>
          </p:cNvPr>
          <p:cNvSpPr/>
          <p:nvPr/>
        </p:nvSpPr>
        <p:spPr>
          <a:xfrm>
            <a:off x="5928605" y="6264958"/>
            <a:ext cx="142454" cy="308505"/>
          </a:xfrm>
          <a:custGeom>
            <a:avLst/>
            <a:gdLst>
              <a:gd name="connsiteX0" fmla="*/ 142411 w 142454"/>
              <a:gd name="connsiteY0" fmla="*/ 931 h 308505"/>
              <a:gd name="connsiteX1" fmla="*/ 78703 w 142454"/>
              <a:gd name="connsiteY1" fmla="*/ 83376 h 308505"/>
              <a:gd name="connsiteX2" fmla="*/ 108684 w 142454"/>
              <a:gd name="connsiteY2" fmla="*/ 169570 h 308505"/>
              <a:gd name="connsiteX3" fmla="*/ 56218 w 142454"/>
              <a:gd name="connsiteY3" fmla="*/ 218288 h 308505"/>
              <a:gd name="connsiteX4" fmla="*/ 82451 w 142454"/>
              <a:gd name="connsiteY4" fmla="*/ 308229 h 308505"/>
              <a:gd name="connsiteX5" fmla="*/ 59965 w 142454"/>
              <a:gd name="connsiteY5" fmla="*/ 244521 h 308505"/>
              <a:gd name="connsiteX6" fmla="*/ 89946 w 142454"/>
              <a:gd name="connsiteY6" fmla="*/ 192055 h 308505"/>
              <a:gd name="connsiteX7" fmla="*/ 63713 w 142454"/>
              <a:gd name="connsiteY7" fmla="*/ 150832 h 308505"/>
              <a:gd name="connsiteX8" fmla="*/ 5 w 142454"/>
              <a:gd name="connsiteY8" fmla="*/ 4678 h 308505"/>
              <a:gd name="connsiteX9" fmla="*/ 67461 w 142454"/>
              <a:gd name="connsiteY9" fmla="*/ 139590 h 308505"/>
              <a:gd name="connsiteX10" fmla="*/ 142411 w 142454"/>
              <a:gd name="connsiteY10" fmla="*/ 931 h 30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454" h="308505">
                <a:moveTo>
                  <a:pt x="142411" y="931"/>
                </a:moveTo>
                <a:cubicBezTo>
                  <a:pt x="144285" y="-8438"/>
                  <a:pt x="84324" y="55270"/>
                  <a:pt x="78703" y="83376"/>
                </a:cubicBezTo>
                <a:cubicBezTo>
                  <a:pt x="73082" y="111483"/>
                  <a:pt x="112431" y="147085"/>
                  <a:pt x="108684" y="169570"/>
                </a:cubicBezTo>
                <a:cubicBezTo>
                  <a:pt x="104937" y="192055"/>
                  <a:pt x="60590" y="195178"/>
                  <a:pt x="56218" y="218288"/>
                </a:cubicBezTo>
                <a:cubicBezTo>
                  <a:pt x="51846" y="241398"/>
                  <a:pt x="81826" y="303857"/>
                  <a:pt x="82451" y="308229"/>
                </a:cubicBezTo>
                <a:cubicBezTo>
                  <a:pt x="83075" y="312601"/>
                  <a:pt x="58716" y="263883"/>
                  <a:pt x="59965" y="244521"/>
                </a:cubicBezTo>
                <a:cubicBezTo>
                  <a:pt x="61214" y="225159"/>
                  <a:pt x="89321" y="207670"/>
                  <a:pt x="89946" y="192055"/>
                </a:cubicBezTo>
                <a:cubicBezTo>
                  <a:pt x="90571" y="176440"/>
                  <a:pt x="78703" y="182062"/>
                  <a:pt x="63713" y="150832"/>
                </a:cubicBezTo>
                <a:cubicBezTo>
                  <a:pt x="48723" y="119602"/>
                  <a:pt x="-620" y="6552"/>
                  <a:pt x="5" y="4678"/>
                </a:cubicBezTo>
                <a:cubicBezTo>
                  <a:pt x="630" y="2804"/>
                  <a:pt x="40604" y="138341"/>
                  <a:pt x="67461" y="139590"/>
                </a:cubicBezTo>
                <a:cubicBezTo>
                  <a:pt x="94318" y="140839"/>
                  <a:pt x="140537" y="10300"/>
                  <a:pt x="142411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C5206E0-7917-6098-0FD7-C0EE401ACBC6}"/>
              </a:ext>
            </a:extLst>
          </p:cNvPr>
          <p:cNvSpPr/>
          <p:nvPr/>
        </p:nvSpPr>
        <p:spPr>
          <a:xfrm>
            <a:off x="6137055" y="5909480"/>
            <a:ext cx="120785" cy="317000"/>
          </a:xfrm>
          <a:custGeom>
            <a:avLst/>
            <a:gdLst>
              <a:gd name="connsiteX0" fmla="*/ 23902 w 120785"/>
              <a:gd name="connsiteY0" fmla="*/ 392 h 317000"/>
              <a:gd name="connsiteX1" fmla="*/ 8912 w 120785"/>
              <a:gd name="connsiteY1" fmla="*/ 146546 h 317000"/>
              <a:gd name="connsiteX2" fmla="*/ 117591 w 120785"/>
              <a:gd name="connsiteY2" fmla="*/ 311438 h 317000"/>
              <a:gd name="connsiteX3" fmla="*/ 83863 w 120785"/>
              <a:gd name="connsiteY3" fmla="*/ 270215 h 317000"/>
              <a:gd name="connsiteX4" fmla="*/ 1417 w 120785"/>
              <a:gd name="connsiteY4" fmla="*/ 191517 h 317000"/>
              <a:gd name="connsiteX5" fmla="*/ 23902 w 120785"/>
              <a:gd name="connsiteY5" fmla="*/ 392 h 31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85" h="317000">
                <a:moveTo>
                  <a:pt x="23902" y="392"/>
                </a:moveTo>
                <a:cubicBezTo>
                  <a:pt x="25151" y="-7103"/>
                  <a:pt x="-6703" y="94705"/>
                  <a:pt x="8912" y="146546"/>
                </a:cubicBezTo>
                <a:cubicBezTo>
                  <a:pt x="24527" y="198387"/>
                  <a:pt x="105099" y="290827"/>
                  <a:pt x="117591" y="311438"/>
                </a:cubicBezTo>
                <a:cubicBezTo>
                  <a:pt x="130083" y="332050"/>
                  <a:pt x="103225" y="290202"/>
                  <a:pt x="83863" y="270215"/>
                </a:cubicBezTo>
                <a:cubicBezTo>
                  <a:pt x="64501" y="250228"/>
                  <a:pt x="9537" y="232115"/>
                  <a:pt x="1417" y="191517"/>
                </a:cubicBezTo>
                <a:cubicBezTo>
                  <a:pt x="-6703" y="150919"/>
                  <a:pt x="22653" y="7887"/>
                  <a:pt x="23902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B8EA7D7-E410-4204-352A-B9F680E24C3C}"/>
              </a:ext>
            </a:extLst>
          </p:cNvPr>
          <p:cNvSpPr/>
          <p:nvPr/>
        </p:nvSpPr>
        <p:spPr>
          <a:xfrm>
            <a:off x="5913599" y="6100935"/>
            <a:ext cx="229632" cy="83254"/>
          </a:xfrm>
          <a:custGeom>
            <a:avLst/>
            <a:gdLst>
              <a:gd name="connsiteX0" fmla="*/ 21 w 229632"/>
              <a:gd name="connsiteY0" fmla="*/ 71265 h 83254"/>
              <a:gd name="connsiteX1" fmla="*/ 89962 w 229632"/>
              <a:gd name="connsiteY1" fmla="*/ 22547 h 83254"/>
              <a:gd name="connsiteX2" fmla="*/ 228621 w 229632"/>
              <a:gd name="connsiteY2" fmla="*/ 82508 h 83254"/>
              <a:gd name="connsiteX3" fmla="*/ 149922 w 229632"/>
              <a:gd name="connsiteY3" fmla="*/ 52527 h 83254"/>
              <a:gd name="connsiteX4" fmla="*/ 97457 w 229632"/>
              <a:gd name="connsiteY4" fmla="*/ 62 h 83254"/>
              <a:gd name="connsiteX5" fmla="*/ 21 w 229632"/>
              <a:gd name="connsiteY5" fmla="*/ 71265 h 8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32" h="83254">
                <a:moveTo>
                  <a:pt x="21" y="71265"/>
                </a:moveTo>
                <a:cubicBezTo>
                  <a:pt x="-1228" y="75012"/>
                  <a:pt x="51862" y="20673"/>
                  <a:pt x="89962" y="22547"/>
                </a:cubicBezTo>
                <a:cubicBezTo>
                  <a:pt x="128062" y="24421"/>
                  <a:pt x="218628" y="77511"/>
                  <a:pt x="228621" y="82508"/>
                </a:cubicBezTo>
                <a:cubicBezTo>
                  <a:pt x="238614" y="87505"/>
                  <a:pt x="171783" y="66268"/>
                  <a:pt x="149922" y="52527"/>
                </a:cubicBezTo>
                <a:cubicBezTo>
                  <a:pt x="128061" y="38786"/>
                  <a:pt x="116819" y="-1812"/>
                  <a:pt x="97457" y="62"/>
                </a:cubicBezTo>
                <a:cubicBezTo>
                  <a:pt x="78095" y="1936"/>
                  <a:pt x="1270" y="67518"/>
                  <a:pt x="21" y="71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32FDFB4-5769-0BF7-8794-793DD78D50F2}"/>
              </a:ext>
            </a:extLst>
          </p:cNvPr>
          <p:cNvSpPr/>
          <p:nvPr/>
        </p:nvSpPr>
        <p:spPr>
          <a:xfrm>
            <a:off x="6640307" y="5932296"/>
            <a:ext cx="60810" cy="180054"/>
          </a:xfrm>
          <a:custGeom>
            <a:avLst/>
            <a:gdLst>
              <a:gd name="connsiteX0" fmla="*/ 336 w 60810"/>
              <a:gd name="connsiteY0" fmla="*/ 61 h 180054"/>
              <a:gd name="connsiteX1" fmla="*/ 26568 w 60810"/>
              <a:gd name="connsiteY1" fmla="*/ 101245 h 180054"/>
              <a:gd name="connsiteX2" fmla="*/ 60296 w 60810"/>
              <a:gd name="connsiteY2" fmla="*/ 179943 h 180054"/>
              <a:gd name="connsiteX3" fmla="*/ 45306 w 60810"/>
              <a:gd name="connsiteY3" fmla="*/ 116235 h 180054"/>
              <a:gd name="connsiteX4" fmla="*/ 336 w 60810"/>
              <a:gd name="connsiteY4" fmla="*/ 61 h 1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10" h="180054">
                <a:moveTo>
                  <a:pt x="336" y="61"/>
                </a:moveTo>
                <a:cubicBezTo>
                  <a:pt x="-2787" y="-2437"/>
                  <a:pt x="16575" y="71265"/>
                  <a:pt x="26568" y="101245"/>
                </a:cubicBezTo>
                <a:cubicBezTo>
                  <a:pt x="36561" y="131225"/>
                  <a:pt x="57173" y="177445"/>
                  <a:pt x="60296" y="179943"/>
                </a:cubicBezTo>
                <a:cubicBezTo>
                  <a:pt x="63419" y="182441"/>
                  <a:pt x="51552" y="142468"/>
                  <a:pt x="45306" y="116235"/>
                </a:cubicBezTo>
                <a:cubicBezTo>
                  <a:pt x="39060" y="90002"/>
                  <a:pt x="3459" y="2559"/>
                  <a:pt x="33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EC439A4-A23B-18C2-58D8-D528FAD12006}"/>
              </a:ext>
            </a:extLst>
          </p:cNvPr>
          <p:cNvSpPr/>
          <p:nvPr/>
        </p:nvSpPr>
        <p:spPr>
          <a:xfrm>
            <a:off x="6426750" y="6363831"/>
            <a:ext cx="210650" cy="40812"/>
          </a:xfrm>
          <a:custGeom>
            <a:avLst/>
            <a:gdLst>
              <a:gd name="connsiteX0" fmla="*/ 283 w 210650"/>
              <a:gd name="connsiteY0" fmla="*/ 40717 h 40812"/>
              <a:gd name="connsiteX1" fmla="*/ 108961 w 210650"/>
              <a:gd name="connsiteY1" fmla="*/ 3241 h 40812"/>
              <a:gd name="connsiteX2" fmla="*/ 210145 w 210650"/>
              <a:gd name="connsiteY2" fmla="*/ 3241 h 40812"/>
              <a:gd name="connsiteX3" fmla="*/ 142689 w 210650"/>
              <a:gd name="connsiteY3" fmla="*/ 14484 h 40812"/>
              <a:gd name="connsiteX4" fmla="*/ 283 w 210650"/>
              <a:gd name="connsiteY4" fmla="*/ 40717 h 4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50" h="40812">
                <a:moveTo>
                  <a:pt x="283" y="40717"/>
                </a:moveTo>
                <a:cubicBezTo>
                  <a:pt x="-5338" y="38843"/>
                  <a:pt x="73984" y="9487"/>
                  <a:pt x="108961" y="3241"/>
                </a:cubicBezTo>
                <a:cubicBezTo>
                  <a:pt x="143938" y="-3005"/>
                  <a:pt x="204524" y="1367"/>
                  <a:pt x="210145" y="3241"/>
                </a:cubicBezTo>
                <a:cubicBezTo>
                  <a:pt x="215766" y="5115"/>
                  <a:pt x="173294" y="12610"/>
                  <a:pt x="142689" y="14484"/>
                </a:cubicBezTo>
                <a:cubicBezTo>
                  <a:pt x="112084" y="16358"/>
                  <a:pt x="5904" y="42591"/>
                  <a:pt x="283" y="4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63D196F-8253-DAE0-90B6-DAF198631777}"/>
              </a:ext>
            </a:extLst>
          </p:cNvPr>
          <p:cNvSpPr/>
          <p:nvPr/>
        </p:nvSpPr>
        <p:spPr>
          <a:xfrm>
            <a:off x="6013167" y="5002967"/>
            <a:ext cx="217518" cy="833575"/>
          </a:xfrm>
          <a:custGeom>
            <a:avLst/>
            <a:gdLst>
              <a:gd name="connsiteX0" fmla="*/ 61597 w 217518"/>
              <a:gd name="connsiteY0" fmla="*/ 0 h 833575"/>
              <a:gd name="connsiteX1" fmla="*/ 20374 w 217518"/>
              <a:gd name="connsiteY1" fmla="*/ 187377 h 833575"/>
              <a:gd name="connsiteX2" fmla="*/ 12879 w 217518"/>
              <a:gd name="connsiteY2" fmla="*/ 183630 h 833575"/>
              <a:gd name="connsiteX3" fmla="*/ 192761 w 217518"/>
              <a:gd name="connsiteY3" fmla="*/ 539646 h 833575"/>
              <a:gd name="connsiteX4" fmla="*/ 204003 w 217518"/>
              <a:gd name="connsiteY4" fmla="*/ 607102 h 833575"/>
              <a:gd name="connsiteX5" fmla="*/ 80335 w 217518"/>
              <a:gd name="connsiteY5" fmla="*/ 831954 h 833575"/>
              <a:gd name="connsiteX6" fmla="*/ 162781 w 217518"/>
              <a:gd name="connsiteY6" fmla="*/ 700790 h 833575"/>
              <a:gd name="connsiteX7" fmla="*/ 181518 w 217518"/>
              <a:gd name="connsiteY7" fmla="*/ 558384 h 833575"/>
              <a:gd name="connsiteX8" fmla="*/ 162781 w 217518"/>
              <a:gd name="connsiteY8" fmla="*/ 453453 h 833575"/>
              <a:gd name="connsiteX9" fmla="*/ 1636 w 217518"/>
              <a:gd name="connsiteY9" fmla="*/ 187377 h 833575"/>
              <a:gd name="connsiteX10" fmla="*/ 61597 w 217518"/>
              <a:gd name="connsiteY10" fmla="*/ 0 h 8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518" h="833575">
                <a:moveTo>
                  <a:pt x="61597" y="0"/>
                </a:moveTo>
                <a:cubicBezTo>
                  <a:pt x="64720" y="0"/>
                  <a:pt x="28494" y="156772"/>
                  <a:pt x="20374" y="187377"/>
                </a:cubicBezTo>
                <a:cubicBezTo>
                  <a:pt x="12254" y="217982"/>
                  <a:pt x="-15852" y="124919"/>
                  <a:pt x="12879" y="183630"/>
                </a:cubicBezTo>
                <a:cubicBezTo>
                  <a:pt x="41610" y="242341"/>
                  <a:pt x="160907" y="469067"/>
                  <a:pt x="192761" y="539646"/>
                </a:cubicBezTo>
                <a:cubicBezTo>
                  <a:pt x="224615" y="610225"/>
                  <a:pt x="222741" y="558384"/>
                  <a:pt x="204003" y="607102"/>
                </a:cubicBezTo>
                <a:cubicBezTo>
                  <a:pt x="185265" y="655820"/>
                  <a:pt x="87205" y="816339"/>
                  <a:pt x="80335" y="831954"/>
                </a:cubicBezTo>
                <a:cubicBezTo>
                  <a:pt x="73465" y="847569"/>
                  <a:pt x="145917" y="746385"/>
                  <a:pt x="162781" y="700790"/>
                </a:cubicBezTo>
                <a:cubicBezTo>
                  <a:pt x="179645" y="655195"/>
                  <a:pt x="181518" y="599607"/>
                  <a:pt x="181518" y="558384"/>
                </a:cubicBezTo>
                <a:cubicBezTo>
                  <a:pt x="181518" y="517161"/>
                  <a:pt x="192761" y="515287"/>
                  <a:pt x="162781" y="453453"/>
                </a:cubicBezTo>
                <a:cubicBezTo>
                  <a:pt x="132801" y="391619"/>
                  <a:pt x="14752" y="261079"/>
                  <a:pt x="1636" y="187377"/>
                </a:cubicBezTo>
                <a:cubicBezTo>
                  <a:pt x="-11481" y="113675"/>
                  <a:pt x="58474" y="0"/>
                  <a:pt x="6159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F7C7AF8-41AB-65D2-AF01-173CE39EBADD}"/>
              </a:ext>
            </a:extLst>
          </p:cNvPr>
          <p:cNvSpPr/>
          <p:nvPr/>
        </p:nvSpPr>
        <p:spPr>
          <a:xfrm>
            <a:off x="6481823" y="6766043"/>
            <a:ext cx="58873" cy="136485"/>
          </a:xfrm>
          <a:custGeom>
            <a:avLst/>
            <a:gdLst>
              <a:gd name="connsiteX0" fmla="*/ 0 w 58873"/>
              <a:gd name="connsiteY0" fmla="*/ 1289 h 136485"/>
              <a:gd name="connsiteX1" fmla="*/ 54015 w 58873"/>
              <a:gd name="connsiteY1" fmla="*/ 117035 h 136485"/>
              <a:gd name="connsiteX2" fmla="*/ 54015 w 58873"/>
              <a:gd name="connsiteY2" fmla="*/ 136327 h 136485"/>
              <a:gd name="connsiteX3" fmla="*/ 54015 w 58873"/>
              <a:gd name="connsiteY3" fmla="*/ 59162 h 136485"/>
              <a:gd name="connsiteX4" fmla="*/ 0 w 58873"/>
              <a:gd name="connsiteY4" fmla="*/ 1289 h 13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3" h="136485">
                <a:moveTo>
                  <a:pt x="0" y="1289"/>
                </a:moveTo>
                <a:cubicBezTo>
                  <a:pt x="0" y="10934"/>
                  <a:pt x="54015" y="117035"/>
                  <a:pt x="54015" y="117035"/>
                </a:cubicBezTo>
                <a:cubicBezTo>
                  <a:pt x="63017" y="139541"/>
                  <a:pt x="54015" y="136327"/>
                  <a:pt x="54015" y="136327"/>
                </a:cubicBezTo>
                <a:cubicBezTo>
                  <a:pt x="54015" y="126682"/>
                  <a:pt x="64947" y="79739"/>
                  <a:pt x="54015" y="59162"/>
                </a:cubicBezTo>
                <a:cubicBezTo>
                  <a:pt x="43083" y="38585"/>
                  <a:pt x="0" y="-8356"/>
                  <a:pt x="0" y="12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75CB429-06F7-408E-EA88-48127063DEF6}"/>
              </a:ext>
            </a:extLst>
          </p:cNvPr>
          <p:cNvSpPr/>
          <p:nvPr/>
        </p:nvSpPr>
        <p:spPr>
          <a:xfrm>
            <a:off x="6232396" y="6697824"/>
            <a:ext cx="176738" cy="222412"/>
          </a:xfrm>
          <a:custGeom>
            <a:avLst/>
            <a:gdLst>
              <a:gd name="connsiteX0" fmla="*/ 118247 w 176738"/>
              <a:gd name="connsiteY0" fmla="*/ 60 h 222412"/>
              <a:gd name="connsiteX1" fmla="*/ 52657 w 176738"/>
              <a:gd name="connsiteY1" fmla="*/ 108090 h 222412"/>
              <a:gd name="connsiteX2" fmla="*/ 71948 w 176738"/>
              <a:gd name="connsiteY2" fmla="*/ 181396 h 222412"/>
              <a:gd name="connsiteX3" fmla="*/ 2500 w 176738"/>
              <a:gd name="connsiteY3" fmla="*/ 185254 h 222412"/>
              <a:gd name="connsiteX4" fmla="*/ 176120 w 176738"/>
              <a:gd name="connsiteY4" fmla="*/ 219979 h 222412"/>
              <a:gd name="connsiteX5" fmla="*/ 60374 w 176738"/>
              <a:gd name="connsiteY5" fmla="*/ 212262 h 222412"/>
              <a:gd name="connsiteX6" fmla="*/ 60374 w 176738"/>
              <a:gd name="connsiteY6" fmla="*/ 154389 h 222412"/>
              <a:gd name="connsiteX7" fmla="*/ 33366 w 176738"/>
              <a:gd name="connsiteY7" fmla="*/ 123523 h 222412"/>
              <a:gd name="connsiteX8" fmla="*/ 118247 w 176738"/>
              <a:gd name="connsiteY8" fmla="*/ 60 h 22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38" h="222412">
                <a:moveTo>
                  <a:pt x="118247" y="60"/>
                </a:moveTo>
                <a:cubicBezTo>
                  <a:pt x="121462" y="-2512"/>
                  <a:pt x="60373" y="77867"/>
                  <a:pt x="52657" y="108090"/>
                </a:cubicBezTo>
                <a:cubicBezTo>
                  <a:pt x="44940" y="138313"/>
                  <a:pt x="80307" y="168535"/>
                  <a:pt x="71948" y="181396"/>
                </a:cubicBezTo>
                <a:cubicBezTo>
                  <a:pt x="63589" y="194257"/>
                  <a:pt x="-14862" y="178824"/>
                  <a:pt x="2500" y="185254"/>
                </a:cubicBezTo>
                <a:cubicBezTo>
                  <a:pt x="19862" y="191684"/>
                  <a:pt x="166474" y="215478"/>
                  <a:pt x="176120" y="219979"/>
                </a:cubicBezTo>
                <a:cubicBezTo>
                  <a:pt x="185766" y="224480"/>
                  <a:pt x="79665" y="223194"/>
                  <a:pt x="60374" y="212262"/>
                </a:cubicBezTo>
                <a:cubicBezTo>
                  <a:pt x="41083" y="201330"/>
                  <a:pt x="64875" y="169179"/>
                  <a:pt x="60374" y="154389"/>
                </a:cubicBezTo>
                <a:cubicBezTo>
                  <a:pt x="55873" y="139599"/>
                  <a:pt x="21791" y="144100"/>
                  <a:pt x="33366" y="123523"/>
                </a:cubicBezTo>
                <a:cubicBezTo>
                  <a:pt x="44941" y="102946"/>
                  <a:pt x="115032" y="2632"/>
                  <a:pt x="118247" y="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A498AC3C-15D8-D486-EBAC-80DAB3367289}"/>
              </a:ext>
            </a:extLst>
          </p:cNvPr>
          <p:cNvSpPr/>
          <p:nvPr/>
        </p:nvSpPr>
        <p:spPr>
          <a:xfrm>
            <a:off x="6605058" y="6709458"/>
            <a:ext cx="35030" cy="182624"/>
          </a:xfrm>
          <a:custGeom>
            <a:avLst/>
            <a:gdLst>
              <a:gd name="connsiteX0" fmla="*/ 228 w 35030"/>
              <a:gd name="connsiteY0" fmla="*/ 0 h 182624"/>
              <a:gd name="connsiteX1" fmla="*/ 19519 w 35030"/>
              <a:gd name="connsiteY1" fmla="*/ 100314 h 182624"/>
              <a:gd name="connsiteX2" fmla="*/ 11803 w 35030"/>
              <a:gd name="connsiteY2" fmla="*/ 146613 h 182624"/>
              <a:gd name="connsiteX3" fmla="*/ 4086 w 35030"/>
              <a:gd name="connsiteY3" fmla="*/ 181337 h 182624"/>
              <a:gd name="connsiteX4" fmla="*/ 34952 w 35030"/>
              <a:gd name="connsiteY4" fmla="*/ 100314 h 182624"/>
              <a:gd name="connsiteX5" fmla="*/ 228 w 35030"/>
              <a:gd name="connsiteY5" fmla="*/ 0 h 1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0" h="182624">
                <a:moveTo>
                  <a:pt x="228" y="0"/>
                </a:moveTo>
                <a:cubicBezTo>
                  <a:pt x="-2344" y="0"/>
                  <a:pt x="17590" y="75879"/>
                  <a:pt x="19519" y="100314"/>
                </a:cubicBezTo>
                <a:cubicBezTo>
                  <a:pt x="21448" y="124749"/>
                  <a:pt x="14375" y="133109"/>
                  <a:pt x="11803" y="146613"/>
                </a:cubicBezTo>
                <a:cubicBezTo>
                  <a:pt x="9231" y="160117"/>
                  <a:pt x="228" y="189053"/>
                  <a:pt x="4086" y="181337"/>
                </a:cubicBezTo>
                <a:cubicBezTo>
                  <a:pt x="7944" y="173621"/>
                  <a:pt x="33023" y="124749"/>
                  <a:pt x="34952" y="100314"/>
                </a:cubicBezTo>
                <a:cubicBezTo>
                  <a:pt x="36881" y="75879"/>
                  <a:pt x="2800" y="0"/>
                  <a:pt x="228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20D37733-03A0-B96F-38F2-29AF697098C1}"/>
              </a:ext>
            </a:extLst>
          </p:cNvPr>
          <p:cNvSpPr/>
          <p:nvPr/>
        </p:nvSpPr>
        <p:spPr>
          <a:xfrm>
            <a:off x="6106415" y="6693961"/>
            <a:ext cx="159938" cy="255144"/>
          </a:xfrm>
          <a:custGeom>
            <a:avLst/>
            <a:gdLst>
              <a:gd name="connsiteX0" fmla="*/ 113048 w 159938"/>
              <a:gd name="connsiteY0" fmla="*/ 64 h 255144"/>
              <a:gd name="connsiteX1" fmla="*/ 55175 w 159938"/>
              <a:gd name="connsiteY1" fmla="*/ 154393 h 255144"/>
              <a:gd name="connsiteX2" fmla="*/ 86041 w 159938"/>
              <a:gd name="connsiteY2" fmla="*/ 200692 h 255144"/>
              <a:gd name="connsiteX3" fmla="*/ 1160 w 159938"/>
              <a:gd name="connsiteY3" fmla="*/ 196834 h 255144"/>
              <a:gd name="connsiteX4" fmla="*/ 159347 w 159938"/>
              <a:gd name="connsiteY4" fmla="*/ 254707 h 255144"/>
              <a:gd name="connsiteX5" fmla="*/ 55175 w 159938"/>
              <a:gd name="connsiteY5" fmla="*/ 219983 h 255144"/>
              <a:gd name="connsiteX6" fmla="*/ 59033 w 159938"/>
              <a:gd name="connsiteY6" fmla="*/ 158252 h 255144"/>
              <a:gd name="connsiteX7" fmla="*/ 43600 w 159938"/>
              <a:gd name="connsiteY7" fmla="*/ 135102 h 255144"/>
              <a:gd name="connsiteX8" fmla="*/ 113048 w 159938"/>
              <a:gd name="connsiteY8" fmla="*/ 64 h 25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938" h="255144">
                <a:moveTo>
                  <a:pt x="113048" y="64"/>
                </a:moveTo>
                <a:cubicBezTo>
                  <a:pt x="114977" y="3279"/>
                  <a:pt x="59676" y="120955"/>
                  <a:pt x="55175" y="154393"/>
                </a:cubicBezTo>
                <a:cubicBezTo>
                  <a:pt x="50674" y="187831"/>
                  <a:pt x="95043" y="193619"/>
                  <a:pt x="86041" y="200692"/>
                </a:cubicBezTo>
                <a:cubicBezTo>
                  <a:pt x="77039" y="207765"/>
                  <a:pt x="-11058" y="187832"/>
                  <a:pt x="1160" y="196834"/>
                </a:cubicBezTo>
                <a:cubicBezTo>
                  <a:pt x="13378" y="205836"/>
                  <a:pt x="150345" y="250849"/>
                  <a:pt x="159347" y="254707"/>
                </a:cubicBezTo>
                <a:cubicBezTo>
                  <a:pt x="168350" y="258565"/>
                  <a:pt x="71894" y="236059"/>
                  <a:pt x="55175" y="219983"/>
                </a:cubicBezTo>
                <a:cubicBezTo>
                  <a:pt x="38456" y="203907"/>
                  <a:pt x="60962" y="172399"/>
                  <a:pt x="59033" y="158252"/>
                </a:cubicBezTo>
                <a:cubicBezTo>
                  <a:pt x="57104" y="144105"/>
                  <a:pt x="37170" y="156322"/>
                  <a:pt x="43600" y="135102"/>
                </a:cubicBezTo>
                <a:cubicBezTo>
                  <a:pt x="50030" y="113882"/>
                  <a:pt x="111119" y="-3151"/>
                  <a:pt x="113048" y="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441606C4-9F81-7960-23CB-568DF6003B05}"/>
              </a:ext>
            </a:extLst>
          </p:cNvPr>
          <p:cNvSpPr/>
          <p:nvPr/>
        </p:nvSpPr>
        <p:spPr>
          <a:xfrm>
            <a:off x="6427808" y="6597273"/>
            <a:ext cx="209099" cy="158488"/>
          </a:xfrm>
          <a:custGeom>
            <a:avLst/>
            <a:gdLst>
              <a:gd name="connsiteX0" fmla="*/ 0 w 209099"/>
              <a:gd name="connsiteY0" fmla="*/ 158484 h 158488"/>
              <a:gd name="connsiteX1" fmla="*/ 65589 w 209099"/>
              <a:gd name="connsiteY1" fmla="*/ 65886 h 158488"/>
              <a:gd name="connsiteX2" fmla="*/ 208344 w 209099"/>
              <a:gd name="connsiteY2" fmla="*/ 297 h 158488"/>
              <a:gd name="connsiteX3" fmla="*/ 119605 w 209099"/>
              <a:gd name="connsiteY3" fmla="*/ 42737 h 158488"/>
              <a:gd name="connsiteX4" fmla="*/ 65589 w 209099"/>
              <a:gd name="connsiteY4" fmla="*/ 69745 h 158488"/>
              <a:gd name="connsiteX5" fmla="*/ 0 w 209099"/>
              <a:gd name="connsiteY5" fmla="*/ 158484 h 15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099" h="158488">
                <a:moveTo>
                  <a:pt x="0" y="158484"/>
                </a:moveTo>
                <a:cubicBezTo>
                  <a:pt x="0" y="157841"/>
                  <a:pt x="30865" y="92250"/>
                  <a:pt x="65589" y="65886"/>
                </a:cubicBezTo>
                <a:cubicBezTo>
                  <a:pt x="100313" y="39521"/>
                  <a:pt x="199341" y="4155"/>
                  <a:pt x="208344" y="297"/>
                </a:cubicBezTo>
                <a:cubicBezTo>
                  <a:pt x="217347" y="-3561"/>
                  <a:pt x="143397" y="31162"/>
                  <a:pt x="119605" y="42737"/>
                </a:cubicBezTo>
                <a:cubicBezTo>
                  <a:pt x="95813" y="54312"/>
                  <a:pt x="84880" y="45952"/>
                  <a:pt x="65589" y="69745"/>
                </a:cubicBezTo>
                <a:cubicBezTo>
                  <a:pt x="46298" y="93537"/>
                  <a:pt x="0" y="159127"/>
                  <a:pt x="0" y="15848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E2ACEF6A-11FE-170F-0429-671F640ED9EF}"/>
              </a:ext>
            </a:extLst>
          </p:cNvPr>
          <p:cNvSpPr/>
          <p:nvPr/>
        </p:nvSpPr>
        <p:spPr>
          <a:xfrm>
            <a:off x="6099227" y="6608834"/>
            <a:ext cx="299135" cy="65910"/>
          </a:xfrm>
          <a:custGeom>
            <a:avLst/>
            <a:gdLst>
              <a:gd name="connsiteX0" fmla="*/ 631 w 299135"/>
              <a:gd name="connsiteY0" fmla="*/ 15743 h 65910"/>
              <a:gd name="connsiteX1" fmla="*/ 208976 w 299135"/>
              <a:gd name="connsiteY1" fmla="*/ 23460 h 65910"/>
              <a:gd name="connsiteX2" fmla="*/ 297715 w 299135"/>
              <a:gd name="connsiteY2" fmla="*/ 65900 h 65910"/>
              <a:gd name="connsiteX3" fmla="*/ 255274 w 299135"/>
              <a:gd name="connsiteY3" fmla="*/ 27318 h 65910"/>
              <a:gd name="connsiteX4" fmla="*/ 147244 w 299135"/>
              <a:gd name="connsiteY4" fmla="*/ 310 h 65910"/>
              <a:gd name="connsiteX5" fmla="*/ 631 w 299135"/>
              <a:gd name="connsiteY5" fmla="*/ 15743 h 6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35" h="65910">
                <a:moveTo>
                  <a:pt x="631" y="15743"/>
                </a:moveTo>
                <a:cubicBezTo>
                  <a:pt x="10920" y="19601"/>
                  <a:pt x="159462" y="15101"/>
                  <a:pt x="208976" y="23460"/>
                </a:cubicBezTo>
                <a:cubicBezTo>
                  <a:pt x="258490" y="31819"/>
                  <a:pt x="289999" y="65257"/>
                  <a:pt x="297715" y="65900"/>
                </a:cubicBezTo>
                <a:cubicBezTo>
                  <a:pt x="305431" y="66543"/>
                  <a:pt x="280352" y="38250"/>
                  <a:pt x="255274" y="27318"/>
                </a:cubicBezTo>
                <a:cubicBezTo>
                  <a:pt x="230196" y="16386"/>
                  <a:pt x="185826" y="2882"/>
                  <a:pt x="147244" y="310"/>
                </a:cubicBezTo>
                <a:cubicBezTo>
                  <a:pt x="108662" y="-2262"/>
                  <a:pt x="-9658" y="11885"/>
                  <a:pt x="631" y="1574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0AC21AF3-8E6C-3605-FAC2-228CD3B44602}"/>
              </a:ext>
            </a:extLst>
          </p:cNvPr>
          <p:cNvSpPr/>
          <p:nvPr/>
        </p:nvSpPr>
        <p:spPr>
          <a:xfrm>
            <a:off x="5382733" y="7000810"/>
            <a:ext cx="1027652" cy="76493"/>
          </a:xfrm>
          <a:custGeom>
            <a:avLst/>
            <a:gdLst>
              <a:gd name="connsiteX0" fmla="*/ 5242 w 1027652"/>
              <a:gd name="connsiteY0" fmla="*/ 76265 h 76493"/>
              <a:gd name="connsiteX1" fmla="*/ 621192 w 1027652"/>
              <a:gd name="connsiteY1" fmla="*/ 50865 h 76493"/>
              <a:gd name="connsiteX2" fmla="*/ 551342 w 1027652"/>
              <a:gd name="connsiteY2" fmla="*/ 47690 h 76493"/>
              <a:gd name="connsiteX3" fmla="*/ 827567 w 1027652"/>
              <a:gd name="connsiteY3" fmla="*/ 41340 h 76493"/>
              <a:gd name="connsiteX4" fmla="*/ 1027592 w 1027652"/>
              <a:gd name="connsiteY4" fmla="*/ 50865 h 76493"/>
              <a:gd name="connsiteX5" fmla="*/ 846617 w 1027652"/>
              <a:gd name="connsiteY5" fmla="*/ 47690 h 76493"/>
              <a:gd name="connsiteX6" fmla="*/ 662467 w 1027652"/>
              <a:gd name="connsiteY6" fmla="*/ 65 h 76493"/>
              <a:gd name="connsiteX7" fmla="*/ 757717 w 1027652"/>
              <a:gd name="connsiteY7" fmla="*/ 38165 h 76493"/>
              <a:gd name="connsiteX8" fmla="*/ 649767 w 1027652"/>
              <a:gd name="connsiteY8" fmla="*/ 73090 h 76493"/>
              <a:gd name="connsiteX9" fmla="*/ 462442 w 1027652"/>
              <a:gd name="connsiteY9" fmla="*/ 69915 h 76493"/>
              <a:gd name="connsiteX10" fmla="*/ 332267 w 1027652"/>
              <a:gd name="connsiteY10" fmla="*/ 63565 h 76493"/>
              <a:gd name="connsiteX11" fmla="*/ 5242 w 1027652"/>
              <a:gd name="connsiteY11" fmla="*/ 76265 h 7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7652" h="76493">
                <a:moveTo>
                  <a:pt x="5242" y="76265"/>
                </a:moveTo>
                <a:lnTo>
                  <a:pt x="621192" y="50865"/>
                </a:lnTo>
                <a:cubicBezTo>
                  <a:pt x="712209" y="46103"/>
                  <a:pt x="516946" y="49277"/>
                  <a:pt x="551342" y="47690"/>
                </a:cubicBezTo>
                <a:cubicBezTo>
                  <a:pt x="585738" y="46102"/>
                  <a:pt x="748192" y="40811"/>
                  <a:pt x="827567" y="41340"/>
                </a:cubicBezTo>
                <a:cubicBezTo>
                  <a:pt x="906942" y="41869"/>
                  <a:pt x="1024417" y="49807"/>
                  <a:pt x="1027592" y="50865"/>
                </a:cubicBezTo>
                <a:cubicBezTo>
                  <a:pt x="1030767" y="51923"/>
                  <a:pt x="907471" y="56157"/>
                  <a:pt x="846617" y="47690"/>
                </a:cubicBezTo>
                <a:cubicBezTo>
                  <a:pt x="785763" y="39223"/>
                  <a:pt x="677284" y="1652"/>
                  <a:pt x="662467" y="65"/>
                </a:cubicBezTo>
                <a:cubicBezTo>
                  <a:pt x="647650" y="-1522"/>
                  <a:pt x="759834" y="25994"/>
                  <a:pt x="757717" y="38165"/>
                </a:cubicBezTo>
                <a:cubicBezTo>
                  <a:pt x="755600" y="50336"/>
                  <a:pt x="698979" y="67798"/>
                  <a:pt x="649767" y="73090"/>
                </a:cubicBezTo>
                <a:cubicBezTo>
                  <a:pt x="600555" y="78382"/>
                  <a:pt x="515359" y="71502"/>
                  <a:pt x="462442" y="69915"/>
                </a:cubicBezTo>
                <a:cubicBezTo>
                  <a:pt x="409525" y="68328"/>
                  <a:pt x="410054" y="61978"/>
                  <a:pt x="332267" y="63565"/>
                </a:cubicBezTo>
                <a:cubicBezTo>
                  <a:pt x="254480" y="65152"/>
                  <a:pt x="-42912" y="78382"/>
                  <a:pt x="5242" y="76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AF84E14-8F79-0098-E34D-CC76D9BA9DE9}"/>
              </a:ext>
            </a:extLst>
          </p:cNvPr>
          <p:cNvSpPr/>
          <p:nvPr/>
        </p:nvSpPr>
        <p:spPr>
          <a:xfrm>
            <a:off x="6387880" y="7000820"/>
            <a:ext cx="503045" cy="76330"/>
          </a:xfrm>
          <a:custGeom>
            <a:avLst/>
            <a:gdLst>
              <a:gd name="connsiteX0" fmla="*/ 220 w 503045"/>
              <a:gd name="connsiteY0" fmla="*/ 76255 h 76330"/>
              <a:gd name="connsiteX1" fmla="*/ 162145 w 503045"/>
              <a:gd name="connsiteY1" fmla="*/ 15930 h 76330"/>
              <a:gd name="connsiteX2" fmla="*/ 339945 w 503045"/>
              <a:gd name="connsiteY2" fmla="*/ 22280 h 76330"/>
              <a:gd name="connsiteX3" fmla="*/ 305020 w 503045"/>
              <a:gd name="connsiteY3" fmla="*/ 55 h 76330"/>
              <a:gd name="connsiteX4" fmla="*/ 501870 w 503045"/>
              <a:gd name="connsiteY4" fmla="*/ 15930 h 76330"/>
              <a:gd name="connsiteX5" fmla="*/ 378045 w 503045"/>
              <a:gd name="connsiteY5" fmla="*/ 15930 h 76330"/>
              <a:gd name="connsiteX6" fmla="*/ 197070 w 503045"/>
              <a:gd name="connsiteY6" fmla="*/ 28630 h 76330"/>
              <a:gd name="connsiteX7" fmla="*/ 220 w 503045"/>
              <a:gd name="connsiteY7" fmla="*/ 76255 h 7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045" h="76330">
                <a:moveTo>
                  <a:pt x="220" y="76255"/>
                </a:moveTo>
                <a:cubicBezTo>
                  <a:pt x="-5601" y="74138"/>
                  <a:pt x="105524" y="24926"/>
                  <a:pt x="162145" y="15930"/>
                </a:cubicBezTo>
                <a:cubicBezTo>
                  <a:pt x="218766" y="6934"/>
                  <a:pt x="316133" y="24926"/>
                  <a:pt x="339945" y="22280"/>
                </a:cubicBezTo>
                <a:cubicBezTo>
                  <a:pt x="363757" y="19634"/>
                  <a:pt x="278033" y="1113"/>
                  <a:pt x="305020" y="55"/>
                </a:cubicBezTo>
                <a:cubicBezTo>
                  <a:pt x="332007" y="-1003"/>
                  <a:pt x="489699" y="13284"/>
                  <a:pt x="501870" y="15930"/>
                </a:cubicBezTo>
                <a:cubicBezTo>
                  <a:pt x="514041" y="18576"/>
                  <a:pt x="428845" y="13813"/>
                  <a:pt x="378045" y="15930"/>
                </a:cubicBezTo>
                <a:cubicBezTo>
                  <a:pt x="327245" y="18047"/>
                  <a:pt x="260570" y="21751"/>
                  <a:pt x="197070" y="28630"/>
                </a:cubicBezTo>
                <a:cubicBezTo>
                  <a:pt x="133570" y="35509"/>
                  <a:pt x="6041" y="78372"/>
                  <a:pt x="220" y="76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D51E5895-A7DA-8737-A7EC-BB4CD34B3AD9}"/>
              </a:ext>
            </a:extLst>
          </p:cNvPr>
          <p:cNvSpPr/>
          <p:nvPr/>
        </p:nvSpPr>
        <p:spPr>
          <a:xfrm>
            <a:off x="6215961" y="7067059"/>
            <a:ext cx="3864" cy="100296"/>
          </a:xfrm>
          <a:custGeom>
            <a:avLst/>
            <a:gdLst>
              <a:gd name="connsiteX0" fmla="*/ 3864 w 3864"/>
              <a:gd name="connsiteY0" fmla="*/ 491 h 100296"/>
              <a:gd name="connsiteX1" fmla="*/ 689 w 3864"/>
              <a:gd name="connsiteY1" fmla="*/ 98916 h 100296"/>
              <a:gd name="connsiteX2" fmla="*/ 689 w 3864"/>
              <a:gd name="connsiteY2" fmla="*/ 60816 h 100296"/>
              <a:gd name="connsiteX3" fmla="*/ 3864 w 3864"/>
              <a:gd name="connsiteY3" fmla="*/ 491 h 10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" h="100296">
                <a:moveTo>
                  <a:pt x="3864" y="491"/>
                </a:moveTo>
                <a:cubicBezTo>
                  <a:pt x="3864" y="6841"/>
                  <a:pt x="1218" y="88862"/>
                  <a:pt x="689" y="98916"/>
                </a:cubicBezTo>
                <a:cubicBezTo>
                  <a:pt x="160" y="108970"/>
                  <a:pt x="689" y="60816"/>
                  <a:pt x="689" y="60816"/>
                </a:cubicBezTo>
                <a:cubicBezTo>
                  <a:pt x="-1957" y="51291"/>
                  <a:pt x="3864" y="-5859"/>
                  <a:pt x="3864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65ADF8B5-C5E8-BE00-0A99-BE3D5B5BE45C}"/>
              </a:ext>
            </a:extLst>
          </p:cNvPr>
          <p:cNvSpPr/>
          <p:nvPr/>
        </p:nvSpPr>
        <p:spPr>
          <a:xfrm>
            <a:off x="5315558" y="7038855"/>
            <a:ext cx="590358" cy="52975"/>
          </a:xfrm>
          <a:custGeom>
            <a:avLst/>
            <a:gdLst>
              <a:gd name="connsiteX0" fmla="*/ 2567 w 590358"/>
              <a:gd name="connsiteY0" fmla="*/ 6470 h 52975"/>
              <a:gd name="connsiteX1" fmla="*/ 326417 w 590358"/>
              <a:gd name="connsiteY1" fmla="*/ 25520 h 52975"/>
              <a:gd name="connsiteX2" fmla="*/ 288317 w 590358"/>
              <a:gd name="connsiteY2" fmla="*/ 120 h 52975"/>
              <a:gd name="connsiteX3" fmla="*/ 583592 w 590358"/>
              <a:gd name="connsiteY3" fmla="*/ 38220 h 52975"/>
              <a:gd name="connsiteX4" fmla="*/ 485167 w 590358"/>
              <a:gd name="connsiteY4" fmla="*/ 15995 h 52975"/>
              <a:gd name="connsiteX5" fmla="*/ 367692 w 590358"/>
              <a:gd name="connsiteY5" fmla="*/ 50920 h 52975"/>
              <a:gd name="connsiteX6" fmla="*/ 243867 w 590358"/>
              <a:gd name="connsiteY6" fmla="*/ 47745 h 52975"/>
              <a:gd name="connsiteX7" fmla="*/ 421667 w 590358"/>
              <a:gd name="connsiteY7" fmla="*/ 38220 h 52975"/>
              <a:gd name="connsiteX8" fmla="*/ 310542 w 590358"/>
              <a:gd name="connsiteY8" fmla="*/ 38220 h 52975"/>
              <a:gd name="connsiteX9" fmla="*/ 180367 w 590358"/>
              <a:gd name="connsiteY9" fmla="*/ 9645 h 52975"/>
              <a:gd name="connsiteX10" fmla="*/ 2567 w 590358"/>
              <a:gd name="connsiteY10" fmla="*/ 6470 h 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358" h="52975">
                <a:moveTo>
                  <a:pt x="2567" y="6470"/>
                </a:moveTo>
                <a:cubicBezTo>
                  <a:pt x="26909" y="9116"/>
                  <a:pt x="278792" y="26578"/>
                  <a:pt x="326417" y="25520"/>
                </a:cubicBezTo>
                <a:cubicBezTo>
                  <a:pt x="374042" y="24462"/>
                  <a:pt x="245455" y="-1997"/>
                  <a:pt x="288317" y="120"/>
                </a:cubicBezTo>
                <a:cubicBezTo>
                  <a:pt x="331179" y="2237"/>
                  <a:pt x="550784" y="35574"/>
                  <a:pt x="583592" y="38220"/>
                </a:cubicBezTo>
                <a:cubicBezTo>
                  <a:pt x="616400" y="40866"/>
                  <a:pt x="521150" y="13878"/>
                  <a:pt x="485167" y="15995"/>
                </a:cubicBezTo>
                <a:cubicBezTo>
                  <a:pt x="449184" y="18112"/>
                  <a:pt x="407909" y="45628"/>
                  <a:pt x="367692" y="50920"/>
                </a:cubicBezTo>
                <a:cubicBezTo>
                  <a:pt x="327475" y="56212"/>
                  <a:pt x="234871" y="49862"/>
                  <a:pt x="243867" y="47745"/>
                </a:cubicBezTo>
                <a:cubicBezTo>
                  <a:pt x="252863" y="45628"/>
                  <a:pt x="410555" y="39807"/>
                  <a:pt x="421667" y="38220"/>
                </a:cubicBezTo>
                <a:cubicBezTo>
                  <a:pt x="432779" y="36633"/>
                  <a:pt x="350759" y="42983"/>
                  <a:pt x="310542" y="38220"/>
                </a:cubicBezTo>
                <a:cubicBezTo>
                  <a:pt x="270325" y="33458"/>
                  <a:pt x="226934" y="14937"/>
                  <a:pt x="180367" y="9645"/>
                </a:cubicBezTo>
                <a:cubicBezTo>
                  <a:pt x="133800" y="4353"/>
                  <a:pt x="-21775" y="3824"/>
                  <a:pt x="2567" y="6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8570287-D314-6AA6-6EB8-D0EB39310C41}"/>
              </a:ext>
            </a:extLst>
          </p:cNvPr>
          <p:cNvSpPr/>
          <p:nvPr/>
        </p:nvSpPr>
        <p:spPr>
          <a:xfrm>
            <a:off x="6280044" y="7072338"/>
            <a:ext cx="543676" cy="112712"/>
          </a:xfrm>
          <a:custGeom>
            <a:avLst/>
            <a:gdLst>
              <a:gd name="connsiteX0" fmla="*/ 106 w 543676"/>
              <a:gd name="connsiteY0" fmla="*/ 11087 h 112712"/>
              <a:gd name="connsiteX1" fmla="*/ 66781 w 543676"/>
              <a:gd name="connsiteY1" fmla="*/ 68237 h 112712"/>
              <a:gd name="connsiteX2" fmla="*/ 15981 w 543676"/>
              <a:gd name="connsiteY2" fmla="*/ 112687 h 112712"/>
              <a:gd name="connsiteX3" fmla="*/ 73131 w 543676"/>
              <a:gd name="connsiteY3" fmla="*/ 74587 h 112712"/>
              <a:gd name="connsiteX4" fmla="*/ 273156 w 543676"/>
              <a:gd name="connsiteY4" fmla="*/ 71412 h 112712"/>
              <a:gd name="connsiteX5" fmla="*/ 412856 w 543676"/>
              <a:gd name="connsiteY5" fmla="*/ 30137 h 112712"/>
              <a:gd name="connsiteX6" fmla="*/ 489056 w 543676"/>
              <a:gd name="connsiteY6" fmla="*/ 17437 h 112712"/>
              <a:gd name="connsiteX7" fmla="*/ 266806 w 543676"/>
              <a:gd name="connsiteY7" fmla="*/ 68237 h 112712"/>
              <a:gd name="connsiteX8" fmla="*/ 504931 w 543676"/>
              <a:gd name="connsiteY8" fmla="*/ 11087 h 112712"/>
              <a:gd name="connsiteX9" fmla="*/ 520806 w 543676"/>
              <a:gd name="connsiteY9" fmla="*/ 4737 h 112712"/>
              <a:gd name="connsiteX10" fmla="*/ 279506 w 543676"/>
              <a:gd name="connsiteY10" fmla="*/ 65062 h 112712"/>
              <a:gd name="connsiteX11" fmla="*/ 50906 w 543676"/>
              <a:gd name="connsiteY11" fmla="*/ 65062 h 112712"/>
              <a:gd name="connsiteX12" fmla="*/ 50906 w 543676"/>
              <a:gd name="connsiteY12" fmla="*/ 77762 h 112712"/>
              <a:gd name="connsiteX13" fmla="*/ 106 w 543676"/>
              <a:gd name="connsiteY13" fmla="*/ 11087 h 11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3676" h="112712">
                <a:moveTo>
                  <a:pt x="106" y="11087"/>
                </a:moveTo>
                <a:cubicBezTo>
                  <a:pt x="2752" y="9499"/>
                  <a:pt x="64135" y="51304"/>
                  <a:pt x="66781" y="68237"/>
                </a:cubicBezTo>
                <a:cubicBezTo>
                  <a:pt x="69427" y="85170"/>
                  <a:pt x="14923" y="111629"/>
                  <a:pt x="15981" y="112687"/>
                </a:cubicBezTo>
                <a:cubicBezTo>
                  <a:pt x="17039" y="113745"/>
                  <a:pt x="30269" y="81466"/>
                  <a:pt x="73131" y="74587"/>
                </a:cubicBezTo>
                <a:cubicBezTo>
                  <a:pt x="115994" y="67708"/>
                  <a:pt x="216535" y="78820"/>
                  <a:pt x="273156" y="71412"/>
                </a:cubicBezTo>
                <a:cubicBezTo>
                  <a:pt x="329777" y="64004"/>
                  <a:pt x="376873" y="39133"/>
                  <a:pt x="412856" y="30137"/>
                </a:cubicBezTo>
                <a:cubicBezTo>
                  <a:pt x="448839" y="21141"/>
                  <a:pt x="513398" y="11087"/>
                  <a:pt x="489056" y="17437"/>
                </a:cubicBezTo>
                <a:cubicBezTo>
                  <a:pt x="464714" y="23787"/>
                  <a:pt x="264160" y="69295"/>
                  <a:pt x="266806" y="68237"/>
                </a:cubicBezTo>
                <a:cubicBezTo>
                  <a:pt x="269452" y="67179"/>
                  <a:pt x="462598" y="21670"/>
                  <a:pt x="504931" y="11087"/>
                </a:cubicBezTo>
                <a:cubicBezTo>
                  <a:pt x="547264" y="504"/>
                  <a:pt x="558377" y="-4259"/>
                  <a:pt x="520806" y="4737"/>
                </a:cubicBezTo>
                <a:cubicBezTo>
                  <a:pt x="483235" y="13733"/>
                  <a:pt x="357823" y="55008"/>
                  <a:pt x="279506" y="65062"/>
                </a:cubicBezTo>
                <a:cubicBezTo>
                  <a:pt x="201189" y="75116"/>
                  <a:pt x="50906" y="65062"/>
                  <a:pt x="50906" y="65062"/>
                </a:cubicBezTo>
                <a:cubicBezTo>
                  <a:pt x="12806" y="67179"/>
                  <a:pt x="56727" y="86229"/>
                  <a:pt x="50906" y="77762"/>
                </a:cubicBezTo>
                <a:cubicBezTo>
                  <a:pt x="45085" y="69295"/>
                  <a:pt x="-2540" y="12675"/>
                  <a:pt x="106" y="1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30ED944-8617-DD29-4C39-5012E3367D20}"/>
              </a:ext>
            </a:extLst>
          </p:cNvPr>
          <p:cNvSpPr/>
          <p:nvPr/>
        </p:nvSpPr>
        <p:spPr>
          <a:xfrm>
            <a:off x="5750119" y="7092891"/>
            <a:ext cx="517335" cy="67164"/>
          </a:xfrm>
          <a:custGeom>
            <a:avLst/>
            <a:gdLst>
              <a:gd name="connsiteX0" fmla="*/ 6156 w 517335"/>
              <a:gd name="connsiteY0" fmla="*/ 41334 h 67164"/>
              <a:gd name="connsiteX1" fmla="*/ 285556 w 517335"/>
              <a:gd name="connsiteY1" fmla="*/ 38159 h 67164"/>
              <a:gd name="connsiteX2" fmla="*/ 431606 w 517335"/>
              <a:gd name="connsiteY2" fmla="*/ 19109 h 67164"/>
              <a:gd name="connsiteX3" fmla="*/ 517331 w 517335"/>
              <a:gd name="connsiteY3" fmla="*/ 66734 h 67164"/>
              <a:gd name="connsiteX4" fmla="*/ 434781 w 517335"/>
              <a:gd name="connsiteY4" fmla="*/ 41334 h 67164"/>
              <a:gd name="connsiteX5" fmla="*/ 291906 w 517335"/>
              <a:gd name="connsiteY5" fmla="*/ 19109 h 67164"/>
              <a:gd name="connsiteX6" fmla="*/ 234756 w 517335"/>
              <a:gd name="connsiteY6" fmla="*/ 59 h 67164"/>
              <a:gd name="connsiteX7" fmla="*/ 279206 w 517335"/>
              <a:gd name="connsiteY7" fmla="*/ 25459 h 67164"/>
              <a:gd name="connsiteX8" fmla="*/ 104581 w 517335"/>
              <a:gd name="connsiteY8" fmla="*/ 47684 h 67164"/>
              <a:gd name="connsiteX9" fmla="*/ 6156 w 517335"/>
              <a:gd name="connsiteY9" fmla="*/ 41334 h 6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335" h="67164">
                <a:moveTo>
                  <a:pt x="6156" y="41334"/>
                </a:moveTo>
                <a:cubicBezTo>
                  <a:pt x="36318" y="39747"/>
                  <a:pt x="214648" y="41863"/>
                  <a:pt x="285556" y="38159"/>
                </a:cubicBezTo>
                <a:cubicBezTo>
                  <a:pt x="356464" y="34455"/>
                  <a:pt x="392977" y="14347"/>
                  <a:pt x="431606" y="19109"/>
                </a:cubicBezTo>
                <a:cubicBezTo>
                  <a:pt x="470235" y="23871"/>
                  <a:pt x="516802" y="63030"/>
                  <a:pt x="517331" y="66734"/>
                </a:cubicBezTo>
                <a:cubicBezTo>
                  <a:pt x="517860" y="70438"/>
                  <a:pt x="472352" y="49271"/>
                  <a:pt x="434781" y="41334"/>
                </a:cubicBezTo>
                <a:cubicBezTo>
                  <a:pt x="397210" y="33397"/>
                  <a:pt x="325244" y="25988"/>
                  <a:pt x="291906" y="19109"/>
                </a:cubicBezTo>
                <a:cubicBezTo>
                  <a:pt x="258568" y="12230"/>
                  <a:pt x="236873" y="-999"/>
                  <a:pt x="234756" y="59"/>
                </a:cubicBezTo>
                <a:cubicBezTo>
                  <a:pt x="232639" y="1117"/>
                  <a:pt x="300902" y="17522"/>
                  <a:pt x="279206" y="25459"/>
                </a:cubicBezTo>
                <a:cubicBezTo>
                  <a:pt x="257510" y="33396"/>
                  <a:pt x="144798" y="42922"/>
                  <a:pt x="104581" y="47684"/>
                </a:cubicBezTo>
                <a:cubicBezTo>
                  <a:pt x="64364" y="52447"/>
                  <a:pt x="-24006" y="42921"/>
                  <a:pt x="6156" y="4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C3906D9C-984C-8A08-540A-F61AEE7DAD50}"/>
              </a:ext>
            </a:extLst>
          </p:cNvPr>
          <p:cNvSpPr/>
          <p:nvPr/>
        </p:nvSpPr>
        <p:spPr>
          <a:xfrm>
            <a:off x="5238474" y="7060773"/>
            <a:ext cx="422738" cy="114868"/>
          </a:xfrm>
          <a:custGeom>
            <a:avLst/>
            <a:gdLst>
              <a:gd name="connsiteX0" fmla="*/ 276 w 422738"/>
              <a:gd name="connsiteY0" fmla="*/ 3602 h 114868"/>
              <a:gd name="connsiteX1" fmla="*/ 282851 w 422738"/>
              <a:gd name="connsiteY1" fmla="*/ 76627 h 114868"/>
              <a:gd name="connsiteX2" fmla="*/ 409851 w 422738"/>
              <a:gd name="connsiteY2" fmla="*/ 114727 h 114868"/>
              <a:gd name="connsiteX3" fmla="*/ 371751 w 422738"/>
              <a:gd name="connsiteY3" fmla="*/ 89327 h 114868"/>
              <a:gd name="connsiteX4" fmla="*/ 422551 w 422738"/>
              <a:gd name="connsiteY4" fmla="*/ 82977 h 114868"/>
              <a:gd name="connsiteX5" fmla="*/ 349526 w 422738"/>
              <a:gd name="connsiteY5" fmla="*/ 48052 h 114868"/>
              <a:gd name="connsiteX6" fmla="*/ 247926 w 422738"/>
              <a:gd name="connsiteY6" fmla="*/ 38527 h 114868"/>
              <a:gd name="connsiteX7" fmla="*/ 155851 w 422738"/>
              <a:gd name="connsiteY7" fmla="*/ 427 h 114868"/>
              <a:gd name="connsiteX8" fmla="*/ 171726 w 422738"/>
              <a:gd name="connsiteY8" fmla="*/ 19477 h 114868"/>
              <a:gd name="connsiteX9" fmla="*/ 228876 w 422738"/>
              <a:gd name="connsiteY9" fmla="*/ 41702 h 114868"/>
              <a:gd name="connsiteX10" fmla="*/ 276 w 422738"/>
              <a:gd name="connsiteY10" fmla="*/ 3602 h 1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738" h="114868">
                <a:moveTo>
                  <a:pt x="276" y="3602"/>
                </a:moveTo>
                <a:cubicBezTo>
                  <a:pt x="9272" y="9423"/>
                  <a:pt x="214589" y="58106"/>
                  <a:pt x="282851" y="76627"/>
                </a:cubicBezTo>
                <a:cubicBezTo>
                  <a:pt x="351113" y="95148"/>
                  <a:pt x="395034" y="112610"/>
                  <a:pt x="409851" y="114727"/>
                </a:cubicBezTo>
                <a:cubicBezTo>
                  <a:pt x="424668" y="116844"/>
                  <a:pt x="369634" y="94619"/>
                  <a:pt x="371751" y="89327"/>
                </a:cubicBezTo>
                <a:cubicBezTo>
                  <a:pt x="373868" y="84035"/>
                  <a:pt x="426255" y="89856"/>
                  <a:pt x="422551" y="82977"/>
                </a:cubicBezTo>
                <a:cubicBezTo>
                  <a:pt x="418847" y="76098"/>
                  <a:pt x="378630" y="55460"/>
                  <a:pt x="349526" y="48052"/>
                </a:cubicBezTo>
                <a:cubicBezTo>
                  <a:pt x="320422" y="40644"/>
                  <a:pt x="280205" y="46464"/>
                  <a:pt x="247926" y="38527"/>
                </a:cubicBezTo>
                <a:cubicBezTo>
                  <a:pt x="215647" y="30590"/>
                  <a:pt x="168551" y="3602"/>
                  <a:pt x="155851" y="427"/>
                </a:cubicBezTo>
                <a:cubicBezTo>
                  <a:pt x="143151" y="-2748"/>
                  <a:pt x="159555" y="12598"/>
                  <a:pt x="171726" y="19477"/>
                </a:cubicBezTo>
                <a:cubicBezTo>
                  <a:pt x="183897" y="26356"/>
                  <a:pt x="253218" y="42231"/>
                  <a:pt x="228876" y="41702"/>
                </a:cubicBezTo>
                <a:cubicBezTo>
                  <a:pt x="204534" y="41173"/>
                  <a:pt x="-8720" y="-2219"/>
                  <a:pt x="276" y="3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5135174-EBCC-8EF5-4B70-BB884B3D5D8A}"/>
              </a:ext>
            </a:extLst>
          </p:cNvPr>
          <p:cNvSpPr/>
          <p:nvPr/>
        </p:nvSpPr>
        <p:spPr>
          <a:xfrm>
            <a:off x="5984875" y="7130882"/>
            <a:ext cx="301834" cy="89435"/>
          </a:xfrm>
          <a:custGeom>
            <a:avLst/>
            <a:gdLst>
              <a:gd name="connsiteX0" fmla="*/ 0 w 301834"/>
              <a:gd name="connsiteY0" fmla="*/ 168 h 89435"/>
              <a:gd name="connsiteX1" fmla="*/ 234950 w 301834"/>
              <a:gd name="connsiteY1" fmla="*/ 41443 h 89435"/>
              <a:gd name="connsiteX2" fmla="*/ 301625 w 301834"/>
              <a:gd name="connsiteY2" fmla="*/ 89068 h 89435"/>
              <a:gd name="connsiteX3" fmla="*/ 250825 w 301834"/>
              <a:gd name="connsiteY3" fmla="*/ 63668 h 89435"/>
              <a:gd name="connsiteX4" fmla="*/ 117475 w 301834"/>
              <a:gd name="connsiteY4" fmla="*/ 66843 h 89435"/>
              <a:gd name="connsiteX5" fmla="*/ 234950 w 301834"/>
              <a:gd name="connsiteY5" fmla="*/ 57318 h 89435"/>
              <a:gd name="connsiteX6" fmla="*/ 0 w 301834"/>
              <a:gd name="connsiteY6" fmla="*/ 168 h 8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834" h="89435">
                <a:moveTo>
                  <a:pt x="0" y="168"/>
                </a:moveTo>
                <a:cubicBezTo>
                  <a:pt x="0" y="-2478"/>
                  <a:pt x="184679" y="26626"/>
                  <a:pt x="234950" y="41443"/>
                </a:cubicBezTo>
                <a:cubicBezTo>
                  <a:pt x="285221" y="56260"/>
                  <a:pt x="298979" y="85364"/>
                  <a:pt x="301625" y="89068"/>
                </a:cubicBezTo>
                <a:cubicBezTo>
                  <a:pt x="304271" y="92772"/>
                  <a:pt x="281517" y="67372"/>
                  <a:pt x="250825" y="63668"/>
                </a:cubicBezTo>
                <a:cubicBezTo>
                  <a:pt x="220133" y="59964"/>
                  <a:pt x="120121" y="67901"/>
                  <a:pt x="117475" y="66843"/>
                </a:cubicBezTo>
                <a:cubicBezTo>
                  <a:pt x="114829" y="65785"/>
                  <a:pt x="247121" y="66843"/>
                  <a:pt x="234950" y="57318"/>
                </a:cubicBezTo>
                <a:cubicBezTo>
                  <a:pt x="222779" y="47793"/>
                  <a:pt x="0" y="2814"/>
                  <a:pt x="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5F2A555-78BB-009D-7240-8A6CC7964F86}"/>
              </a:ext>
            </a:extLst>
          </p:cNvPr>
          <p:cNvSpPr/>
          <p:nvPr/>
        </p:nvSpPr>
        <p:spPr>
          <a:xfrm>
            <a:off x="6254750" y="7114083"/>
            <a:ext cx="533636" cy="89992"/>
          </a:xfrm>
          <a:custGeom>
            <a:avLst/>
            <a:gdLst>
              <a:gd name="connsiteX0" fmla="*/ 0 w 533636"/>
              <a:gd name="connsiteY0" fmla="*/ 89992 h 89992"/>
              <a:gd name="connsiteX1" fmla="*/ 225425 w 533636"/>
              <a:gd name="connsiteY1" fmla="*/ 48717 h 89992"/>
              <a:gd name="connsiteX2" fmla="*/ 520700 w 533636"/>
              <a:gd name="connsiteY2" fmla="*/ 1092 h 89992"/>
              <a:gd name="connsiteX3" fmla="*/ 447675 w 533636"/>
              <a:gd name="connsiteY3" fmla="*/ 16967 h 89992"/>
              <a:gd name="connsiteX4" fmla="*/ 149225 w 533636"/>
              <a:gd name="connsiteY4" fmla="*/ 36017 h 89992"/>
              <a:gd name="connsiteX5" fmla="*/ 273050 w 533636"/>
              <a:gd name="connsiteY5" fmla="*/ 42367 h 89992"/>
              <a:gd name="connsiteX6" fmla="*/ 0 w 533636"/>
              <a:gd name="connsiteY6" fmla="*/ 89992 h 8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636" h="89992">
                <a:moveTo>
                  <a:pt x="0" y="89992"/>
                </a:moveTo>
                <a:lnTo>
                  <a:pt x="225425" y="48717"/>
                </a:lnTo>
                <a:lnTo>
                  <a:pt x="520700" y="1092"/>
                </a:lnTo>
                <a:cubicBezTo>
                  <a:pt x="557742" y="-4200"/>
                  <a:pt x="509587" y="11146"/>
                  <a:pt x="447675" y="16967"/>
                </a:cubicBezTo>
                <a:cubicBezTo>
                  <a:pt x="385763" y="22788"/>
                  <a:pt x="178329" y="31784"/>
                  <a:pt x="149225" y="36017"/>
                </a:cubicBezTo>
                <a:cubicBezTo>
                  <a:pt x="120121" y="40250"/>
                  <a:pt x="296863" y="30725"/>
                  <a:pt x="273050" y="42367"/>
                </a:cubicBezTo>
                <a:cubicBezTo>
                  <a:pt x="249237" y="54009"/>
                  <a:pt x="127793" y="79938"/>
                  <a:pt x="0" y="89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75E4E37D-1F24-8718-1426-3144765712D0}"/>
              </a:ext>
            </a:extLst>
          </p:cNvPr>
          <p:cNvSpPr/>
          <p:nvPr/>
        </p:nvSpPr>
        <p:spPr>
          <a:xfrm>
            <a:off x="5719690" y="7236659"/>
            <a:ext cx="526310" cy="190186"/>
          </a:xfrm>
          <a:custGeom>
            <a:avLst/>
            <a:gdLst>
              <a:gd name="connsiteX0" fmla="*/ 11185 w 526310"/>
              <a:gd name="connsiteY0" fmla="*/ 5516 h 190186"/>
              <a:gd name="connsiteX1" fmla="*/ 281060 w 526310"/>
              <a:gd name="connsiteY1" fmla="*/ 122991 h 190186"/>
              <a:gd name="connsiteX2" fmla="*/ 258835 w 526310"/>
              <a:gd name="connsiteY2" fmla="*/ 122991 h 190186"/>
              <a:gd name="connsiteX3" fmla="*/ 522360 w 526310"/>
              <a:gd name="connsiteY3" fmla="*/ 189666 h 190186"/>
              <a:gd name="connsiteX4" fmla="*/ 404885 w 526310"/>
              <a:gd name="connsiteY4" fmla="*/ 151566 h 190186"/>
              <a:gd name="connsiteX5" fmla="*/ 236610 w 526310"/>
              <a:gd name="connsiteY5" fmla="*/ 107116 h 190186"/>
              <a:gd name="connsiteX6" fmla="*/ 176285 w 526310"/>
              <a:gd name="connsiteY6" fmla="*/ 72191 h 190186"/>
              <a:gd name="connsiteX7" fmla="*/ 61985 w 526310"/>
              <a:gd name="connsiteY7" fmla="*/ 24566 h 190186"/>
              <a:gd name="connsiteX8" fmla="*/ 11185 w 526310"/>
              <a:gd name="connsiteY8" fmla="*/ 5516 h 19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310" h="190186">
                <a:moveTo>
                  <a:pt x="11185" y="5516"/>
                </a:moveTo>
                <a:cubicBezTo>
                  <a:pt x="47697" y="21920"/>
                  <a:pt x="239785" y="103412"/>
                  <a:pt x="281060" y="122991"/>
                </a:cubicBezTo>
                <a:cubicBezTo>
                  <a:pt x="322335" y="142570"/>
                  <a:pt x="218618" y="111879"/>
                  <a:pt x="258835" y="122991"/>
                </a:cubicBezTo>
                <a:cubicBezTo>
                  <a:pt x="299052" y="134104"/>
                  <a:pt x="498018" y="184904"/>
                  <a:pt x="522360" y="189666"/>
                </a:cubicBezTo>
                <a:cubicBezTo>
                  <a:pt x="546702" y="194428"/>
                  <a:pt x="452510" y="165324"/>
                  <a:pt x="404885" y="151566"/>
                </a:cubicBezTo>
                <a:cubicBezTo>
                  <a:pt x="357260" y="137808"/>
                  <a:pt x="274710" y="120345"/>
                  <a:pt x="236610" y="107116"/>
                </a:cubicBezTo>
                <a:cubicBezTo>
                  <a:pt x="198510" y="93887"/>
                  <a:pt x="205389" y="85949"/>
                  <a:pt x="176285" y="72191"/>
                </a:cubicBezTo>
                <a:cubicBezTo>
                  <a:pt x="147181" y="58433"/>
                  <a:pt x="86856" y="35678"/>
                  <a:pt x="61985" y="24566"/>
                </a:cubicBezTo>
                <a:cubicBezTo>
                  <a:pt x="37114" y="13454"/>
                  <a:pt x="-25327" y="-10888"/>
                  <a:pt x="11185" y="5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A499D00-F51B-ACE6-F1F2-7AE178C2C4DC}"/>
              </a:ext>
            </a:extLst>
          </p:cNvPr>
          <p:cNvSpPr/>
          <p:nvPr/>
        </p:nvSpPr>
        <p:spPr>
          <a:xfrm>
            <a:off x="6301918" y="7184741"/>
            <a:ext cx="518226" cy="217377"/>
          </a:xfrm>
          <a:custGeom>
            <a:avLst/>
            <a:gdLst>
              <a:gd name="connsiteX0" fmla="*/ 13157 w 518226"/>
              <a:gd name="connsiteY0" fmla="*/ 203484 h 217377"/>
              <a:gd name="connsiteX1" fmla="*/ 359232 w 518226"/>
              <a:gd name="connsiteY1" fmla="*/ 98709 h 217377"/>
              <a:gd name="connsiteX2" fmla="*/ 517982 w 518226"/>
              <a:gd name="connsiteY2" fmla="*/ 284 h 217377"/>
              <a:gd name="connsiteX3" fmla="*/ 387807 w 518226"/>
              <a:gd name="connsiteY3" fmla="*/ 73309 h 217377"/>
              <a:gd name="connsiteX4" fmla="*/ 102057 w 518226"/>
              <a:gd name="connsiteY4" fmla="*/ 200309 h 217377"/>
              <a:gd name="connsiteX5" fmla="*/ 13157 w 518226"/>
              <a:gd name="connsiteY5" fmla="*/ 203484 h 21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226" h="217377">
                <a:moveTo>
                  <a:pt x="13157" y="203484"/>
                </a:moveTo>
                <a:cubicBezTo>
                  <a:pt x="56019" y="186551"/>
                  <a:pt x="275095" y="132576"/>
                  <a:pt x="359232" y="98709"/>
                </a:cubicBezTo>
                <a:cubicBezTo>
                  <a:pt x="443369" y="64842"/>
                  <a:pt x="513220" y="4517"/>
                  <a:pt x="517982" y="284"/>
                </a:cubicBezTo>
                <a:cubicBezTo>
                  <a:pt x="522744" y="-3949"/>
                  <a:pt x="457128" y="39972"/>
                  <a:pt x="387807" y="73309"/>
                </a:cubicBezTo>
                <a:cubicBezTo>
                  <a:pt x="318486" y="106646"/>
                  <a:pt x="163440" y="175967"/>
                  <a:pt x="102057" y="200309"/>
                </a:cubicBezTo>
                <a:cubicBezTo>
                  <a:pt x="40674" y="224651"/>
                  <a:pt x="-29705" y="220417"/>
                  <a:pt x="13157" y="203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BFBEC187-F457-B5DF-1E9A-C14402A7DECA}"/>
              </a:ext>
            </a:extLst>
          </p:cNvPr>
          <p:cNvSpPr/>
          <p:nvPr/>
        </p:nvSpPr>
        <p:spPr>
          <a:xfrm>
            <a:off x="5724455" y="7185023"/>
            <a:ext cx="480817" cy="225977"/>
          </a:xfrm>
          <a:custGeom>
            <a:avLst/>
            <a:gdLst>
              <a:gd name="connsiteX0" fmla="*/ 70 w 480817"/>
              <a:gd name="connsiteY0" fmla="*/ 2 h 225977"/>
              <a:gd name="connsiteX1" fmla="*/ 333445 w 480817"/>
              <a:gd name="connsiteY1" fmla="*/ 92077 h 225977"/>
              <a:gd name="connsiteX2" fmla="*/ 269945 w 480817"/>
              <a:gd name="connsiteY2" fmla="*/ 69852 h 225977"/>
              <a:gd name="connsiteX3" fmla="*/ 438220 w 480817"/>
              <a:gd name="connsiteY3" fmla="*/ 92077 h 225977"/>
              <a:gd name="connsiteX4" fmla="*/ 479495 w 480817"/>
              <a:gd name="connsiteY4" fmla="*/ 225427 h 225977"/>
              <a:gd name="connsiteX5" fmla="*/ 466795 w 480817"/>
              <a:gd name="connsiteY5" fmla="*/ 136527 h 225977"/>
              <a:gd name="connsiteX6" fmla="*/ 428695 w 480817"/>
              <a:gd name="connsiteY6" fmla="*/ 63502 h 225977"/>
              <a:gd name="connsiteX7" fmla="*/ 235020 w 480817"/>
              <a:gd name="connsiteY7" fmla="*/ 15877 h 225977"/>
              <a:gd name="connsiteX8" fmla="*/ 365195 w 480817"/>
              <a:gd name="connsiteY8" fmla="*/ 95252 h 225977"/>
              <a:gd name="connsiteX9" fmla="*/ 70 w 480817"/>
              <a:gd name="connsiteY9" fmla="*/ 2 h 22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817" h="225977">
                <a:moveTo>
                  <a:pt x="70" y="2"/>
                </a:moveTo>
                <a:cubicBezTo>
                  <a:pt x="-5222" y="-527"/>
                  <a:pt x="288466" y="80435"/>
                  <a:pt x="333445" y="92077"/>
                </a:cubicBezTo>
                <a:cubicBezTo>
                  <a:pt x="378424" y="103719"/>
                  <a:pt x="252483" y="69852"/>
                  <a:pt x="269945" y="69852"/>
                </a:cubicBezTo>
                <a:cubicBezTo>
                  <a:pt x="287407" y="69852"/>
                  <a:pt x="403295" y="66148"/>
                  <a:pt x="438220" y="92077"/>
                </a:cubicBezTo>
                <a:cubicBezTo>
                  <a:pt x="473145" y="118006"/>
                  <a:pt x="474733" y="218019"/>
                  <a:pt x="479495" y="225427"/>
                </a:cubicBezTo>
                <a:cubicBezTo>
                  <a:pt x="484258" y="232835"/>
                  <a:pt x="475262" y="163515"/>
                  <a:pt x="466795" y="136527"/>
                </a:cubicBezTo>
                <a:cubicBezTo>
                  <a:pt x="458328" y="109539"/>
                  <a:pt x="467324" y="83610"/>
                  <a:pt x="428695" y="63502"/>
                </a:cubicBezTo>
                <a:cubicBezTo>
                  <a:pt x="390066" y="43394"/>
                  <a:pt x="245603" y="10585"/>
                  <a:pt x="235020" y="15877"/>
                </a:cubicBezTo>
                <a:cubicBezTo>
                  <a:pt x="224437" y="21169"/>
                  <a:pt x="398532" y="94723"/>
                  <a:pt x="365195" y="95252"/>
                </a:cubicBezTo>
                <a:cubicBezTo>
                  <a:pt x="331858" y="95781"/>
                  <a:pt x="5362" y="531"/>
                  <a:pt x="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54616AF7-6D88-71ED-AC84-D3651C26B461}"/>
              </a:ext>
            </a:extLst>
          </p:cNvPr>
          <p:cNvSpPr/>
          <p:nvPr/>
        </p:nvSpPr>
        <p:spPr>
          <a:xfrm>
            <a:off x="6229343" y="7247845"/>
            <a:ext cx="138312" cy="153216"/>
          </a:xfrm>
          <a:custGeom>
            <a:avLst/>
            <a:gdLst>
              <a:gd name="connsiteX0" fmla="*/ 7 w 138312"/>
              <a:gd name="connsiteY0" fmla="*/ 680 h 153216"/>
              <a:gd name="connsiteX1" fmla="*/ 123832 w 138312"/>
              <a:gd name="connsiteY1" fmla="*/ 64180 h 153216"/>
              <a:gd name="connsiteX2" fmla="*/ 66682 w 138312"/>
              <a:gd name="connsiteY2" fmla="*/ 153080 h 153216"/>
              <a:gd name="connsiteX3" fmla="*/ 120657 w 138312"/>
              <a:gd name="connsiteY3" fmla="*/ 83230 h 153216"/>
              <a:gd name="connsiteX4" fmla="*/ 130182 w 138312"/>
              <a:gd name="connsiteY4" fmla="*/ 32430 h 153216"/>
              <a:gd name="connsiteX5" fmla="*/ 7 w 138312"/>
              <a:gd name="connsiteY5" fmla="*/ 680 h 1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12" h="153216">
                <a:moveTo>
                  <a:pt x="7" y="680"/>
                </a:moveTo>
                <a:cubicBezTo>
                  <a:pt x="-1051" y="5971"/>
                  <a:pt x="112720" y="38780"/>
                  <a:pt x="123832" y="64180"/>
                </a:cubicBezTo>
                <a:cubicBezTo>
                  <a:pt x="134944" y="89580"/>
                  <a:pt x="67211" y="149905"/>
                  <a:pt x="66682" y="153080"/>
                </a:cubicBezTo>
                <a:cubicBezTo>
                  <a:pt x="66153" y="156255"/>
                  <a:pt x="110074" y="103338"/>
                  <a:pt x="120657" y="83230"/>
                </a:cubicBezTo>
                <a:cubicBezTo>
                  <a:pt x="131240" y="63122"/>
                  <a:pt x="148703" y="42484"/>
                  <a:pt x="130182" y="32430"/>
                </a:cubicBezTo>
                <a:cubicBezTo>
                  <a:pt x="111661" y="22376"/>
                  <a:pt x="1065" y="-4611"/>
                  <a:pt x="7" y="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175FA528-68A7-88F7-C811-E9988DBF3C2E}"/>
              </a:ext>
            </a:extLst>
          </p:cNvPr>
          <p:cNvSpPr/>
          <p:nvPr/>
        </p:nvSpPr>
        <p:spPr>
          <a:xfrm>
            <a:off x="6401547" y="7178520"/>
            <a:ext cx="436464" cy="147498"/>
          </a:xfrm>
          <a:custGeom>
            <a:avLst/>
            <a:gdLst>
              <a:gd name="connsiteX0" fmla="*/ 2428 w 436464"/>
              <a:gd name="connsiteY0" fmla="*/ 143030 h 147498"/>
              <a:gd name="connsiteX1" fmla="*/ 205628 w 436464"/>
              <a:gd name="connsiteY1" fmla="*/ 76355 h 147498"/>
              <a:gd name="connsiteX2" fmla="*/ 158003 w 436464"/>
              <a:gd name="connsiteY2" fmla="*/ 98580 h 147498"/>
              <a:gd name="connsiteX3" fmla="*/ 434228 w 436464"/>
              <a:gd name="connsiteY3" fmla="*/ 3330 h 147498"/>
              <a:gd name="connsiteX4" fmla="*/ 278653 w 436464"/>
              <a:gd name="connsiteY4" fmla="*/ 31905 h 147498"/>
              <a:gd name="connsiteX5" fmla="*/ 104028 w 436464"/>
              <a:gd name="connsiteY5" fmla="*/ 130330 h 147498"/>
              <a:gd name="connsiteX6" fmla="*/ 2428 w 436464"/>
              <a:gd name="connsiteY6" fmla="*/ 143030 h 14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464" h="147498">
                <a:moveTo>
                  <a:pt x="2428" y="143030"/>
                </a:moveTo>
                <a:cubicBezTo>
                  <a:pt x="19361" y="134034"/>
                  <a:pt x="179699" y="83763"/>
                  <a:pt x="205628" y="76355"/>
                </a:cubicBezTo>
                <a:cubicBezTo>
                  <a:pt x="231557" y="68947"/>
                  <a:pt x="119903" y="110751"/>
                  <a:pt x="158003" y="98580"/>
                </a:cubicBezTo>
                <a:cubicBezTo>
                  <a:pt x="196103" y="86409"/>
                  <a:pt x="414120" y="14442"/>
                  <a:pt x="434228" y="3330"/>
                </a:cubicBezTo>
                <a:cubicBezTo>
                  <a:pt x="454336" y="-7782"/>
                  <a:pt x="333686" y="10738"/>
                  <a:pt x="278653" y="31905"/>
                </a:cubicBezTo>
                <a:cubicBezTo>
                  <a:pt x="223620" y="53072"/>
                  <a:pt x="146890" y="113397"/>
                  <a:pt x="104028" y="130330"/>
                </a:cubicBezTo>
                <a:cubicBezTo>
                  <a:pt x="61166" y="147263"/>
                  <a:pt x="-14505" y="152026"/>
                  <a:pt x="2428" y="143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46A925DA-461C-C0FE-CC24-9618E9286BC7}"/>
              </a:ext>
            </a:extLst>
          </p:cNvPr>
          <p:cNvSpPr/>
          <p:nvPr/>
        </p:nvSpPr>
        <p:spPr>
          <a:xfrm>
            <a:off x="5661021" y="7171628"/>
            <a:ext cx="439953" cy="121699"/>
          </a:xfrm>
          <a:custGeom>
            <a:avLst/>
            <a:gdLst>
              <a:gd name="connsiteX0" fmla="*/ 4 w 439953"/>
              <a:gd name="connsiteY0" fmla="*/ 38797 h 121699"/>
              <a:gd name="connsiteX1" fmla="*/ 219079 w 439953"/>
              <a:gd name="connsiteY1" fmla="*/ 45147 h 121699"/>
              <a:gd name="connsiteX2" fmla="*/ 438154 w 439953"/>
              <a:gd name="connsiteY2" fmla="*/ 121347 h 121699"/>
              <a:gd name="connsiteX3" fmla="*/ 314329 w 439953"/>
              <a:gd name="connsiteY3" fmla="*/ 70547 h 121699"/>
              <a:gd name="connsiteX4" fmla="*/ 158754 w 439953"/>
              <a:gd name="connsiteY4" fmla="*/ 697 h 121699"/>
              <a:gd name="connsiteX5" fmla="*/ 212729 w 439953"/>
              <a:gd name="connsiteY5" fmla="*/ 35622 h 121699"/>
              <a:gd name="connsiteX6" fmla="*/ 4 w 439953"/>
              <a:gd name="connsiteY6" fmla="*/ 38797 h 12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953" h="121699">
                <a:moveTo>
                  <a:pt x="4" y="38797"/>
                </a:moveTo>
                <a:cubicBezTo>
                  <a:pt x="1062" y="40385"/>
                  <a:pt x="146054" y="31389"/>
                  <a:pt x="219079" y="45147"/>
                </a:cubicBezTo>
                <a:cubicBezTo>
                  <a:pt x="292104" y="58905"/>
                  <a:pt x="422279" y="117114"/>
                  <a:pt x="438154" y="121347"/>
                </a:cubicBezTo>
                <a:cubicBezTo>
                  <a:pt x="454029" y="125580"/>
                  <a:pt x="360896" y="90655"/>
                  <a:pt x="314329" y="70547"/>
                </a:cubicBezTo>
                <a:cubicBezTo>
                  <a:pt x="267762" y="50439"/>
                  <a:pt x="175687" y="6518"/>
                  <a:pt x="158754" y="697"/>
                </a:cubicBezTo>
                <a:cubicBezTo>
                  <a:pt x="141821" y="-5124"/>
                  <a:pt x="232308" y="27155"/>
                  <a:pt x="212729" y="35622"/>
                </a:cubicBezTo>
                <a:cubicBezTo>
                  <a:pt x="193150" y="44089"/>
                  <a:pt x="-1054" y="37209"/>
                  <a:pt x="4" y="38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49903500-32C8-596B-5FDA-B78B5F0BFCC8}"/>
              </a:ext>
            </a:extLst>
          </p:cNvPr>
          <p:cNvSpPr/>
          <p:nvPr/>
        </p:nvSpPr>
        <p:spPr>
          <a:xfrm>
            <a:off x="4386325" y="3555322"/>
            <a:ext cx="477187" cy="669998"/>
          </a:xfrm>
          <a:custGeom>
            <a:avLst/>
            <a:gdLst>
              <a:gd name="connsiteX0" fmla="*/ 453899 w 477187"/>
              <a:gd name="connsiteY0" fmla="*/ 29126 h 669998"/>
              <a:gd name="connsiteX1" fmla="*/ 106427 w 477187"/>
              <a:gd name="connsiteY1" fmla="*/ 443654 h 669998"/>
              <a:gd name="connsiteX2" fmla="*/ 2795 w 477187"/>
              <a:gd name="connsiteY2" fmla="*/ 669206 h 669998"/>
              <a:gd name="connsiteX3" fmla="*/ 45467 w 477187"/>
              <a:gd name="connsiteY3" fmla="*/ 510710 h 669998"/>
              <a:gd name="connsiteX4" fmla="*/ 210059 w 477187"/>
              <a:gd name="connsiteY4" fmla="*/ 309542 h 669998"/>
              <a:gd name="connsiteX5" fmla="*/ 417323 w 477187"/>
              <a:gd name="connsiteY5" fmla="*/ 65702 h 669998"/>
              <a:gd name="connsiteX6" fmla="*/ 453899 w 477187"/>
              <a:gd name="connsiteY6" fmla="*/ 29126 h 6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187" h="669998">
                <a:moveTo>
                  <a:pt x="453899" y="29126"/>
                </a:moveTo>
                <a:cubicBezTo>
                  <a:pt x="402083" y="92118"/>
                  <a:pt x="181611" y="336974"/>
                  <a:pt x="106427" y="443654"/>
                </a:cubicBezTo>
                <a:cubicBezTo>
                  <a:pt x="31243" y="550334"/>
                  <a:pt x="12955" y="658030"/>
                  <a:pt x="2795" y="669206"/>
                </a:cubicBezTo>
                <a:cubicBezTo>
                  <a:pt x="-7365" y="680382"/>
                  <a:pt x="10923" y="570654"/>
                  <a:pt x="45467" y="510710"/>
                </a:cubicBezTo>
                <a:cubicBezTo>
                  <a:pt x="80011" y="450766"/>
                  <a:pt x="148083" y="383710"/>
                  <a:pt x="210059" y="309542"/>
                </a:cubicBezTo>
                <a:cubicBezTo>
                  <a:pt x="272035" y="235374"/>
                  <a:pt x="373635" y="113454"/>
                  <a:pt x="417323" y="65702"/>
                </a:cubicBezTo>
                <a:cubicBezTo>
                  <a:pt x="461011" y="17950"/>
                  <a:pt x="505715" y="-33866"/>
                  <a:pt x="453899" y="291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EE56B3FA-F5DC-956F-7FE5-846E96A07ACE}"/>
              </a:ext>
            </a:extLst>
          </p:cNvPr>
          <p:cNvSpPr/>
          <p:nvPr/>
        </p:nvSpPr>
        <p:spPr>
          <a:xfrm>
            <a:off x="4258474" y="4473318"/>
            <a:ext cx="46589" cy="532613"/>
          </a:xfrm>
          <a:custGeom>
            <a:avLst/>
            <a:gdLst>
              <a:gd name="connsiteX0" fmla="*/ 45302 w 46589"/>
              <a:gd name="connsiteY0" fmla="*/ 1146 h 532613"/>
              <a:gd name="connsiteX1" fmla="*/ 33110 w 46589"/>
              <a:gd name="connsiteY1" fmla="*/ 232794 h 532613"/>
              <a:gd name="connsiteX2" fmla="*/ 8726 w 46589"/>
              <a:gd name="connsiteY2" fmla="*/ 525402 h 532613"/>
              <a:gd name="connsiteX3" fmla="*/ 8726 w 46589"/>
              <a:gd name="connsiteY3" fmla="*/ 433962 h 532613"/>
              <a:gd name="connsiteX4" fmla="*/ 2630 w 46589"/>
              <a:gd name="connsiteY4" fmla="*/ 330330 h 532613"/>
              <a:gd name="connsiteX5" fmla="*/ 45302 w 46589"/>
              <a:gd name="connsiteY5" fmla="*/ 1146 h 5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89" h="532613">
                <a:moveTo>
                  <a:pt x="45302" y="1146"/>
                </a:moveTo>
                <a:cubicBezTo>
                  <a:pt x="50382" y="-15110"/>
                  <a:pt x="39206" y="145418"/>
                  <a:pt x="33110" y="232794"/>
                </a:cubicBezTo>
                <a:cubicBezTo>
                  <a:pt x="27014" y="320170"/>
                  <a:pt x="12790" y="491874"/>
                  <a:pt x="8726" y="525402"/>
                </a:cubicBezTo>
                <a:cubicBezTo>
                  <a:pt x="4662" y="558930"/>
                  <a:pt x="9742" y="466474"/>
                  <a:pt x="8726" y="433962"/>
                </a:cubicBezTo>
                <a:cubicBezTo>
                  <a:pt x="7710" y="401450"/>
                  <a:pt x="-5498" y="397386"/>
                  <a:pt x="2630" y="330330"/>
                </a:cubicBezTo>
                <a:cubicBezTo>
                  <a:pt x="10758" y="263274"/>
                  <a:pt x="40222" y="17402"/>
                  <a:pt x="45302" y="11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3A228B99-E770-A17D-348A-74DD148E58D8}"/>
              </a:ext>
            </a:extLst>
          </p:cNvPr>
          <p:cNvSpPr/>
          <p:nvPr/>
        </p:nvSpPr>
        <p:spPr>
          <a:xfrm>
            <a:off x="4200074" y="5454571"/>
            <a:ext cx="87033" cy="624721"/>
          </a:xfrm>
          <a:custGeom>
            <a:avLst/>
            <a:gdLst>
              <a:gd name="connsiteX0" fmla="*/ 42742 w 87033"/>
              <a:gd name="connsiteY0" fmla="*/ 1349 h 624721"/>
              <a:gd name="connsiteX1" fmla="*/ 6166 w 87033"/>
              <a:gd name="connsiteY1" fmla="*/ 312245 h 624721"/>
              <a:gd name="connsiteX2" fmla="*/ 85414 w 87033"/>
              <a:gd name="connsiteY2" fmla="*/ 604853 h 624721"/>
              <a:gd name="connsiteX3" fmla="*/ 54934 w 87033"/>
              <a:gd name="connsiteY3" fmla="*/ 556085 h 624721"/>
              <a:gd name="connsiteX4" fmla="*/ 70 w 87033"/>
              <a:gd name="connsiteY4" fmla="*/ 214709 h 624721"/>
              <a:gd name="connsiteX5" fmla="*/ 42742 w 87033"/>
              <a:gd name="connsiteY5" fmla="*/ 1349 h 62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33" h="624721">
                <a:moveTo>
                  <a:pt x="42742" y="1349"/>
                </a:moveTo>
                <a:cubicBezTo>
                  <a:pt x="43758" y="17605"/>
                  <a:pt x="-946" y="211661"/>
                  <a:pt x="6166" y="312245"/>
                </a:cubicBezTo>
                <a:cubicBezTo>
                  <a:pt x="13278" y="412829"/>
                  <a:pt x="77286" y="564213"/>
                  <a:pt x="85414" y="604853"/>
                </a:cubicBezTo>
                <a:cubicBezTo>
                  <a:pt x="93542" y="645493"/>
                  <a:pt x="69158" y="621109"/>
                  <a:pt x="54934" y="556085"/>
                </a:cubicBezTo>
                <a:cubicBezTo>
                  <a:pt x="40710" y="491061"/>
                  <a:pt x="-1962" y="310213"/>
                  <a:pt x="70" y="214709"/>
                </a:cubicBezTo>
                <a:cubicBezTo>
                  <a:pt x="2102" y="119205"/>
                  <a:pt x="41726" y="-14907"/>
                  <a:pt x="42742" y="13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D7369B5-EB16-36D0-3ECA-B21F1B137DA2}"/>
              </a:ext>
            </a:extLst>
          </p:cNvPr>
          <p:cNvSpPr/>
          <p:nvPr/>
        </p:nvSpPr>
        <p:spPr>
          <a:xfrm>
            <a:off x="6821421" y="3724646"/>
            <a:ext cx="257338" cy="487890"/>
          </a:xfrm>
          <a:custGeom>
            <a:avLst/>
            <a:gdLst>
              <a:gd name="connsiteX0" fmla="*/ 3 w 257338"/>
              <a:gd name="connsiteY0" fmla="*/ 10 h 487890"/>
              <a:gd name="connsiteX1" fmla="*/ 237747 w 257338"/>
              <a:gd name="connsiteY1" fmla="*/ 396250 h 487890"/>
              <a:gd name="connsiteX2" fmla="*/ 219459 w 257338"/>
              <a:gd name="connsiteY2" fmla="*/ 487690 h 487890"/>
              <a:gd name="connsiteX3" fmla="*/ 243843 w 257338"/>
              <a:gd name="connsiteY3" fmla="*/ 384058 h 487890"/>
              <a:gd name="connsiteX4" fmla="*/ 3 w 257338"/>
              <a:gd name="connsiteY4" fmla="*/ 10 h 48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38" h="487890">
                <a:moveTo>
                  <a:pt x="3" y="10"/>
                </a:moveTo>
                <a:cubicBezTo>
                  <a:pt x="-1013" y="2042"/>
                  <a:pt x="201171" y="314970"/>
                  <a:pt x="237747" y="396250"/>
                </a:cubicBezTo>
                <a:cubicBezTo>
                  <a:pt x="274323" y="477530"/>
                  <a:pt x="218443" y="489722"/>
                  <a:pt x="219459" y="487690"/>
                </a:cubicBezTo>
                <a:cubicBezTo>
                  <a:pt x="220475" y="485658"/>
                  <a:pt x="284483" y="472450"/>
                  <a:pt x="243843" y="384058"/>
                </a:cubicBezTo>
                <a:cubicBezTo>
                  <a:pt x="203203" y="295666"/>
                  <a:pt x="1019" y="-2022"/>
                  <a:pt x="3" y="1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39E9CE65-E804-A270-D2AA-B29036ED3264}"/>
              </a:ext>
            </a:extLst>
          </p:cNvPr>
          <p:cNvSpPr/>
          <p:nvPr/>
        </p:nvSpPr>
        <p:spPr>
          <a:xfrm>
            <a:off x="7375804" y="4580013"/>
            <a:ext cx="87391" cy="342562"/>
          </a:xfrm>
          <a:custGeom>
            <a:avLst/>
            <a:gdLst>
              <a:gd name="connsiteX0" fmla="*/ 356 w 87391"/>
              <a:gd name="connsiteY0" fmla="*/ 4179 h 342562"/>
              <a:gd name="connsiteX1" fmla="*/ 85700 w 87391"/>
              <a:gd name="connsiteY1" fmla="*/ 339459 h 342562"/>
              <a:gd name="connsiteX2" fmla="*/ 55220 w 87391"/>
              <a:gd name="connsiteY2" fmla="*/ 162675 h 342562"/>
              <a:gd name="connsiteX3" fmla="*/ 356 w 87391"/>
              <a:gd name="connsiteY3" fmla="*/ 4179 h 34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" h="342562">
                <a:moveTo>
                  <a:pt x="356" y="4179"/>
                </a:moveTo>
                <a:cubicBezTo>
                  <a:pt x="5436" y="33643"/>
                  <a:pt x="76556" y="313043"/>
                  <a:pt x="85700" y="339459"/>
                </a:cubicBezTo>
                <a:cubicBezTo>
                  <a:pt x="94844" y="365875"/>
                  <a:pt x="64364" y="216523"/>
                  <a:pt x="55220" y="162675"/>
                </a:cubicBezTo>
                <a:cubicBezTo>
                  <a:pt x="46076" y="108827"/>
                  <a:pt x="-4724" y="-25285"/>
                  <a:pt x="356" y="4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F06E76D3-E45B-2D1D-49C8-03542BF02AF2}"/>
              </a:ext>
            </a:extLst>
          </p:cNvPr>
          <p:cNvSpPr/>
          <p:nvPr/>
        </p:nvSpPr>
        <p:spPr>
          <a:xfrm>
            <a:off x="7491642" y="5583907"/>
            <a:ext cx="110449" cy="848306"/>
          </a:xfrm>
          <a:custGeom>
            <a:avLst/>
            <a:gdLst>
              <a:gd name="connsiteX0" fmla="*/ 342 w 110449"/>
              <a:gd name="connsiteY0" fmla="*/ 29 h 848306"/>
              <a:gd name="connsiteX1" fmla="*/ 73494 w 110449"/>
              <a:gd name="connsiteY1" fmla="*/ 359693 h 848306"/>
              <a:gd name="connsiteX2" fmla="*/ 12534 w 110449"/>
              <a:gd name="connsiteY2" fmla="*/ 835181 h 848306"/>
              <a:gd name="connsiteX3" fmla="*/ 30822 w 110449"/>
              <a:gd name="connsiteY3" fmla="*/ 682781 h 848306"/>
              <a:gd name="connsiteX4" fmla="*/ 110070 w 110449"/>
              <a:gd name="connsiteY4" fmla="*/ 341405 h 848306"/>
              <a:gd name="connsiteX5" fmla="*/ 342 w 110449"/>
              <a:gd name="connsiteY5" fmla="*/ 29 h 8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49" h="848306">
                <a:moveTo>
                  <a:pt x="342" y="29"/>
                </a:moveTo>
                <a:cubicBezTo>
                  <a:pt x="-5754" y="3077"/>
                  <a:pt x="71462" y="220501"/>
                  <a:pt x="73494" y="359693"/>
                </a:cubicBezTo>
                <a:cubicBezTo>
                  <a:pt x="75526" y="498885"/>
                  <a:pt x="19646" y="781333"/>
                  <a:pt x="12534" y="835181"/>
                </a:cubicBezTo>
                <a:cubicBezTo>
                  <a:pt x="5422" y="889029"/>
                  <a:pt x="14566" y="765077"/>
                  <a:pt x="30822" y="682781"/>
                </a:cubicBezTo>
                <a:cubicBezTo>
                  <a:pt x="47078" y="600485"/>
                  <a:pt x="116166" y="455197"/>
                  <a:pt x="110070" y="341405"/>
                </a:cubicBezTo>
                <a:cubicBezTo>
                  <a:pt x="103974" y="227613"/>
                  <a:pt x="6438" y="-3019"/>
                  <a:pt x="342" y="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D66B98B5-ECE9-4BBF-4ADB-6692D92B4F8A}"/>
              </a:ext>
            </a:extLst>
          </p:cNvPr>
          <p:cNvSpPr/>
          <p:nvPr/>
        </p:nvSpPr>
        <p:spPr>
          <a:xfrm>
            <a:off x="4565899" y="7370039"/>
            <a:ext cx="1119032" cy="725920"/>
          </a:xfrm>
          <a:custGeom>
            <a:avLst/>
            <a:gdLst>
              <a:gd name="connsiteX0" fmla="*/ 5 w 1119032"/>
              <a:gd name="connsiteY0" fmla="*/ 25 h 725920"/>
              <a:gd name="connsiteX1" fmla="*/ 237749 w 1119032"/>
              <a:gd name="connsiteY1" fmla="*/ 329209 h 725920"/>
              <a:gd name="connsiteX2" fmla="*/ 414533 w 1119032"/>
              <a:gd name="connsiteY2" fmla="*/ 365785 h 725920"/>
              <a:gd name="connsiteX3" fmla="*/ 646181 w 1119032"/>
              <a:gd name="connsiteY3" fmla="*/ 445033 h 725920"/>
              <a:gd name="connsiteX4" fmla="*/ 621797 w 1119032"/>
              <a:gd name="connsiteY4" fmla="*/ 396265 h 725920"/>
              <a:gd name="connsiteX5" fmla="*/ 1091189 w 1119032"/>
              <a:gd name="connsiteY5" fmla="*/ 713257 h 725920"/>
              <a:gd name="connsiteX6" fmla="*/ 1005845 w 1119032"/>
              <a:gd name="connsiteY6" fmla="*/ 640105 h 725920"/>
              <a:gd name="connsiteX7" fmla="*/ 518165 w 1119032"/>
              <a:gd name="connsiteY7" fmla="*/ 426745 h 725920"/>
              <a:gd name="connsiteX8" fmla="*/ 231653 w 1119032"/>
              <a:gd name="connsiteY8" fmla="*/ 347497 h 725920"/>
              <a:gd name="connsiteX9" fmla="*/ 5 w 1119032"/>
              <a:gd name="connsiteY9" fmla="*/ 25 h 72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032" h="725920">
                <a:moveTo>
                  <a:pt x="5" y="25"/>
                </a:moveTo>
                <a:cubicBezTo>
                  <a:pt x="1021" y="-3023"/>
                  <a:pt x="168661" y="268249"/>
                  <a:pt x="237749" y="329209"/>
                </a:cubicBezTo>
                <a:cubicBezTo>
                  <a:pt x="306837" y="390169"/>
                  <a:pt x="346461" y="346481"/>
                  <a:pt x="414533" y="365785"/>
                </a:cubicBezTo>
                <a:cubicBezTo>
                  <a:pt x="482605" y="385089"/>
                  <a:pt x="611637" y="439953"/>
                  <a:pt x="646181" y="445033"/>
                </a:cubicBezTo>
                <a:cubicBezTo>
                  <a:pt x="680725" y="450113"/>
                  <a:pt x="547629" y="351561"/>
                  <a:pt x="621797" y="396265"/>
                </a:cubicBezTo>
                <a:cubicBezTo>
                  <a:pt x="695965" y="440969"/>
                  <a:pt x="1027181" y="672617"/>
                  <a:pt x="1091189" y="713257"/>
                </a:cubicBezTo>
                <a:cubicBezTo>
                  <a:pt x="1155197" y="753897"/>
                  <a:pt x="1101349" y="687857"/>
                  <a:pt x="1005845" y="640105"/>
                </a:cubicBezTo>
                <a:cubicBezTo>
                  <a:pt x="910341" y="592353"/>
                  <a:pt x="647197" y="475513"/>
                  <a:pt x="518165" y="426745"/>
                </a:cubicBezTo>
                <a:cubicBezTo>
                  <a:pt x="389133" y="377977"/>
                  <a:pt x="316997" y="414553"/>
                  <a:pt x="231653" y="347497"/>
                </a:cubicBezTo>
                <a:cubicBezTo>
                  <a:pt x="146309" y="280441"/>
                  <a:pt x="-1011" y="3073"/>
                  <a:pt x="5" y="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F82156C-6818-2491-02F9-18C5DE25EF78}"/>
              </a:ext>
            </a:extLst>
          </p:cNvPr>
          <p:cNvSpPr/>
          <p:nvPr/>
        </p:nvSpPr>
        <p:spPr>
          <a:xfrm>
            <a:off x="4000422" y="5199885"/>
            <a:ext cx="132728" cy="740854"/>
          </a:xfrm>
          <a:custGeom>
            <a:avLst/>
            <a:gdLst>
              <a:gd name="connsiteX0" fmla="*/ 132666 w 132728"/>
              <a:gd name="connsiteY0" fmla="*/ 3 h 740854"/>
              <a:gd name="connsiteX1" fmla="*/ 22938 w 132728"/>
              <a:gd name="connsiteY1" fmla="*/ 353571 h 740854"/>
              <a:gd name="connsiteX2" fmla="*/ 108282 w 132728"/>
              <a:gd name="connsiteY2" fmla="*/ 731523 h 740854"/>
              <a:gd name="connsiteX3" fmla="*/ 53418 w 132728"/>
              <a:gd name="connsiteY3" fmla="*/ 603507 h 740854"/>
              <a:gd name="connsiteX4" fmla="*/ 4650 w 132728"/>
              <a:gd name="connsiteY4" fmla="*/ 359667 h 740854"/>
              <a:gd name="connsiteX5" fmla="*/ 132666 w 132728"/>
              <a:gd name="connsiteY5" fmla="*/ 3 h 74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728" h="740854">
                <a:moveTo>
                  <a:pt x="132666" y="3"/>
                </a:moveTo>
                <a:cubicBezTo>
                  <a:pt x="135714" y="-1013"/>
                  <a:pt x="27002" y="231651"/>
                  <a:pt x="22938" y="353571"/>
                </a:cubicBezTo>
                <a:cubicBezTo>
                  <a:pt x="18874" y="475491"/>
                  <a:pt x="103202" y="689867"/>
                  <a:pt x="108282" y="731523"/>
                </a:cubicBezTo>
                <a:cubicBezTo>
                  <a:pt x="113362" y="773179"/>
                  <a:pt x="70690" y="665483"/>
                  <a:pt x="53418" y="603507"/>
                </a:cubicBezTo>
                <a:cubicBezTo>
                  <a:pt x="36146" y="541531"/>
                  <a:pt x="-15670" y="459235"/>
                  <a:pt x="4650" y="359667"/>
                </a:cubicBezTo>
                <a:cubicBezTo>
                  <a:pt x="24970" y="260099"/>
                  <a:pt x="129618" y="1019"/>
                  <a:pt x="132666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4D7A0B7-D3AB-BF07-F880-FE19608A867E}"/>
              </a:ext>
            </a:extLst>
          </p:cNvPr>
          <p:cNvSpPr/>
          <p:nvPr/>
        </p:nvSpPr>
        <p:spPr>
          <a:xfrm>
            <a:off x="5470152" y="7746675"/>
            <a:ext cx="1368161" cy="234079"/>
          </a:xfrm>
          <a:custGeom>
            <a:avLst/>
            <a:gdLst>
              <a:gd name="connsiteX0" fmla="*/ 4056 w 1368161"/>
              <a:gd name="connsiteY0" fmla="*/ 1341 h 234079"/>
              <a:gd name="connsiteX1" fmla="*/ 455160 w 1368161"/>
              <a:gd name="connsiteY1" fmla="*/ 165933 h 234079"/>
              <a:gd name="connsiteX2" fmla="*/ 936744 w 1368161"/>
              <a:gd name="connsiteY2" fmla="*/ 190317 h 234079"/>
              <a:gd name="connsiteX3" fmla="*/ 827016 w 1368161"/>
              <a:gd name="connsiteY3" fmla="*/ 232989 h 234079"/>
              <a:gd name="connsiteX4" fmla="*/ 1363464 w 1368161"/>
              <a:gd name="connsiteY4" fmla="*/ 141549 h 234079"/>
              <a:gd name="connsiteX5" fmla="*/ 1070856 w 1368161"/>
              <a:gd name="connsiteY5" fmla="*/ 178125 h 234079"/>
              <a:gd name="connsiteX6" fmla="*/ 766056 w 1368161"/>
              <a:gd name="connsiteY6" fmla="*/ 178125 h 234079"/>
              <a:gd name="connsiteX7" fmla="*/ 497832 w 1368161"/>
              <a:gd name="connsiteY7" fmla="*/ 178125 h 234079"/>
              <a:gd name="connsiteX8" fmla="*/ 247896 w 1368161"/>
              <a:gd name="connsiteY8" fmla="*/ 92781 h 234079"/>
              <a:gd name="connsiteX9" fmla="*/ 4056 w 1368161"/>
              <a:gd name="connsiteY9" fmla="*/ 1341 h 23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8161" h="234079">
                <a:moveTo>
                  <a:pt x="4056" y="1341"/>
                </a:moveTo>
                <a:cubicBezTo>
                  <a:pt x="38600" y="13533"/>
                  <a:pt x="299712" y="134437"/>
                  <a:pt x="455160" y="165933"/>
                </a:cubicBezTo>
                <a:cubicBezTo>
                  <a:pt x="610608" y="197429"/>
                  <a:pt x="874768" y="179141"/>
                  <a:pt x="936744" y="190317"/>
                </a:cubicBezTo>
                <a:cubicBezTo>
                  <a:pt x="998720" y="201493"/>
                  <a:pt x="755896" y="241117"/>
                  <a:pt x="827016" y="232989"/>
                </a:cubicBezTo>
                <a:cubicBezTo>
                  <a:pt x="898136" y="224861"/>
                  <a:pt x="1322824" y="150693"/>
                  <a:pt x="1363464" y="141549"/>
                </a:cubicBezTo>
                <a:cubicBezTo>
                  <a:pt x="1404104" y="132405"/>
                  <a:pt x="1170424" y="172029"/>
                  <a:pt x="1070856" y="178125"/>
                </a:cubicBezTo>
                <a:cubicBezTo>
                  <a:pt x="971288" y="184221"/>
                  <a:pt x="766056" y="178125"/>
                  <a:pt x="766056" y="178125"/>
                </a:cubicBezTo>
                <a:cubicBezTo>
                  <a:pt x="670552" y="178125"/>
                  <a:pt x="584192" y="192349"/>
                  <a:pt x="497832" y="178125"/>
                </a:cubicBezTo>
                <a:cubicBezTo>
                  <a:pt x="411472" y="163901"/>
                  <a:pt x="331208" y="122245"/>
                  <a:pt x="247896" y="92781"/>
                </a:cubicBezTo>
                <a:cubicBezTo>
                  <a:pt x="164584" y="63317"/>
                  <a:pt x="-30488" y="-10851"/>
                  <a:pt x="4056" y="13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9BB4369C-CF15-C053-2E63-3F592AF90E55}"/>
              </a:ext>
            </a:extLst>
          </p:cNvPr>
          <p:cNvSpPr/>
          <p:nvPr/>
        </p:nvSpPr>
        <p:spPr>
          <a:xfrm>
            <a:off x="7309104" y="6631775"/>
            <a:ext cx="158496" cy="565514"/>
          </a:xfrm>
          <a:custGeom>
            <a:avLst/>
            <a:gdLst>
              <a:gd name="connsiteX0" fmla="*/ 158496 w 158496"/>
              <a:gd name="connsiteY0" fmla="*/ 673 h 565514"/>
              <a:gd name="connsiteX1" fmla="*/ 67056 w 158496"/>
              <a:gd name="connsiteY1" fmla="*/ 451777 h 565514"/>
              <a:gd name="connsiteX2" fmla="*/ 0 w 158496"/>
              <a:gd name="connsiteY2" fmla="*/ 561505 h 565514"/>
              <a:gd name="connsiteX3" fmla="*/ 67056 w 158496"/>
              <a:gd name="connsiteY3" fmla="*/ 354241 h 565514"/>
              <a:gd name="connsiteX4" fmla="*/ 158496 w 158496"/>
              <a:gd name="connsiteY4" fmla="*/ 673 h 56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96" h="565514">
                <a:moveTo>
                  <a:pt x="158496" y="673"/>
                </a:moveTo>
                <a:cubicBezTo>
                  <a:pt x="158496" y="16929"/>
                  <a:pt x="93472" y="358305"/>
                  <a:pt x="67056" y="451777"/>
                </a:cubicBezTo>
                <a:cubicBezTo>
                  <a:pt x="40640" y="545249"/>
                  <a:pt x="0" y="577761"/>
                  <a:pt x="0" y="561505"/>
                </a:cubicBezTo>
                <a:cubicBezTo>
                  <a:pt x="0" y="545249"/>
                  <a:pt x="39624" y="441617"/>
                  <a:pt x="67056" y="354241"/>
                </a:cubicBezTo>
                <a:cubicBezTo>
                  <a:pt x="94488" y="266865"/>
                  <a:pt x="158496" y="-15583"/>
                  <a:pt x="158496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2D5F425-BBAE-7AEE-0D4A-6C9B3A54BB96}"/>
              </a:ext>
            </a:extLst>
          </p:cNvPr>
          <p:cNvSpPr/>
          <p:nvPr/>
        </p:nvSpPr>
        <p:spPr>
          <a:xfrm>
            <a:off x="5339837" y="6199366"/>
            <a:ext cx="152773" cy="207546"/>
          </a:xfrm>
          <a:custGeom>
            <a:avLst/>
            <a:gdLst>
              <a:gd name="connsiteX0" fmla="*/ 259 w 152773"/>
              <a:gd name="connsiteY0" fmla="*/ 266 h 207546"/>
              <a:gd name="connsiteX1" fmla="*/ 73411 w 152773"/>
              <a:gd name="connsiteY1" fmla="*/ 128282 h 207546"/>
              <a:gd name="connsiteX2" fmla="*/ 42931 w 152773"/>
              <a:gd name="connsiteY2" fmla="*/ 207530 h 207546"/>
              <a:gd name="connsiteX3" fmla="*/ 91699 w 152773"/>
              <a:gd name="connsiteY3" fmla="*/ 122186 h 207546"/>
              <a:gd name="connsiteX4" fmla="*/ 152659 w 152773"/>
              <a:gd name="connsiteY4" fmla="*/ 12458 h 207546"/>
              <a:gd name="connsiteX5" fmla="*/ 103891 w 152773"/>
              <a:gd name="connsiteY5" fmla="*/ 91706 h 207546"/>
              <a:gd name="connsiteX6" fmla="*/ 259 w 152773"/>
              <a:gd name="connsiteY6" fmla="*/ 266 h 20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73" h="207546">
                <a:moveTo>
                  <a:pt x="259" y="266"/>
                </a:moveTo>
                <a:cubicBezTo>
                  <a:pt x="-4821" y="6362"/>
                  <a:pt x="66299" y="93738"/>
                  <a:pt x="73411" y="128282"/>
                </a:cubicBezTo>
                <a:cubicBezTo>
                  <a:pt x="80523" y="162826"/>
                  <a:pt x="39883" y="208546"/>
                  <a:pt x="42931" y="207530"/>
                </a:cubicBezTo>
                <a:cubicBezTo>
                  <a:pt x="45979" y="206514"/>
                  <a:pt x="73411" y="154698"/>
                  <a:pt x="91699" y="122186"/>
                </a:cubicBezTo>
                <a:cubicBezTo>
                  <a:pt x="109987" y="89674"/>
                  <a:pt x="150627" y="17538"/>
                  <a:pt x="152659" y="12458"/>
                </a:cubicBezTo>
                <a:cubicBezTo>
                  <a:pt x="154691" y="7378"/>
                  <a:pt x="129291" y="88658"/>
                  <a:pt x="103891" y="91706"/>
                </a:cubicBezTo>
                <a:cubicBezTo>
                  <a:pt x="78491" y="94754"/>
                  <a:pt x="5339" y="-5830"/>
                  <a:pt x="259" y="2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BF10AF65-FCF9-05EA-5583-4D381567DC4A}"/>
              </a:ext>
            </a:extLst>
          </p:cNvPr>
          <p:cNvSpPr/>
          <p:nvPr/>
        </p:nvSpPr>
        <p:spPr>
          <a:xfrm>
            <a:off x="4833920" y="6351820"/>
            <a:ext cx="317360" cy="135248"/>
          </a:xfrm>
          <a:custGeom>
            <a:avLst/>
            <a:gdLst>
              <a:gd name="connsiteX0" fmla="*/ 208 w 317360"/>
              <a:gd name="connsiteY0" fmla="*/ 212 h 135248"/>
              <a:gd name="connsiteX1" fmla="*/ 140416 w 317360"/>
              <a:gd name="connsiteY1" fmla="*/ 97748 h 135248"/>
              <a:gd name="connsiteX2" fmla="*/ 317200 w 317360"/>
              <a:gd name="connsiteY2" fmla="*/ 91652 h 135248"/>
              <a:gd name="connsiteX3" fmla="*/ 170896 w 317360"/>
              <a:gd name="connsiteY3" fmla="*/ 109940 h 135248"/>
              <a:gd name="connsiteX4" fmla="*/ 109936 w 317360"/>
              <a:gd name="connsiteY4" fmla="*/ 128228 h 135248"/>
              <a:gd name="connsiteX5" fmla="*/ 208 w 317360"/>
              <a:gd name="connsiteY5" fmla="*/ 212 h 13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360" h="135248">
                <a:moveTo>
                  <a:pt x="208" y="212"/>
                </a:moveTo>
                <a:cubicBezTo>
                  <a:pt x="5288" y="-4868"/>
                  <a:pt x="87584" y="82508"/>
                  <a:pt x="140416" y="97748"/>
                </a:cubicBezTo>
                <a:cubicBezTo>
                  <a:pt x="193248" y="112988"/>
                  <a:pt x="312120" y="89620"/>
                  <a:pt x="317200" y="91652"/>
                </a:cubicBezTo>
                <a:cubicBezTo>
                  <a:pt x="322280" y="93684"/>
                  <a:pt x="205440" y="103844"/>
                  <a:pt x="170896" y="109940"/>
                </a:cubicBezTo>
                <a:cubicBezTo>
                  <a:pt x="136352" y="116036"/>
                  <a:pt x="135336" y="149564"/>
                  <a:pt x="109936" y="128228"/>
                </a:cubicBezTo>
                <a:cubicBezTo>
                  <a:pt x="84536" y="106892"/>
                  <a:pt x="-4872" y="5292"/>
                  <a:pt x="208" y="2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EC9E2F0F-C365-57D5-085C-DE8F1BE388FC}"/>
              </a:ext>
            </a:extLst>
          </p:cNvPr>
          <p:cNvSpPr/>
          <p:nvPr/>
        </p:nvSpPr>
        <p:spPr>
          <a:xfrm>
            <a:off x="4498814" y="6510509"/>
            <a:ext cx="361543" cy="225734"/>
          </a:xfrm>
          <a:custGeom>
            <a:avLst/>
            <a:gdLst>
              <a:gd name="connsiteX0" fmla="*/ 34 w 361543"/>
              <a:gd name="connsiteY0" fmla="*/ 19 h 225734"/>
              <a:gd name="connsiteX1" fmla="*/ 146338 w 361543"/>
              <a:gd name="connsiteY1" fmla="*/ 182899 h 225734"/>
              <a:gd name="connsiteX2" fmla="*/ 359698 w 361543"/>
              <a:gd name="connsiteY2" fmla="*/ 225571 h 225734"/>
              <a:gd name="connsiteX3" fmla="*/ 243874 w 361543"/>
              <a:gd name="connsiteY3" fmla="*/ 195091 h 225734"/>
              <a:gd name="connsiteX4" fmla="*/ 140242 w 361543"/>
              <a:gd name="connsiteY4" fmla="*/ 134131 h 225734"/>
              <a:gd name="connsiteX5" fmla="*/ 158530 w 361543"/>
              <a:gd name="connsiteY5" fmla="*/ 170707 h 225734"/>
              <a:gd name="connsiteX6" fmla="*/ 34 w 361543"/>
              <a:gd name="connsiteY6" fmla="*/ 19 h 2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543" h="225734">
                <a:moveTo>
                  <a:pt x="34" y="19"/>
                </a:moveTo>
                <a:cubicBezTo>
                  <a:pt x="-1998" y="2051"/>
                  <a:pt x="86394" y="145307"/>
                  <a:pt x="146338" y="182899"/>
                </a:cubicBezTo>
                <a:cubicBezTo>
                  <a:pt x="206282" y="220491"/>
                  <a:pt x="343442" y="223539"/>
                  <a:pt x="359698" y="225571"/>
                </a:cubicBezTo>
                <a:cubicBezTo>
                  <a:pt x="375954" y="227603"/>
                  <a:pt x="280450" y="210331"/>
                  <a:pt x="243874" y="195091"/>
                </a:cubicBezTo>
                <a:cubicBezTo>
                  <a:pt x="207298" y="179851"/>
                  <a:pt x="154466" y="138195"/>
                  <a:pt x="140242" y="134131"/>
                </a:cubicBezTo>
                <a:cubicBezTo>
                  <a:pt x="126018" y="130067"/>
                  <a:pt x="181898" y="187979"/>
                  <a:pt x="158530" y="170707"/>
                </a:cubicBezTo>
                <a:cubicBezTo>
                  <a:pt x="135162" y="153435"/>
                  <a:pt x="2066" y="-2013"/>
                  <a:pt x="34" y="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C9140AE3-3152-3C0F-B11F-4790CFE3B3F9}"/>
              </a:ext>
            </a:extLst>
          </p:cNvPr>
          <p:cNvSpPr/>
          <p:nvPr/>
        </p:nvSpPr>
        <p:spPr>
          <a:xfrm>
            <a:off x="4962030" y="5924697"/>
            <a:ext cx="170315" cy="129086"/>
          </a:xfrm>
          <a:custGeom>
            <a:avLst/>
            <a:gdLst>
              <a:gd name="connsiteX0" fmla="*/ 114 w 170315"/>
              <a:gd name="connsiteY0" fmla="*/ 615 h 129086"/>
              <a:gd name="connsiteX1" fmla="*/ 128130 w 170315"/>
              <a:gd name="connsiteY1" fmla="*/ 73767 h 129086"/>
              <a:gd name="connsiteX2" fmla="*/ 158610 w 170315"/>
              <a:gd name="connsiteY2" fmla="*/ 128631 h 129086"/>
              <a:gd name="connsiteX3" fmla="*/ 152514 w 170315"/>
              <a:gd name="connsiteY3" fmla="*/ 43287 h 129086"/>
              <a:gd name="connsiteX4" fmla="*/ 114 w 170315"/>
              <a:gd name="connsiteY4" fmla="*/ 615 h 12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15" h="129086">
                <a:moveTo>
                  <a:pt x="114" y="615"/>
                </a:moveTo>
                <a:cubicBezTo>
                  <a:pt x="-3950" y="5695"/>
                  <a:pt x="101714" y="52431"/>
                  <a:pt x="128130" y="73767"/>
                </a:cubicBezTo>
                <a:cubicBezTo>
                  <a:pt x="154546" y="95103"/>
                  <a:pt x="154546" y="133711"/>
                  <a:pt x="158610" y="128631"/>
                </a:cubicBezTo>
                <a:cubicBezTo>
                  <a:pt x="162674" y="123551"/>
                  <a:pt x="186042" y="63607"/>
                  <a:pt x="152514" y="43287"/>
                </a:cubicBezTo>
                <a:cubicBezTo>
                  <a:pt x="118986" y="22967"/>
                  <a:pt x="4178" y="-4465"/>
                  <a:pt x="114" y="6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F2AAC4B-7AA3-0735-D8EB-802E0C93F4ED}"/>
              </a:ext>
            </a:extLst>
          </p:cNvPr>
          <p:cNvSpPr/>
          <p:nvPr/>
        </p:nvSpPr>
        <p:spPr>
          <a:xfrm>
            <a:off x="7101684" y="6284970"/>
            <a:ext cx="262429" cy="163924"/>
          </a:xfrm>
          <a:custGeom>
            <a:avLst/>
            <a:gdLst>
              <a:gd name="connsiteX0" fmla="*/ 156 w 262429"/>
              <a:gd name="connsiteY0" fmla="*/ 6 h 163924"/>
              <a:gd name="connsiteX1" fmla="*/ 115980 w 262429"/>
              <a:gd name="connsiteY1" fmla="*/ 152406 h 163924"/>
              <a:gd name="connsiteX2" fmla="*/ 262284 w 262429"/>
              <a:gd name="connsiteY2" fmla="*/ 152406 h 163924"/>
              <a:gd name="connsiteX3" fmla="*/ 140364 w 262429"/>
              <a:gd name="connsiteY3" fmla="*/ 146310 h 163924"/>
              <a:gd name="connsiteX4" fmla="*/ 156 w 262429"/>
              <a:gd name="connsiteY4" fmla="*/ 6 h 1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29" h="163924">
                <a:moveTo>
                  <a:pt x="156" y="6"/>
                </a:moveTo>
                <a:cubicBezTo>
                  <a:pt x="-3908" y="1022"/>
                  <a:pt x="72292" y="127006"/>
                  <a:pt x="115980" y="152406"/>
                </a:cubicBezTo>
                <a:cubicBezTo>
                  <a:pt x="159668" y="177806"/>
                  <a:pt x="258220" y="153422"/>
                  <a:pt x="262284" y="152406"/>
                </a:cubicBezTo>
                <a:cubicBezTo>
                  <a:pt x="266348" y="151390"/>
                  <a:pt x="184052" y="171710"/>
                  <a:pt x="140364" y="146310"/>
                </a:cubicBezTo>
                <a:cubicBezTo>
                  <a:pt x="96676" y="120910"/>
                  <a:pt x="4220" y="-1010"/>
                  <a:pt x="156" y="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D8059960-FD97-34CE-81A9-5B6E73646C4D}"/>
              </a:ext>
            </a:extLst>
          </p:cNvPr>
          <p:cNvSpPr/>
          <p:nvPr/>
        </p:nvSpPr>
        <p:spPr>
          <a:xfrm>
            <a:off x="6928412" y="5760658"/>
            <a:ext cx="94285" cy="170801"/>
          </a:xfrm>
          <a:custGeom>
            <a:avLst/>
            <a:gdLst>
              <a:gd name="connsiteX0" fmla="*/ 94180 w 94285"/>
              <a:gd name="connsiteY0" fmla="*/ 62 h 170801"/>
              <a:gd name="connsiteX1" fmla="*/ 21028 w 94285"/>
              <a:gd name="connsiteY1" fmla="*/ 85406 h 170801"/>
              <a:gd name="connsiteX2" fmla="*/ 21028 w 94285"/>
              <a:gd name="connsiteY2" fmla="*/ 170750 h 170801"/>
              <a:gd name="connsiteX3" fmla="*/ 2740 w 94285"/>
              <a:gd name="connsiteY3" fmla="*/ 73214 h 170801"/>
              <a:gd name="connsiteX4" fmla="*/ 94180 w 94285"/>
              <a:gd name="connsiteY4" fmla="*/ 62 h 17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85" h="170801">
                <a:moveTo>
                  <a:pt x="94180" y="62"/>
                </a:moveTo>
                <a:cubicBezTo>
                  <a:pt x="97228" y="2094"/>
                  <a:pt x="33220" y="56958"/>
                  <a:pt x="21028" y="85406"/>
                </a:cubicBezTo>
                <a:cubicBezTo>
                  <a:pt x="8836" y="113854"/>
                  <a:pt x="24076" y="172782"/>
                  <a:pt x="21028" y="170750"/>
                </a:cubicBezTo>
                <a:cubicBezTo>
                  <a:pt x="17980" y="168718"/>
                  <a:pt x="-8436" y="100646"/>
                  <a:pt x="2740" y="73214"/>
                </a:cubicBezTo>
                <a:cubicBezTo>
                  <a:pt x="13916" y="45782"/>
                  <a:pt x="91132" y="-1970"/>
                  <a:pt x="94180" y="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6DC10DA-5B18-FE1E-4F3B-B79F7067656B}"/>
              </a:ext>
            </a:extLst>
          </p:cNvPr>
          <p:cNvSpPr/>
          <p:nvPr/>
        </p:nvSpPr>
        <p:spPr>
          <a:xfrm>
            <a:off x="4139946" y="6315218"/>
            <a:ext cx="146752" cy="533000"/>
          </a:xfrm>
          <a:custGeom>
            <a:avLst/>
            <a:gdLst>
              <a:gd name="connsiteX0" fmla="*/ 5334 w 146752"/>
              <a:gd name="connsiteY0" fmla="*/ 238 h 533000"/>
              <a:gd name="connsiteX1" fmla="*/ 41910 w 146752"/>
              <a:gd name="connsiteY1" fmla="*/ 280654 h 533000"/>
              <a:gd name="connsiteX2" fmla="*/ 133350 w 146752"/>
              <a:gd name="connsiteY2" fmla="*/ 518398 h 533000"/>
              <a:gd name="connsiteX3" fmla="*/ 133350 w 146752"/>
              <a:gd name="connsiteY3" fmla="*/ 487918 h 533000"/>
              <a:gd name="connsiteX4" fmla="*/ 11430 w 146752"/>
              <a:gd name="connsiteY4" fmla="*/ 329422 h 533000"/>
              <a:gd name="connsiteX5" fmla="*/ 5334 w 146752"/>
              <a:gd name="connsiteY5" fmla="*/ 238 h 5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752" h="533000">
                <a:moveTo>
                  <a:pt x="5334" y="238"/>
                </a:moveTo>
                <a:cubicBezTo>
                  <a:pt x="10414" y="-7890"/>
                  <a:pt x="20574" y="194294"/>
                  <a:pt x="41910" y="280654"/>
                </a:cubicBezTo>
                <a:cubicBezTo>
                  <a:pt x="63246" y="367014"/>
                  <a:pt x="133350" y="518398"/>
                  <a:pt x="133350" y="518398"/>
                </a:cubicBezTo>
                <a:cubicBezTo>
                  <a:pt x="148590" y="552942"/>
                  <a:pt x="153670" y="519414"/>
                  <a:pt x="133350" y="487918"/>
                </a:cubicBezTo>
                <a:cubicBezTo>
                  <a:pt x="113030" y="456422"/>
                  <a:pt x="28702" y="408670"/>
                  <a:pt x="11430" y="329422"/>
                </a:cubicBezTo>
                <a:cubicBezTo>
                  <a:pt x="-5842" y="250174"/>
                  <a:pt x="254" y="8366"/>
                  <a:pt x="5334" y="2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3BAA4ED8-6906-2218-5042-0170C7EB47E1}"/>
              </a:ext>
            </a:extLst>
          </p:cNvPr>
          <p:cNvSpPr/>
          <p:nvPr/>
        </p:nvSpPr>
        <p:spPr>
          <a:xfrm>
            <a:off x="4930497" y="7083535"/>
            <a:ext cx="251656" cy="351397"/>
          </a:xfrm>
          <a:custGeom>
            <a:avLst/>
            <a:gdLst>
              <a:gd name="connsiteX0" fmla="*/ 153567 w 251656"/>
              <a:gd name="connsiteY0" fmla="*/ 17 h 351397"/>
              <a:gd name="connsiteX1" fmla="*/ 110895 w 251656"/>
              <a:gd name="connsiteY1" fmla="*/ 213377 h 351397"/>
              <a:gd name="connsiteX2" fmla="*/ 251103 w 251656"/>
              <a:gd name="connsiteY2" fmla="*/ 347489 h 351397"/>
              <a:gd name="connsiteX3" fmla="*/ 153567 w 251656"/>
              <a:gd name="connsiteY3" fmla="*/ 304817 h 351397"/>
              <a:gd name="connsiteX4" fmla="*/ 1167 w 251656"/>
              <a:gd name="connsiteY4" fmla="*/ 195089 h 351397"/>
              <a:gd name="connsiteX5" fmla="*/ 86511 w 251656"/>
              <a:gd name="connsiteY5" fmla="*/ 201185 h 351397"/>
              <a:gd name="connsiteX6" fmla="*/ 153567 w 251656"/>
              <a:gd name="connsiteY6" fmla="*/ 17 h 35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656" h="351397">
                <a:moveTo>
                  <a:pt x="153567" y="17"/>
                </a:moveTo>
                <a:cubicBezTo>
                  <a:pt x="157631" y="2049"/>
                  <a:pt x="94639" y="155465"/>
                  <a:pt x="110895" y="213377"/>
                </a:cubicBezTo>
                <a:cubicBezTo>
                  <a:pt x="127151" y="271289"/>
                  <a:pt x="243991" y="332249"/>
                  <a:pt x="251103" y="347489"/>
                </a:cubicBezTo>
                <a:cubicBezTo>
                  <a:pt x="258215" y="362729"/>
                  <a:pt x="195223" y="330217"/>
                  <a:pt x="153567" y="304817"/>
                </a:cubicBezTo>
                <a:cubicBezTo>
                  <a:pt x="111911" y="279417"/>
                  <a:pt x="12343" y="212361"/>
                  <a:pt x="1167" y="195089"/>
                </a:cubicBezTo>
                <a:cubicBezTo>
                  <a:pt x="-10009" y="177817"/>
                  <a:pt x="62127" y="232681"/>
                  <a:pt x="86511" y="201185"/>
                </a:cubicBezTo>
                <a:cubicBezTo>
                  <a:pt x="110895" y="169689"/>
                  <a:pt x="149503" y="-2015"/>
                  <a:pt x="153567" y="1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0CE0C3C3-5AED-333C-461C-890985D11FCA}"/>
              </a:ext>
            </a:extLst>
          </p:cNvPr>
          <p:cNvSpPr/>
          <p:nvPr/>
        </p:nvSpPr>
        <p:spPr>
          <a:xfrm>
            <a:off x="5388864" y="7315197"/>
            <a:ext cx="342069" cy="469432"/>
          </a:xfrm>
          <a:custGeom>
            <a:avLst/>
            <a:gdLst>
              <a:gd name="connsiteX0" fmla="*/ 341376 w 342069"/>
              <a:gd name="connsiteY0" fmla="*/ 286515 h 469432"/>
              <a:gd name="connsiteX1" fmla="*/ 207264 w 342069"/>
              <a:gd name="connsiteY1" fmla="*/ 359667 h 469432"/>
              <a:gd name="connsiteX2" fmla="*/ 195072 w 342069"/>
              <a:gd name="connsiteY2" fmla="*/ 469395 h 469432"/>
              <a:gd name="connsiteX3" fmla="*/ 237744 w 342069"/>
              <a:gd name="connsiteY3" fmla="*/ 347475 h 469432"/>
              <a:gd name="connsiteX4" fmla="*/ 249936 w 342069"/>
              <a:gd name="connsiteY4" fmla="*/ 298707 h 469432"/>
              <a:gd name="connsiteX5" fmla="*/ 0 w 342069"/>
              <a:gd name="connsiteY5" fmla="*/ 3 h 469432"/>
              <a:gd name="connsiteX6" fmla="*/ 249936 w 342069"/>
              <a:gd name="connsiteY6" fmla="*/ 292611 h 469432"/>
              <a:gd name="connsiteX7" fmla="*/ 341376 w 342069"/>
              <a:gd name="connsiteY7" fmla="*/ 286515 h 4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69" h="469432">
                <a:moveTo>
                  <a:pt x="341376" y="286515"/>
                </a:moveTo>
                <a:cubicBezTo>
                  <a:pt x="334264" y="297691"/>
                  <a:pt x="231648" y="329187"/>
                  <a:pt x="207264" y="359667"/>
                </a:cubicBezTo>
                <a:cubicBezTo>
                  <a:pt x="182880" y="390147"/>
                  <a:pt x="189992" y="471427"/>
                  <a:pt x="195072" y="469395"/>
                </a:cubicBezTo>
                <a:cubicBezTo>
                  <a:pt x="200152" y="467363"/>
                  <a:pt x="228600" y="375923"/>
                  <a:pt x="237744" y="347475"/>
                </a:cubicBezTo>
                <a:cubicBezTo>
                  <a:pt x="246888" y="319027"/>
                  <a:pt x="289560" y="356619"/>
                  <a:pt x="249936" y="298707"/>
                </a:cubicBezTo>
                <a:cubicBezTo>
                  <a:pt x="210312" y="240795"/>
                  <a:pt x="0" y="1019"/>
                  <a:pt x="0" y="3"/>
                </a:cubicBezTo>
                <a:cubicBezTo>
                  <a:pt x="0" y="-1013"/>
                  <a:pt x="200152" y="243843"/>
                  <a:pt x="249936" y="292611"/>
                </a:cubicBezTo>
                <a:cubicBezTo>
                  <a:pt x="299720" y="341379"/>
                  <a:pt x="348488" y="275339"/>
                  <a:pt x="341376" y="2865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78868B9F-79C2-3E45-EE70-A085522369BB}"/>
              </a:ext>
            </a:extLst>
          </p:cNvPr>
          <p:cNvSpPr/>
          <p:nvPr/>
        </p:nvSpPr>
        <p:spPr>
          <a:xfrm>
            <a:off x="6205728" y="7552376"/>
            <a:ext cx="630291" cy="256914"/>
          </a:xfrm>
          <a:custGeom>
            <a:avLst/>
            <a:gdLst>
              <a:gd name="connsiteX0" fmla="*/ 0 w 630291"/>
              <a:gd name="connsiteY0" fmla="*/ 256600 h 256914"/>
              <a:gd name="connsiteX1" fmla="*/ 274320 w 630291"/>
              <a:gd name="connsiteY1" fmla="*/ 152968 h 256914"/>
              <a:gd name="connsiteX2" fmla="*/ 432816 w 630291"/>
              <a:gd name="connsiteY2" fmla="*/ 152968 h 256914"/>
              <a:gd name="connsiteX3" fmla="*/ 627888 w 630291"/>
              <a:gd name="connsiteY3" fmla="*/ 568 h 256914"/>
              <a:gd name="connsiteX4" fmla="*/ 524256 w 630291"/>
              <a:gd name="connsiteY4" fmla="*/ 104200 h 256914"/>
              <a:gd name="connsiteX5" fmla="*/ 274320 w 630291"/>
              <a:gd name="connsiteY5" fmla="*/ 183448 h 256914"/>
              <a:gd name="connsiteX6" fmla="*/ 0 w 630291"/>
              <a:gd name="connsiteY6" fmla="*/ 256600 h 25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291" h="256914">
                <a:moveTo>
                  <a:pt x="0" y="256600"/>
                </a:moveTo>
                <a:cubicBezTo>
                  <a:pt x="0" y="251520"/>
                  <a:pt x="202184" y="170240"/>
                  <a:pt x="274320" y="152968"/>
                </a:cubicBezTo>
                <a:cubicBezTo>
                  <a:pt x="346456" y="135696"/>
                  <a:pt x="373888" y="178368"/>
                  <a:pt x="432816" y="152968"/>
                </a:cubicBezTo>
                <a:cubicBezTo>
                  <a:pt x="491744" y="127568"/>
                  <a:pt x="612648" y="8696"/>
                  <a:pt x="627888" y="568"/>
                </a:cubicBezTo>
                <a:cubicBezTo>
                  <a:pt x="643128" y="-7560"/>
                  <a:pt x="583184" y="73720"/>
                  <a:pt x="524256" y="104200"/>
                </a:cubicBezTo>
                <a:cubicBezTo>
                  <a:pt x="465328" y="134680"/>
                  <a:pt x="358648" y="163128"/>
                  <a:pt x="274320" y="183448"/>
                </a:cubicBezTo>
                <a:cubicBezTo>
                  <a:pt x="189992" y="203768"/>
                  <a:pt x="0" y="261680"/>
                  <a:pt x="0" y="2566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69CF880F-ADF3-055C-F82D-4B64E51AF805}"/>
              </a:ext>
            </a:extLst>
          </p:cNvPr>
          <p:cNvSpPr/>
          <p:nvPr/>
        </p:nvSpPr>
        <p:spPr>
          <a:xfrm>
            <a:off x="6870092" y="7168890"/>
            <a:ext cx="128693" cy="262149"/>
          </a:xfrm>
          <a:custGeom>
            <a:avLst/>
            <a:gdLst>
              <a:gd name="connsiteX0" fmla="*/ 128116 w 128693"/>
              <a:gd name="connsiteY0" fmla="*/ 6 h 262149"/>
              <a:gd name="connsiteX1" fmla="*/ 85444 w 128693"/>
              <a:gd name="connsiteY1" fmla="*/ 170694 h 262149"/>
              <a:gd name="connsiteX2" fmla="*/ 100 w 128693"/>
              <a:gd name="connsiteY2" fmla="*/ 262134 h 262149"/>
              <a:gd name="connsiteX3" fmla="*/ 103732 w 128693"/>
              <a:gd name="connsiteY3" fmla="*/ 164598 h 262149"/>
              <a:gd name="connsiteX4" fmla="*/ 128116 w 128693"/>
              <a:gd name="connsiteY4" fmla="*/ 6 h 26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" h="262149">
                <a:moveTo>
                  <a:pt x="128116" y="6"/>
                </a:moveTo>
                <a:cubicBezTo>
                  <a:pt x="125068" y="1022"/>
                  <a:pt x="106780" y="127006"/>
                  <a:pt x="85444" y="170694"/>
                </a:cubicBezTo>
                <a:cubicBezTo>
                  <a:pt x="64108" y="214382"/>
                  <a:pt x="-2948" y="263150"/>
                  <a:pt x="100" y="262134"/>
                </a:cubicBezTo>
                <a:cubicBezTo>
                  <a:pt x="3148" y="261118"/>
                  <a:pt x="85444" y="205238"/>
                  <a:pt x="103732" y="164598"/>
                </a:cubicBezTo>
                <a:cubicBezTo>
                  <a:pt x="122020" y="123958"/>
                  <a:pt x="131164" y="-1010"/>
                  <a:pt x="128116" y="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F938C7CC-7B7A-3893-C1C4-786F9C743831}"/>
              </a:ext>
            </a:extLst>
          </p:cNvPr>
          <p:cNvSpPr/>
          <p:nvPr/>
        </p:nvSpPr>
        <p:spPr>
          <a:xfrm>
            <a:off x="5104489" y="6546446"/>
            <a:ext cx="335180" cy="479661"/>
          </a:xfrm>
          <a:custGeom>
            <a:avLst/>
            <a:gdLst>
              <a:gd name="connsiteX0" fmla="*/ 333143 w 335180"/>
              <a:gd name="connsiteY0" fmla="*/ 658 h 479661"/>
              <a:gd name="connsiteX1" fmla="*/ 253895 w 335180"/>
              <a:gd name="connsiteY1" fmla="*/ 98194 h 479661"/>
              <a:gd name="connsiteX2" fmla="*/ 101495 w 335180"/>
              <a:gd name="connsiteY2" fmla="*/ 220114 h 479661"/>
              <a:gd name="connsiteX3" fmla="*/ 3959 w 335180"/>
              <a:gd name="connsiteY3" fmla="*/ 476146 h 479661"/>
              <a:gd name="connsiteX4" fmla="*/ 34439 w 335180"/>
              <a:gd name="connsiteY4" fmla="*/ 354226 h 479661"/>
              <a:gd name="connsiteX5" fmla="*/ 174647 w 335180"/>
              <a:gd name="connsiteY5" fmla="*/ 146962 h 479661"/>
              <a:gd name="connsiteX6" fmla="*/ 333143 w 335180"/>
              <a:gd name="connsiteY6" fmla="*/ 658 h 47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180" h="479661">
                <a:moveTo>
                  <a:pt x="333143" y="658"/>
                </a:moveTo>
                <a:cubicBezTo>
                  <a:pt x="346351" y="-7470"/>
                  <a:pt x="292503" y="61618"/>
                  <a:pt x="253895" y="98194"/>
                </a:cubicBezTo>
                <a:cubicBezTo>
                  <a:pt x="215287" y="134770"/>
                  <a:pt x="143151" y="157122"/>
                  <a:pt x="101495" y="220114"/>
                </a:cubicBezTo>
                <a:cubicBezTo>
                  <a:pt x="59839" y="283106"/>
                  <a:pt x="15135" y="453794"/>
                  <a:pt x="3959" y="476146"/>
                </a:cubicBezTo>
                <a:cubicBezTo>
                  <a:pt x="-7217" y="498498"/>
                  <a:pt x="5991" y="409090"/>
                  <a:pt x="34439" y="354226"/>
                </a:cubicBezTo>
                <a:cubicBezTo>
                  <a:pt x="62887" y="299362"/>
                  <a:pt x="124863" y="198778"/>
                  <a:pt x="174647" y="146962"/>
                </a:cubicBezTo>
                <a:cubicBezTo>
                  <a:pt x="224431" y="95146"/>
                  <a:pt x="319935" y="8786"/>
                  <a:pt x="333143" y="6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962F8AF-0AB6-D207-F761-658D828E51CF}"/>
              </a:ext>
            </a:extLst>
          </p:cNvPr>
          <p:cNvSpPr/>
          <p:nvPr/>
        </p:nvSpPr>
        <p:spPr>
          <a:xfrm>
            <a:off x="6845718" y="6711689"/>
            <a:ext cx="91660" cy="213385"/>
          </a:xfrm>
          <a:custGeom>
            <a:avLst/>
            <a:gdLst>
              <a:gd name="connsiteX0" fmla="*/ 90 w 91660"/>
              <a:gd name="connsiteY0" fmla="*/ 7 h 213385"/>
              <a:gd name="connsiteX1" fmla="*/ 73242 w 91660"/>
              <a:gd name="connsiteY1" fmla="*/ 134119 h 213385"/>
              <a:gd name="connsiteX2" fmla="*/ 6186 w 91660"/>
              <a:gd name="connsiteY2" fmla="*/ 213367 h 213385"/>
              <a:gd name="connsiteX3" fmla="*/ 91530 w 91660"/>
              <a:gd name="connsiteY3" fmla="*/ 140215 h 213385"/>
              <a:gd name="connsiteX4" fmla="*/ 90 w 91660"/>
              <a:gd name="connsiteY4" fmla="*/ 7 h 21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60" h="213385">
                <a:moveTo>
                  <a:pt x="90" y="7"/>
                </a:moveTo>
                <a:cubicBezTo>
                  <a:pt x="-2958" y="-1009"/>
                  <a:pt x="72226" y="98559"/>
                  <a:pt x="73242" y="134119"/>
                </a:cubicBezTo>
                <a:cubicBezTo>
                  <a:pt x="74258" y="169679"/>
                  <a:pt x="3138" y="212351"/>
                  <a:pt x="6186" y="213367"/>
                </a:cubicBezTo>
                <a:cubicBezTo>
                  <a:pt x="9234" y="214383"/>
                  <a:pt x="87466" y="173743"/>
                  <a:pt x="91530" y="140215"/>
                </a:cubicBezTo>
                <a:cubicBezTo>
                  <a:pt x="95594" y="106687"/>
                  <a:pt x="3138" y="1023"/>
                  <a:pt x="90" y="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CB752132-4730-C707-F8ED-215528F84825}"/>
              </a:ext>
            </a:extLst>
          </p:cNvPr>
          <p:cNvSpPr/>
          <p:nvPr/>
        </p:nvSpPr>
        <p:spPr>
          <a:xfrm>
            <a:off x="2460633" y="5228580"/>
            <a:ext cx="289481" cy="404351"/>
          </a:xfrm>
          <a:custGeom>
            <a:avLst/>
            <a:gdLst>
              <a:gd name="connsiteX0" fmla="*/ 289442 w 289481"/>
              <a:gd name="connsiteY0" fmla="*/ 65315 h 404351"/>
              <a:gd name="connsiteX1" fmla="*/ 151938 w 289481"/>
              <a:gd name="connsiteY1" fmla="*/ 37814 h 404351"/>
              <a:gd name="connsiteX2" fmla="*/ 45373 w 289481"/>
              <a:gd name="connsiteY2" fmla="*/ 127191 h 404351"/>
              <a:gd name="connsiteX3" fmla="*/ 62561 w 289481"/>
              <a:gd name="connsiteY3" fmla="*/ 106566 h 404351"/>
              <a:gd name="connsiteX4" fmla="*/ 17872 w 289481"/>
              <a:gd name="connsiteY4" fmla="*/ 230319 h 404351"/>
              <a:gd name="connsiteX5" fmla="*/ 7559 w 289481"/>
              <a:gd name="connsiteY5" fmla="*/ 398761 h 404351"/>
              <a:gd name="connsiteX6" fmla="*/ 684 w 289481"/>
              <a:gd name="connsiteY6" fmla="*/ 340322 h 404351"/>
              <a:gd name="connsiteX7" fmla="*/ 24747 w 289481"/>
              <a:gd name="connsiteY7" fmla="*/ 110003 h 404351"/>
              <a:gd name="connsiteX8" fmla="*/ 121000 w 289481"/>
              <a:gd name="connsiteY8" fmla="*/ 65315 h 404351"/>
              <a:gd name="connsiteX9" fmla="*/ 138188 w 289481"/>
              <a:gd name="connsiteY9" fmla="*/ 0 h 404351"/>
              <a:gd name="connsiteX10" fmla="*/ 289442 w 289481"/>
              <a:gd name="connsiteY10" fmla="*/ 65315 h 40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481" h="404351">
                <a:moveTo>
                  <a:pt x="289442" y="65315"/>
                </a:moveTo>
                <a:cubicBezTo>
                  <a:pt x="291734" y="71617"/>
                  <a:pt x="192616" y="27501"/>
                  <a:pt x="151938" y="37814"/>
                </a:cubicBezTo>
                <a:cubicBezTo>
                  <a:pt x="111260" y="48127"/>
                  <a:pt x="45373" y="127191"/>
                  <a:pt x="45373" y="127191"/>
                </a:cubicBezTo>
                <a:cubicBezTo>
                  <a:pt x="30477" y="138650"/>
                  <a:pt x="67144" y="89378"/>
                  <a:pt x="62561" y="106566"/>
                </a:cubicBezTo>
                <a:cubicBezTo>
                  <a:pt x="57978" y="123754"/>
                  <a:pt x="27039" y="181620"/>
                  <a:pt x="17872" y="230319"/>
                </a:cubicBezTo>
                <a:cubicBezTo>
                  <a:pt x="8705" y="279018"/>
                  <a:pt x="10424" y="380427"/>
                  <a:pt x="7559" y="398761"/>
                </a:cubicBezTo>
                <a:cubicBezTo>
                  <a:pt x="4694" y="417095"/>
                  <a:pt x="-2181" y="388448"/>
                  <a:pt x="684" y="340322"/>
                </a:cubicBezTo>
                <a:cubicBezTo>
                  <a:pt x="3549" y="292196"/>
                  <a:pt x="4694" y="155837"/>
                  <a:pt x="24747" y="110003"/>
                </a:cubicBezTo>
                <a:cubicBezTo>
                  <a:pt x="44800" y="64169"/>
                  <a:pt x="102093" y="83649"/>
                  <a:pt x="121000" y="65315"/>
                </a:cubicBezTo>
                <a:cubicBezTo>
                  <a:pt x="139907" y="46981"/>
                  <a:pt x="113552" y="0"/>
                  <a:pt x="138188" y="0"/>
                </a:cubicBezTo>
                <a:cubicBezTo>
                  <a:pt x="162824" y="0"/>
                  <a:pt x="287150" y="59013"/>
                  <a:pt x="289442" y="65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A3F755D-1C4C-1800-358E-307AD201FF83}"/>
              </a:ext>
            </a:extLst>
          </p:cNvPr>
          <p:cNvSpPr/>
          <p:nvPr/>
        </p:nvSpPr>
        <p:spPr>
          <a:xfrm>
            <a:off x="2495261" y="5271091"/>
            <a:ext cx="278896" cy="670540"/>
          </a:xfrm>
          <a:custGeom>
            <a:avLst/>
            <a:gdLst>
              <a:gd name="connsiteX0" fmla="*/ 278877 w 278896"/>
              <a:gd name="connsiteY0" fmla="*/ 22804 h 670540"/>
              <a:gd name="connsiteX1" fmla="*/ 120748 w 278896"/>
              <a:gd name="connsiteY1" fmla="*/ 22804 h 670540"/>
              <a:gd name="connsiteX2" fmla="*/ 41683 w 278896"/>
              <a:gd name="connsiteY2" fmla="*/ 125932 h 670540"/>
              <a:gd name="connsiteX3" fmla="*/ 38246 w 278896"/>
              <a:gd name="connsiteY3" fmla="*/ 277186 h 670540"/>
              <a:gd name="connsiteX4" fmla="*/ 34808 w 278896"/>
              <a:gd name="connsiteY4" fmla="*/ 256560 h 670540"/>
              <a:gd name="connsiteX5" fmla="*/ 31371 w 278896"/>
              <a:gd name="connsiteY5" fmla="*/ 352813 h 670540"/>
              <a:gd name="connsiteX6" fmla="*/ 100122 w 278896"/>
              <a:gd name="connsiteY6" fmla="*/ 476566 h 670540"/>
              <a:gd name="connsiteX7" fmla="*/ 86372 w 278896"/>
              <a:gd name="connsiteY7" fmla="*/ 445628 h 670540"/>
              <a:gd name="connsiteX8" fmla="*/ 210125 w 278896"/>
              <a:gd name="connsiteY8" fmla="*/ 665634 h 670540"/>
              <a:gd name="connsiteX9" fmla="*/ 124186 w 278896"/>
              <a:gd name="connsiteY9" fmla="*/ 576256 h 670540"/>
              <a:gd name="connsiteX10" fmla="*/ 14183 w 278896"/>
              <a:gd name="connsiteY10" fmla="*/ 325312 h 670540"/>
              <a:gd name="connsiteX11" fmla="*/ 14183 w 278896"/>
              <a:gd name="connsiteY11" fmla="*/ 170620 h 670540"/>
              <a:gd name="connsiteX12" fmla="*/ 131061 w 278896"/>
              <a:gd name="connsiteY12" fmla="*/ 9053 h 670540"/>
              <a:gd name="connsiteX13" fmla="*/ 278877 w 278896"/>
              <a:gd name="connsiteY13" fmla="*/ 22804 h 67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896" h="670540">
                <a:moveTo>
                  <a:pt x="278877" y="22804"/>
                </a:moveTo>
                <a:cubicBezTo>
                  <a:pt x="277158" y="25096"/>
                  <a:pt x="160280" y="5616"/>
                  <a:pt x="120748" y="22804"/>
                </a:cubicBezTo>
                <a:cubicBezTo>
                  <a:pt x="81216" y="39992"/>
                  <a:pt x="55433" y="83535"/>
                  <a:pt x="41683" y="125932"/>
                </a:cubicBezTo>
                <a:cubicBezTo>
                  <a:pt x="27933" y="168329"/>
                  <a:pt x="39392" y="255415"/>
                  <a:pt x="38246" y="277186"/>
                </a:cubicBezTo>
                <a:cubicBezTo>
                  <a:pt x="37100" y="298957"/>
                  <a:pt x="35954" y="243956"/>
                  <a:pt x="34808" y="256560"/>
                </a:cubicBezTo>
                <a:cubicBezTo>
                  <a:pt x="33662" y="269164"/>
                  <a:pt x="20485" y="316145"/>
                  <a:pt x="31371" y="352813"/>
                </a:cubicBezTo>
                <a:cubicBezTo>
                  <a:pt x="42257" y="389481"/>
                  <a:pt x="90955" y="461097"/>
                  <a:pt x="100122" y="476566"/>
                </a:cubicBezTo>
                <a:cubicBezTo>
                  <a:pt x="109289" y="492035"/>
                  <a:pt x="68038" y="414117"/>
                  <a:pt x="86372" y="445628"/>
                </a:cubicBezTo>
                <a:cubicBezTo>
                  <a:pt x="104706" y="477139"/>
                  <a:pt x="203823" y="643863"/>
                  <a:pt x="210125" y="665634"/>
                </a:cubicBezTo>
                <a:cubicBezTo>
                  <a:pt x="216427" y="687405"/>
                  <a:pt x="156843" y="632976"/>
                  <a:pt x="124186" y="576256"/>
                </a:cubicBezTo>
                <a:cubicBezTo>
                  <a:pt x="91529" y="519536"/>
                  <a:pt x="32517" y="392918"/>
                  <a:pt x="14183" y="325312"/>
                </a:cubicBezTo>
                <a:cubicBezTo>
                  <a:pt x="-4151" y="257706"/>
                  <a:pt x="-5297" y="223330"/>
                  <a:pt x="14183" y="170620"/>
                </a:cubicBezTo>
                <a:cubicBezTo>
                  <a:pt x="33663" y="117910"/>
                  <a:pt x="94966" y="34835"/>
                  <a:pt x="131061" y="9053"/>
                </a:cubicBezTo>
                <a:cubicBezTo>
                  <a:pt x="167156" y="-16729"/>
                  <a:pt x="280596" y="20512"/>
                  <a:pt x="278877" y="22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88D4836-6B55-8DE3-8833-04505E9C38FD}"/>
              </a:ext>
            </a:extLst>
          </p:cNvPr>
          <p:cNvSpPr/>
          <p:nvPr/>
        </p:nvSpPr>
        <p:spPr>
          <a:xfrm>
            <a:off x="2485379" y="5658139"/>
            <a:ext cx="385834" cy="676572"/>
          </a:xfrm>
          <a:custGeom>
            <a:avLst/>
            <a:gdLst>
              <a:gd name="connsiteX0" fmla="*/ 1 w 385834"/>
              <a:gd name="connsiteY0" fmla="*/ 141 h 676572"/>
              <a:gd name="connsiteX1" fmla="*/ 182194 w 385834"/>
              <a:gd name="connsiteY1" fmla="*/ 257960 h 676572"/>
              <a:gd name="connsiteX2" fmla="*/ 237195 w 385834"/>
              <a:gd name="connsiteY2" fmla="*/ 350775 h 676572"/>
              <a:gd name="connsiteX3" fmla="*/ 378137 w 385834"/>
              <a:gd name="connsiteY3" fmla="*/ 660159 h 676572"/>
              <a:gd name="connsiteX4" fmla="*/ 347198 w 385834"/>
              <a:gd name="connsiteY4" fmla="*/ 598282 h 676572"/>
              <a:gd name="connsiteX5" fmla="*/ 178756 w 385834"/>
              <a:gd name="connsiteY5" fmla="*/ 295774 h 676572"/>
              <a:gd name="connsiteX6" fmla="*/ 1 w 385834"/>
              <a:gd name="connsiteY6" fmla="*/ 141 h 67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834" h="676572">
                <a:moveTo>
                  <a:pt x="1" y="141"/>
                </a:moveTo>
                <a:cubicBezTo>
                  <a:pt x="574" y="-6161"/>
                  <a:pt x="142662" y="199521"/>
                  <a:pt x="182194" y="257960"/>
                </a:cubicBezTo>
                <a:cubicBezTo>
                  <a:pt x="221726" y="316399"/>
                  <a:pt x="204538" y="283742"/>
                  <a:pt x="237195" y="350775"/>
                </a:cubicBezTo>
                <a:cubicBezTo>
                  <a:pt x="269852" y="417808"/>
                  <a:pt x="359803" y="618908"/>
                  <a:pt x="378137" y="660159"/>
                </a:cubicBezTo>
                <a:cubicBezTo>
                  <a:pt x="396471" y="701410"/>
                  <a:pt x="380428" y="659013"/>
                  <a:pt x="347198" y="598282"/>
                </a:cubicBezTo>
                <a:cubicBezTo>
                  <a:pt x="313968" y="537551"/>
                  <a:pt x="231466" y="396037"/>
                  <a:pt x="178756" y="295774"/>
                </a:cubicBezTo>
                <a:cubicBezTo>
                  <a:pt x="126046" y="195511"/>
                  <a:pt x="-572" y="6443"/>
                  <a:pt x="1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06AF258C-B450-3909-6395-DA0B103CBB08}"/>
              </a:ext>
            </a:extLst>
          </p:cNvPr>
          <p:cNvSpPr/>
          <p:nvPr/>
        </p:nvSpPr>
        <p:spPr>
          <a:xfrm>
            <a:off x="2556458" y="5332327"/>
            <a:ext cx="413635" cy="337306"/>
          </a:xfrm>
          <a:custGeom>
            <a:avLst/>
            <a:gdLst>
              <a:gd name="connsiteX0" fmla="*/ 1112 w 413635"/>
              <a:gd name="connsiteY0" fmla="*/ 130010 h 337306"/>
              <a:gd name="connsiteX1" fmla="*/ 83614 w 413635"/>
              <a:gd name="connsiteY1" fmla="*/ 33757 h 337306"/>
              <a:gd name="connsiteX2" fmla="*/ 135178 w 413635"/>
              <a:gd name="connsiteY2" fmla="*/ 71571 h 337306"/>
              <a:gd name="connsiteX3" fmla="*/ 128303 w 413635"/>
              <a:gd name="connsiteY3" fmla="*/ 6256 h 337306"/>
              <a:gd name="connsiteX4" fmla="*/ 286432 w 413635"/>
              <a:gd name="connsiteY4" fmla="*/ 150635 h 337306"/>
              <a:gd name="connsiteX5" fmla="*/ 413623 w 413635"/>
              <a:gd name="connsiteY5" fmla="*/ 336265 h 337306"/>
              <a:gd name="connsiteX6" fmla="*/ 293307 w 413635"/>
              <a:gd name="connsiteY6" fmla="*/ 215950 h 337306"/>
              <a:gd name="connsiteX7" fmla="*/ 169554 w 413635"/>
              <a:gd name="connsiteY7" fmla="*/ 9694 h 337306"/>
              <a:gd name="connsiteX8" fmla="*/ 42363 w 413635"/>
              <a:gd name="connsiteY8" fmla="*/ 40632 h 337306"/>
              <a:gd name="connsiteX9" fmla="*/ 1112 w 413635"/>
              <a:gd name="connsiteY9" fmla="*/ 130010 h 3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635" h="337306">
                <a:moveTo>
                  <a:pt x="1112" y="130010"/>
                </a:moveTo>
                <a:cubicBezTo>
                  <a:pt x="7987" y="128864"/>
                  <a:pt x="61270" y="43497"/>
                  <a:pt x="83614" y="33757"/>
                </a:cubicBezTo>
                <a:cubicBezTo>
                  <a:pt x="105958" y="24017"/>
                  <a:pt x="127730" y="76155"/>
                  <a:pt x="135178" y="71571"/>
                </a:cubicBezTo>
                <a:cubicBezTo>
                  <a:pt x="142626" y="66987"/>
                  <a:pt x="103094" y="-6921"/>
                  <a:pt x="128303" y="6256"/>
                </a:cubicBezTo>
                <a:cubicBezTo>
                  <a:pt x="153512" y="19433"/>
                  <a:pt x="238879" y="95634"/>
                  <a:pt x="286432" y="150635"/>
                </a:cubicBezTo>
                <a:cubicBezTo>
                  <a:pt x="333985" y="205636"/>
                  <a:pt x="412477" y="325379"/>
                  <a:pt x="413623" y="336265"/>
                </a:cubicBezTo>
                <a:cubicBezTo>
                  <a:pt x="414769" y="347151"/>
                  <a:pt x="333985" y="270379"/>
                  <a:pt x="293307" y="215950"/>
                </a:cubicBezTo>
                <a:cubicBezTo>
                  <a:pt x="252629" y="161522"/>
                  <a:pt x="211378" y="38914"/>
                  <a:pt x="169554" y="9694"/>
                </a:cubicBezTo>
                <a:cubicBezTo>
                  <a:pt x="127730" y="-19526"/>
                  <a:pt x="64134" y="25163"/>
                  <a:pt x="42363" y="40632"/>
                </a:cubicBezTo>
                <a:cubicBezTo>
                  <a:pt x="20592" y="56101"/>
                  <a:pt x="-5763" y="131156"/>
                  <a:pt x="1112" y="130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29887638-2C3F-3FAB-F756-94EB8D4E0704}"/>
              </a:ext>
            </a:extLst>
          </p:cNvPr>
          <p:cNvSpPr/>
          <p:nvPr/>
        </p:nvSpPr>
        <p:spPr>
          <a:xfrm>
            <a:off x="2877002" y="6345462"/>
            <a:ext cx="458474" cy="544636"/>
          </a:xfrm>
          <a:custGeom>
            <a:avLst/>
            <a:gdLst>
              <a:gd name="connsiteX0" fmla="*/ 264 w 458474"/>
              <a:gd name="connsiteY0" fmla="*/ 336 h 544636"/>
              <a:gd name="connsiteX1" fmla="*/ 230583 w 458474"/>
              <a:gd name="connsiteY1" fmla="*/ 234093 h 544636"/>
              <a:gd name="connsiteX2" fmla="*/ 357774 w 458474"/>
              <a:gd name="connsiteY2" fmla="*/ 426598 h 544636"/>
              <a:gd name="connsiteX3" fmla="*/ 457464 w 458474"/>
              <a:gd name="connsiteY3" fmla="*/ 543476 h 544636"/>
              <a:gd name="connsiteX4" fmla="*/ 395587 w 458474"/>
              <a:gd name="connsiteY4" fmla="*/ 467849 h 544636"/>
              <a:gd name="connsiteX5" fmla="*/ 189332 w 458474"/>
              <a:gd name="connsiteY5" fmla="*/ 189404 h 544636"/>
              <a:gd name="connsiteX6" fmla="*/ 264 w 458474"/>
              <a:gd name="connsiteY6" fmla="*/ 336 h 54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474" h="544636">
                <a:moveTo>
                  <a:pt x="264" y="336"/>
                </a:moveTo>
                <a:cubicBezTo>
                  <a:pt x="7139" y="7784"/>
                  <a:pt x="170998" y="163049"/>
                  <a:pt x="230583" y="234093"/>
                </a:cubicBezTo>
                <a:cubicBezTo>
                  <a:pt x="290168" y="305137"/>
                  <a:pt x="319961" y="375034"/>
                  <a:pt x="357774" y="426598"/>
                </a:cubicBezTo>
                <a:cubicBezTo>
                  <a:pt x="395587" y="478162"/>
                  <a:pt x="451162" y="536601"/>
                  <a:pt x="457464" y="543476"/>
                </a:cubicBezTo>
                <a:cubicBezTo>
                  <a:pt x="463766" y="550351"/>
                  <a:pt x="440276" y="526861"/>
                  <a:pt x="395587" y="467849"/>
                </a:cubicBezTo>
                <a:cubicBezTo>
                  <a:pt x="350898" y="408837"/>
                  <a:pt x="256365" y="267896"/>
                  <a:pt x="189332" y="189404"/>
                </a:cubicBezTo>
                <a:cubicBezTo>
                  <a:pt x="122299" y="110912"/>
                  <a:pt x="-6611" y="-7112"/>
                  <a:pt x="264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F1A9CF5D-BC76-C70E-54FF-46D7F4127A3C}"/>
              </a:ext>
            </a:extLst>
          </p:cNvPr>
          <p:cNvSpPr/>
          <p:nvPr/>
        </p:nvSpPr>
        <p:spPr>
          <a:xfrm>
            <a:off x="2892507" y="6363578"/>
            <a:ext cx="236354" cy="253881"/>
          </a:xfrm>
          <a:custGeom>
            <a:avLst/>
            <a:gdLst>
              <a:gd name="connsiteX0" fmla="*/ 1947 w 236354"/>
              <a:gd name="connsiteY0" fmla="*/ 9721 h 253881"/>
              <a:gd name="connsiteX1" fmla="*/ 70699 w 236354"/>
              <a:gd name="connsiteY1" fmla="*/ 33784 h 253881"/>
              <a:gd name="connsiteX2" fmla="*/ 180702 w 236354"/>
              <a:gd name="connsiteY2" fmla="*/ 178163 h 253881"/>
              <a:gd name="connsiteX3" fmla="*/ 235704 w 236354"/>
              <a:gd name="connsiteY3" fmla="*/ 253790 h 253881"/>
              <a:gd name="connsiteX4" fmla="*/ 146326 w 236354"/>
              <a:gd name="connsiteY4" fmla="*/ 164413 h 253881"/>
              <a:gd name="connsiteX5" fmla="*/ 1947 w 236354"/>
              <a:gd name="connsiteY5" fmla="*/ 9721 h 25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354" h="253881">
                <a:moveTo>
                  <a:pt x="1947" y="9721"/>
                </a:moveTo>
                <a:cubicBezTo>
                  <a:pt x="-10658" y="-12051"/>
                  <a:pt x="40907" y="5710"/>
                  <a:pt x="70699" y="33784"/>
                </a:cubicBezTo>
                <a:cubicBezTo>
                  <a:pt x="100491" y="61858"/>
                  <a:pt x="153201" y="141495"/>
                  <a:pt x="180702" y="178163"/>
                </a:cubicBezTo>
                <a:cubicBezTo>
                  <a:pt x="208203" y="214831"/>
                  <a:pt x="241433" y="256082"/>
                  <a:pt x="235704" y="253790"/>
                </a:cubicBezTo>
                <a:cubicBezTo>
                  <a:pt x="229975" y="251498"/>
                  <a:pt x="181848" y="201081"/>
                  <a:pt x="146326" y="164413"/>
                </a:cubicBezTo>
                <a:cubicBezTo>
                  <a:pt x="110804" y="127745"/>
                  <a:pt x="14552" y="31493"/>
                  <a:pt x="1947" y="9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1DF9500C-F3A2-D02C-216F-82140E135E10}"/>
              </a:ext>
            </a:extLst>
          </p:cNvPr>
          <p:cNvSpPr/>
          <p:nvPr/>
        </p:nvSpPr>
        <p:spPr>
          <a:xfrm>
            <a:off x="2614048" y="5551814"/>
            <a:ext cx="290583" cy="708228"/>
          </a:xfrm>
          <a:custGeom>
            <a:avLst/>
            <a:gdLst>
              <a:gd name="connsiteX0" fmla="*/ 1961 w 290583"/>
              <a:gd name="connsiteY0" fmla="*/ 10213 h 708228"/>
              <a:gd name="connsiteX1" fmla="*/ 46650 w 290583"/>
              <a:gd name="connsiteY1" fmla="*/ 223344 h 708228"/>
              <a:gd name="connsiteX2" fmla="*/ 125714 w 290583"/>
              <a:gd name="connsiteY2" fmla="*/ 405536 h 708228"/>
              <a:gd name="connsiteX3" fmla="*/ 287281 w 290583"/>
              <a:gd name="connsiteY3" fmla="*/ 701169 h 708228"/>
              <a:gd name="connsiteX4" fmla="*/ 232280 w 290583"/>
              <a:gd name="connsiteY4" fmla="*/ 601479 h 708228"/>
              <a:gd name="connsiteX5" fmla="*/ 204779 w 290583"/>
              <a:gd name="connsiteY5" fmla="*/ 439912 h 708228"/>
              <a:gd name="connsiteX6" fmla="*/ 136027 w 290583"/>
              <a:gd name="connsiteY6" fmla="*/ 199281 h 708228"/>
              <a:gd name="connsiteX7" fmla="*/ 201341 w 290583"/>
              <a:gd name="connsiteY7" fmla="*/ 525852 h 708228"/>
              <a:gd name="connsiteX8" fmla="*/ 156653 w 290583"/>
              <a:gd name="connsiteY8" fmla="*/ 419287 h 708228"/>
              <a:gd name="connsiteX9" fmla="*/ 81026 w 290583"/>
              <a:gd name="connsiteY9" fmla="*/ 302409 h 708228"/>
              <a:gd name="connsiteX10" fmla="*/ 15711 w 290583"/>
              <a:gd name="connsiteY10" fmla="*/ 58339 h 708228"/>
              <a:gd name="connsiteX11" fmla="*/ 1961 w 290583"/>
              <a:gd name="connsiteY11" fmla="*/ 10213 h 70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583" h="708228">
                <a:moveTo>
                  <a:pt x="1961" y="10213"/>
                </a:moveTo>
                <a:cubicBezTo>
                  <a:pt x="7118" y="37714"/>
                  <a:pt x="26025" y="157457"/>
                  <a:pt x="46650" y="223344"/>
                </a:cubicBezTo>
                <a:cubicBezTo>
                  <a:pt x="67275" y="289231"/>
                  <a:pt x="85609" y="325899"/>
                  <a:pt x="125714" y="405536"/>
                </a:cubicBezTo>
                <a:cubicBezTo>
                  <a:pt x="165819" y="485174"/>
                  <a:pt x="269520" y="668512"/>
                  <a:pt x="287281" y="701169"/>
                </a:cubicBezTo>
                <a:cubicBezTo>
                  <a:pt x="305042" y="733826"/>
                  <a:pt x="246030" y="645022"/>
                  <a:pt x="232280" y="601479"/>
                </a:cubicBezTo>
                <a:cubicBezTo>
                  <a:pt x="218530" y="557936"/>
                  <a:pt x="220821" y="506945"/>
                  <a:pt x="204779" y="439912"/>
                </a:cubicBezTo>
                <a:cubicBezTo>
                  <a:pt x="188737" y="372879"/>
                  <a:pt x="136600" y="184958"/>
                  <a:pt x="136027" y="199281"/>
                </a:cubicBezTo>
                <a:cubicBezTo>
                  <a:pt x="135454" y="213604"/>
                  <a:pt x="197903" y="489184"/>
                  <a:pt x="201341" y="525852"/>
                </a:cubicBezTo>
                <a:cubicBezTo>
                  <a:pt x="204779" y="562520"/>
                  <a:pt x="176705" y="456527"/>
                  <a:pt x="156653" y="419287"/>
                </a:cubicBezTo>
                <a:cubicBezTo>
                  <a:pt x="136601" y="382047"/>
                  <a:pt x="104516" y="362567"/>
                  <a:pt x="81026" y="302409"/>
                </a:cubicBezTo>
                <a:cubicBezTo>
                  <a:pt x="57536" y="242251"/>
                  <a:pt x="15711" y="58339"/>
                  <a:pt x="15711" y="58339"/>
                </a:cubicBezTo>
                <a:cubicBezTo>
                  <a:pt x="1960" y="14796"/>
                  <a:pt x="-3196" y="-17288"/>
                  <a:pt x="1961" y="10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2BB8EEF-A200-ECC0-EF32-F8F6DB7DA6CD}"/>
              </a:ext>
            </a:extLst>
          </p:cNvPr>
          <p:cNvSpPr/>
          <p:nvPr/>
        </p:nvSpPr>
        <p:spPr>
          <a:xfrm>
            <a:off x="3182044" y="5960554"/>
            <a:ext cx="340958" cy="375162"/>
          </a:xfrm>
          <a:custGeom>
            <a:avLst/>
            <a:gdLst>
              <a:gd name="connsiteX0" fmla="*/ 1168 w 340958"/>
              <a:gd name="connsiteY0" fmla="*/ 234 h 375162"/>
              <a:gd name="connsiteX1" fmla="*/ 28669 w 340958"/>
              <a:gd name="connsiteY1" fmla="*/ 206490 h 375162"/>
              <a:gd name="connsiteX2" fmla="*/ 80233 w 340958"/>
              <a:gd name="connsiteY2" fmla="*/ 251178 h 375162"/>
              <a:gd name="connsiteX3" fmla="*/ 32106 w 340958"/>
              <a:gd name="connsiteY3" fmla="*/ 213365 h 375162"/>
              <a:gd name="connsiteX4" fmla="*/ 327739 w 340958"/>
              <a:gd name="connsiteY4" fmla="*/ 371494 h 375162"/>
              <a:gd name="connsiteX5" fmla="*/ 272738 w 340958"/>
              <a:gd name="connsiteY5" fmla="*/ 319930 h 375162"/>
              <a:gd name="connsiteX6" fmla="*/ 121484 w 340958"/>
              <a:gd name="connsiteY6" fmla="*/ 264929 h 375162"/>
              <a:gd name="connsiteX7" fmla="*/ 80233 w 340958"/>
              <a:gd name="connsiteY7" fmla="*/ 213365 h 375162"/>
              <a:gd name="connsiteX8" fmla="*/ 69920 w 340958"/>
              <a:gd name="connsiteY8" fmla="*/ 123987 h 375162"/>
              <a:gd name="connsiteX9" fmla="*/ 66482 w 340958"/>
              <a:gd name="connsiteY9" fmla="*/ 251178 h 375162"/>
              <a:gd name="connsiteX10" fmla="*/ 1168 w 340958"/>
              <a:gd name="connsiteY10" fmla="*/ 234 h 37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958" h="375162">
                <a:moveTo>
                  <a:pt x="1168" y="234"/>
                </a:moveTo>
                <a:cubicBezTo>
                  <a:pt x="-5134" y="-7214"/>
                  <a:pt x="15492" y="164666"/>
                  <a:pt x="28669" y="206490"/>
                </a:cubicBezTo>
                <a:cubicBezTo>
                  <a:pt x="41846" y="248314"/>
                  <a:pt x="79660" y="250032"/>
                  <a:pt x="80233" y="251178"/>
                </a:cubicBezTo>
                <a:cubicBezTo>
                  <a:pt x="80806" y="252324"/>
                  <a:pt x="-9145" y="193312"/>
                  <a:pt x="32106" y="213365"/>
                </a:cubicBezTo>
                <a:cubicBezTo>
                  <a:pt x="73357" y="233418"/>
                  <a:pt x="287634" y="353733"/>
                  <a:pt x="327739" y="371494"/>
                </a:cubicBezTo>
                <a:cubicBezTo>
                  <a:pt x="367844" y="389255"/>
                  <a:pt x="307114" y="337691"/>
                  <a:pt x="272738" y="319930"/>
                </a:cubicBezTo>
                <a:cubicBezTo>
                  <a:pt x="238362" y="302169"/>
                  <a:pt x="153568" y="282690"/>
                  <a:pt x="121484" y="264929"/>
                </a:cubicBezTo>
                <a:cubicBezTo>
                  <a:pt x="89400" y="247168"/>
                  <a:pt x="88827" y="236855"/>
                  <a:pt x="80233" y="213365"/>
                </a:cubicBezTo>
                <a:cubicBezTo>
                  <a:pt x="71639" y="189875"/>
                  <a:pt x="72212" y="117685"/>
                  <a:pt x="69920" y="123987"/>
                </a:cubicBezTo>
                <a:cubicBezTo>
                  <a:pt x="67628" y="130289"/>
                  <a:pt x="77368" y="270085"/>
                  <a:pt x="66482" y="251178"/>
                </a:cubicBezTo>
                <a:cubicBezTo>
                  <a:pt x="55596" y="232271"/>
                  <a:pt x="7470" y="7682"/>
                  <a:pt x="1168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357CE839-77C2-5D7F-0390-7E834DCFBD33}"/>
              </a:ext>
            </a:extLst>
          </p:cNvPr>
          <p:cNvSpPr/>
          <p:nvPr/>
        </p:nvSpPr>
        <p:spPr>
          <a:xfrm>
            <a:off x="3055955" y="6328755"/>
            <a:ext cx="344954" cy="142972"/>
          </a:xfrm>
          <a:custGeom>
            <a:avLst/>
            <a:gdLst>
              <a:gd name="connsiteX0" fmla="*/ 66 w 344954"/>
              <a:gd name="connsiteY0" fmla="*/ 3293 h 142972"/>
              <a:gd name="connsiteX1" fmla="*/ 113507 w 344954"/>
              <a:gd name="connsiteY1" fmla="*/ 13606 h 142972"/>
              <a:gd name="connsiteX2" fmla="*/ 158195 w 344954"/>
              <a:gd name="connsiteY2" fmla="*/ 120171 h 142972"/>
              <a:gd name="connsiteX3" fmla="*/ 299137 w 344954"/>
              <a:gd name="connsiteY3" fmla="*/ 140797 h 142972"/>
              <a:gd name="connsiteX4" fmla="*/ 340388 w 344954"/>
              <a:gd name="connsiteY4" fmla="*/ 85795 h 142972"/>
              <a:gd name="connsiteX5" fmla="*/ 206322 w 344954"/>
              <a:gd name="connsiteY5" fmla="*/ 137359 h 142972"/>
              <a:gd name="connsiteX6" fmla="*/ 130695 w 344954"/>
              <a:gd name="connsiteY6" fmla="*/ 30794 h 142972"/>
              <a:gd name="connsiteX7" fmla="*/ 66 w 344954"/>
              <a:gd name="connsiteY7" fmla="*/ 3293 h 14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954" h="142972">
                <a:moveTo>
                  <a:pt x="66" y="3293"/>
                </a:moveTo>
                <a:cubicBezTo>
                  <a:pt x="-2799" y="428"/>
                  <a:pt x="87152" y="-5874"/>
                  <a:pt x="113507" y="13606"/>
                </a:cubicBezTo>
                <a:cubicBezTo>
                  <a:pt x="139862" y="33086"/>
                  <a:pt x="127257" y="98973"/>
                  <a:pt x="158195" y="120171"/>
                </a:cubicBezTo>
                <a:cubicBezTo>
                  <a:pt x="189133" y="141370"/>
                  <a:pt x="268772" y="146526"/>
                  <a:pt x="299137" y="140797"/>
                </a:cubicBezTo>
                <a:cubicBezTo>
                  <a:pt x="329503" y="135068"/>
                  <a:pt x="355857" y="86368"/>
                  <a:pt x="340388" y="85795"/>
                </a:cubicBezTo>
                <a:cubicBezTo>
                  <a:pt x="324919" y="85222"/>
                  <a:pt x="241271" y="146526"/>
                  <a:pt x="206322" y="137359"/>
                </a:cubicBezTo>
                <a:cubicBezTo>
                  <a:pt x="171373" y="128192"/>
                  <a:pt x="159342" y="53138"/>
                  <a:pt x="130695" y="30794"/>
                </a:cubicBezTo>
                <a:cubicBezTo>
                  <a:pt x="102048" y="8450"/>
                  <a:pt x="2931" y="6158"/>
                  <a:pt x="66" y="3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59D6B34-2959-E163-A5CE-3A03B260FEF5}"/>
              </a:ext>
            </a:extLst>
          </p:cNvPr>
          <p:cNvSpPr/>
          <p:nvPr/>
        </p:nvSpPr>
        <p:spPr>
          <a:xfrm>
            <a:off x="3041525" y="6420413"/>
            <a:ext cx="754973" cy="487171"/>
          </a:xfrm>
          <a:custGeom>
            <a:avLst/>
            <a:gdLst>
              <a:gd name="connsiteX0" fmla="*/ 746 w 754973"/>
              <a:gd name="connsiteY0" fmla="*/ 1013 h 487171"/>
              <a:gd name="connsiteX1" fmla="*/ 234502 w 754973"/>
              <a:gd name="connsiteY1" fmla="*/ 272582 h 487171"/>
              <a:gd name="connsiteX2" fmla="*/ 224189 w 754973"/>
              <a:gd name="connsiteY2" fmla="*/ 293208 h 487171"/>
              <a:gd name="connsiteX3" fmla="*/ 365131 w 754973"/>
              <a:gd name="connsiteY3" fmla="*/ 454775 h 487171"/>
              <a:gd name="connsiteX4" fmla="*/ 482009 w 754973"/>
              <a:gd name="connsiteY4" fmla="*/ 451337 h 487171"/>
              <a:gd name="connsiteX5" fmla="*/ 389194 w 754973"/>
              <a:gd name="connsiteY5" fmla="*/ 478838 h 487171"/>
              <a:gd name="connsiteX6" fmla="*/ 750141 w 754973"/>
              <a:gd name="connsiteY6" fmla="*/ 410086 h 487171"/>
              <a:gd name="connsiteX7" fmla="*/ 581699 w 754973"/>
              <a:gd name="connsiteY7" fmla="*/ 454775 h 487171"/>
              <a:gd name="connsiteX8" fmla="*/ 361693 w 754973"/>
              <a:gd name="connsiteY8" fmla="*/ 482276 h 487171"/>
              <a:gd name="connsiteX9" fmla="*/ 258565 w 754973"/>
              <a:gd name="connsiteY9" fmla="*/ 351647 h 487171"/>
              <a:gd name="connsiteX10" fmla="*/ 127937 w 754973"/>
              <a:gd name="connsiteY10" fmla="*/ 176330 h 487171"/>
              <a:gd name="connsiteX11" fmla="*/ 210439 w 754973"/>
              <a:gd name="connsiteY11" fmla="*/ 279458 h 487171"/>
              <a:gd name="connsiteX12" fmla="*/ 162313 w 754973"/>
              <a:gd name="connsiteY12" fmla="*/ 183205 h 487171"/>
              <a:gd name="connsiteX13" fmla="*/ 746 w 754973"/>
              <a:gd name="connsiteY13" fmla="*/ 1013 h 48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4973" h="487171">
                <a:moveTo>
                  <a:pt x="746" y="1013"/>
                </a:moveTo>
                <a:cubicBezTo>
                  <a:pt x="12777" y="15909"/>
                  <a:pt x="197261" y="223883"/>
                  <a:pt x="234502" y="272582"/>
                </a:cubicBezTo>
                <a:cubicBezTo>
                  <a:pt x="271743" y="321281"/>
                  <a:pt x="202418" y="262843"/>
                  <a:pt x="224189" y="293208"/>
                </a:cubicBezTo>
                <a:cubicBezTo>
                  <a:pt x="245960" y="323573"/>
                  <a:pt x="322161" y="428420"/>
                  <a:pt x="365131" y="454775"/>
                </a:cubicBezTo>
                <a:cubicBezTo>
                  <a:pt x="408101" y="481130"/>
                  <a:pt x="477999" y="447327"/>
                  <a:pt x="482009" y="451337"/>
                </a:cubicBezTo>
                <a:cubicBezTo>
                  <a:pt x="486019" y="455347"/>
                  <a:pt x="344505" y="485713"/>
                  <a:pt x="389194" y="478838"/>
                </a:cubicBezTo>
                <a:cubicBezTo>
                  <a:pt x="433883" y="471963"/>
                  <a:pt x="718057" y="414097"/>
                  <a:pt x="750141" y="410086"/>
                </a:cubicBezTo>
                <a:cubicBezTo>
                  <a:pt x="782225" y="406075"/>
                  <a:pt x="646440" y="442743"/>
                  <a:pt x="581699" y="454775"/>
                </a:cubicBezTo>
                <a:cubicBezTo>
                  <a:pt x="516958" y="466807"/>
                  <a:pt x="415549" y="499464"/>
                  <a:pt x="361693" y="482276"/>
                </a:cubicBezTo>
                <a:cubicBezTo>
                  <a:pt x="307837" y="465088"/>
                  <a:pt x="297524" y="402638"/>
                  <a:pt x="258565" y="351647"/>
                </a:cubicBezTo>
                <a:cubicBezTo>
                  <a:pt x="219606" y="300656"/>
                  <a:pt x="135958" y="188362"/>
                  <a:pt x="127937" y="176330"/>
                </a:cubicBezTo>
                <a:cubicBezTo>
                  <a:pt x="119916" y="164299"/>
                  <a:pt x="204710" y="278312"/>
                  <a:pt x="210439" y="279458"/>
                </a:cubicBezTo>
                <a:cubicBezTo>
                  <a:pt x="216168" y="280604"/>
                  <a:pt x="198981" y="226748"/>
                  <a:pt x="162313" y="183205"/>
                </a:cubicBezTo>
                <a:cubicBezTo>
                  <a:pt x="125645" y="139662"/>
                  <a:pt x="-11285" y="-13883"/>
                  <a:pt x="746" y="1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6D72D21-8F2B-301B-3A09-53CA4A4C37DD}"/>
              </a:ext>
            </a:extLst>
          </p:cNvPr>
          <p:cNvSpPr/>
          <p:nvPr/>
        </p:nvSpPr>
        <p:spPr>
          <a:xfrm>
            <a:off x="2611403" y="5445120"/>
            <a:ext cx="90560" cy="203008"/>
          </a:xfrm>
          <a:custGeom>
            <a:avLst/>
            <a:gdLst>
              <a:gd name="connsiteX0" fmla="*/ 90546 w 90560"/>
              <a:gd name="connsiteY0" fmla="*/ 29 h 203008"/>
              <a:gd name="connsiteX1" fmla="*/ 11481 w 90560"/>
              <a:gd name="connsiteY1" fmla="*/ 79094 h 203008"/>
              <a:gd name="connsiteX2" fmla="*/ 1168 w 90560"/>
              <a:gd name="connsiteY2" fmla="*/ 202847 h 203008"/>
              <a:gd name="connsiteX3" fmla="*/ 18356 w 90560"/>
              <a:gd name="connsiteY3" fmla="*/ 103157 h 203008"/>
              <a:gd name="connsiteX4" fmla="*/ 18356 w 90560"/>
              <a:gd name="connsiteY4" fmla="*/ 10342 h 203008"/>
              <a:gd name="connsiteX5" fmla="*/ 4606 w 90560"/>
              <a:gd name="connsiteY5" fmla="*/ 68781 h 203008"/>
              <a:gd name="connsiteX6" fmla="*/ 90546 w 90560"/>
              <a:gd name="connsiteY6" fmla="*/ 29 h 20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60" h="203008">
                <a:moveTo>
                  <a:pt x="90546" y="29"/>
                </a:moveTo>
                <a:cubicBezTo>
                  <a:pt x="91692" y="1748"/>
                  <a:pt x="26377" y="45291"/>
                  <a:pt x="11481" y="79094"/>
                </a:cubicBezTo>
                <a:cubicBezTo>
                  <a:pt x="-3415" y="112897"/>
                  <a:pt x="22" y="198837"/>
                  <a:pt x="1168" y="202847"/>
                </a:cubicBezTo>
                <a:cubicBezTo>
                  <a:pt x="2314" y="206857"/>
                  <a:pt x="15491" y="135241"/>
                  <a:pt x="18356" y="103157"/>
                </a:cubicBezTo>
                <a:cubicBezTo>
                  <a:pt x="21221" y="71073"/>
                  <a:pt x="20648" y="16071"/>
                  <a:pt x="18356" y="10342"/>
                </a:cubicBezTo>
                <a:cubicBezTo>
                  <a:pt x="16064" y="4613"/>
                  <a:pt x="-6280" y="66489"/>
                  <a:pt x="4606" y="68781"/>
                </a:cubicBezTo>
                <a:cubicBezTo>
                  <a:pt x="15492" y="71073"/>
                  <a:pt x="89400" y="-1690"/>
                  <a:pt x="90546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74A5235E-C37F-8C5C-0B69-2B9C21640671}"/>
              </a:ext>
            </a:extLst>
          </p:cNvPr>
          <p:cNvSpPr/>
          <p:nvPr/>
        </p:nvSpPr>
        <p:spPr>
          <a:xfrm>
            <a:off x="2687081" y="5547003"/>
            <a:ext cx="149147" cy="111392"/>
          </a:xfrm>
          <a:custGeom>
            <a:avLst/>
            <a:gdLst>
              <a:gd name="connsiteX0" fmla="*/ 148934 w 149147"/>
              <a:gd name="connsiteY0" fmla="*/ 21899 h 111392"/>
              <a:gd name="connsiteX1" fmla="*/ 11430 w 149147"/>
              <a:gd name="connsiteY1" fmla="*/ 25337 h 111392"/>
              <a:gd name="connsiteX2" fmla="*/ 11430 w 149147"/>
              <a:gd name="connsiteY2" fmla="*/ 111277 h 111392"/>
              <a:gd name="connsiteX3" fmla="*/ 42369 w 149147"/>
              <a:gd name="connsiteY3" fmla="*/ 4711 h 111392"/>
              <a:gd name="connsiteX4" fmla="*/ 148934 w 149147"/>
              <a:gd name="connsiteY4" fmla="*/ 21899 h 1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47" h="111392">
                <a:moveTo>
                  <a:pt x="148934" y="21899"/>
                </a:moveTo>
                <a:cubicBezTo>
                  <a:pt x="143778" y="25337"/>
                  <a:pt x="34347" y="10441"/>
                  <a:pt x="11430" y="25337"/>
                </a:cubicBezTo>
                <a:cubicBezTo>
                  <a:pt x="-11487" y="40233"/>
                  <a:pt x="6274" y="114715"/>
                  <a:pt x="11430" y="111277"/>
                </a:cubicBezTo>
                <a:cubicBezTo>
                  <a:pt x="16586" y="107839"/>
                  <a:pt x="20598" y="20753"/>
                  <a:pt x="42369" y="4711"/>
                </a:cubicBezTo>
                <a:cubicBezTo>
                  <a:pt x="64140" y="-11331"/>
                  <a:pt x="154090" y="18461"/>
                  <a:pt x="148934" y="2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CBBFC12B-AF8D-83B4-993C-63032D53542B}"/>
              </a:ext>
            </a:extLst>
          </p:cNvPr>
          <p:cNvSpPr/>
          <p:nvPr/>
        </p:nvSpPr>
        <p:spPr>
          <a:xfrm>
            <a:off x="3074443" y="6077649"/>
            <a:ext cx="328800" cy="371353"/>
          </a:xfrm>
          <a:custGeom>
            <a:avLst/>
            <a:gdLst>
              <a:gd name="connsiteX0" fmla="*/ 15954 w 328800"/>
              <a:gd name="connsiteY0" fmla="*/ 17 h 371353"/>
              <a:gd name="connsiteX1" fmla="*/ 15954 w 328800"/>
              <a:gd name="connsiteY1" fmla="*/ 82519 h 371353"/>
              <a:gd name="connsiteX2" fmla="*/ 153458 w 328800"/>
              <a:gd name="connsiteY2" fmla="*/ 178772 h 371353"/>
              <a:gd name="connsiteX3" fmla="*/ 77831 w 328800"/>
              <a:gd name="connsiteY3" fmla="*/ 185647 h 371353"/>
              <a:gd name="connsiteX4" fmla="*/ 167208 w 328800"/>
              <a:gd name="connsiteY4" fmla="*/ 240649 h 371353"/>
              <a:gd name="connsiteX5" fmla="*/ 328775 w 328800"/>
              <a:gd name="connsiteY5" fmla="*/ 371277 h 371353"/>
              <a:gd name="connsiteX6" fmla="*/ 180959 w 328800"/>
              <a:gd name="connsiteY6" fmla="*/ 261274 h 371353"/>
              <a:gd name="connsiteX7" fmla="*/ 60643 w 328800"/>
              <a:gd name="connsiteY7" fmla="*/ 171897 h 371353"/>
              <a:gd name="connsiteX8" fmla="*/ 119082 w 328800"/>
              <a:gd name="connsiteY8" fmla="*/ 151271 h 371353"/>
              <a:gd name="connsiteX9" fmla="*/ 5641 w 328800"/>
              <a:gd name="connsiteY9" fmla="*/ 75644 h 371353"/>
              <a:gd name="connsiteX10" fmla="*/ 15954 w 328800"/>
              <a:gd name="connsiteY10" fmla="*/ 17 h 37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8800" h="371353">
                <a:moveTo>
                  <a:pt x="15954" y="17"/>
                </a:moveTo>
                <a:cubicBezTo>
                  <a:pt x="17673" y="1163"/>
                  <a:pt x="-6963" y="52726"/>
                  <a:pt x="15954" y="82519"/>
                </a:cubicBezTo>
                <a:cubicBezTo>
                  <a:pt x="38871" y="112312"/>
                  <a:pt x="143145" y="161584"/>
                  <a:pt x="153458" y="178772"/>
                </a:cubicBezTo>
                <a:cubicBezTo>
                  <a:pt x="163771" y="195960"/>
                  <a:pt x="75539" y="175334"/>
                  <a:pt x="77831" y="185647"/>
                </a:cubicBezTo>
                <a:cubicBezTo>
                  <a:pt x="80123" y="195960"/>
                  <a:pt x="125384" y="209711"/>
                  <a:pt x="167208" y="240649"/>
                </a:cubicBezTo>
                <a:cubicBezTo>
                  <a:pt x="209032" y="271587"/>
                  <a:pt x="326483" y="367840"/>
                  <a:pt x="328775" y="371277"/>
                </a:cubicBezTo>
                <a:cubicBezTo>
                  <a:pt x="331067" y="374714"/>
                  <a:pt x="180959" y="261274"/>
                  <a:pt x="180959" y="261274"/>
                </a:cubicBezTo>
                <a:cubicBezTo>
                  <a:pt x="136270" y="228044"/>
                  <a:pt x="70956" y="190231"/>
                  <a:pt x="60643" y="171897"/>
                </a:cubicBezTo>
                <a:cubicBezTo>
                  <a:pt x="50330" y="153563"/>
                  <a:pt x="128249" y="167313"/>
                  <a:pt x="119082" y="151271"/>
                </a:cubicBezTo>
                <a:cubicBezTo>
                  <a:pt x="109915" y="135229"/>
                  <a:pt x="22256" y="96269"/>
                  <a:pt x="5641" y="75644"/>
                </a:cubicBezTo>
                <a:cubicBezTo>
                  <a:pt x="-10974" y="55019"/>
                  <a:pt x="14235" y="-1129"/>
                  <a:pt x="1595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5F653414-F6C7-3EE1-3856-254A959D4804}"/>
              </a:ext>
            </a:extLst>
          </p:cNvPr>
          <p:cNvSpPr/>
          <p:nvPr/>
        </p:nvSpPr>
        <p:spPr>
          <a:xfrm>
            <a:off x="2918493" y="6276832"/>
            <a:ext cx="240738" cy="263079"/>
          </a:xfrm>
          <a:custGeom>
            <a:avLst/>
            <a:gdLst>
              <a:gd name="connsiteX0" fmla="*/ 24 w 240738"/>
              <a:gd name="connsiteY0" fmla="*/ 215 h 263079"/>
              <a:gd name="connsiteX1" fmla="*/ 127215 w 240738"/>
              <a:gd name="connsiteY1" fmla="*/ 103342 h 263079"/>
              <a:gd name="connsiteX2" fmla="*/ 237218 w 240738"/>
              <a:gd name="connsiteY2" fmla="*/ 261472 h 263079"/>
              <a:gd name="connsiteX3" fmla="*/ 185654 w 240738"/>
              <a:gd name="connsiteY3" fmla="*/ 178970 h 263079"/>
              <a:gd name="connsiteX4" fmla="*/ 120340 w 240738"/>
              <a:gd name="connsiteY4" fmla="*/ 79279 h 263079"/>
              <a:gd name="connsiteX5" fmla="*/ 240656 w 240738"/>
              <a:gd name="connsiteY5" fmla="*/ 82717 h 263079"/>
              <a:gd name="connsiteX6" fmla="*/ 137528 w 240738"/>
              <a:gd name="connsiteY6" fmla="*/ 75842 h 263079"/>
              <a:gd name="connsiteX7" fmla="*/ 24 w 240738"/>
              <a:gd name="connsiteY7" fmla="*/ 215 h 26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38" h="263079">
                <a:moveTo>
                  <a:pt x="24" y="215"/>
                </a:moveTo>
                <a:cubicBezTo>
                  <a:pt x="-1695" y="4798"/>
                  <a:pt x="87683" y="59799"/>
                  <a:pt x="127215" y="103342"/>
                </a:cubicBezTo>
                <a:cubicBezTo>
                  <a:pt x="166747" y="146885"/>
                  <a:pt x="227478" y="248867"/>
                  <a:pt x="237218" y="261472"/>
                </a:cubicBezTo>
                <a:cubicBezTo>
                  <a:pt x="246958" y="274077"/>
                  <a:pt x="205134" y="209335"/>
                  <a:pt x="185654" y="178970"/>
                </a:cubicBezTo>
                <a:cubicBezTo>
                  <a:pt x="166174" y="148605"/>
                  <a:pt x="111173" y="95321"/>
                  <a:pt x="120340" y="79279"/>
                </a:cubicBezTo>
                <a:cubicBezTo>
                  <a:pt x="129507" y="63237"/>
                  <a:pt x="237791" y="83290"/>
                  <a:pt x="240656" y="82717"/>
                </a:cubicBezTo>
                <a:cubicBezTo>
                  <a:pt x="243521" y="82144"/>
                  <a:pt x="170758" y="86155"/>
                  <a:pt x="137528" y="75842"/>
                </a:cubicBezTo>
                <a:cubicBezTo>
                  <a:pt x="104298" y="65529"/>
                  <a:pt x="1743" y="-4368"/>
                  <a:pt x="24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716BCC5E-84B1-D8C3-0284-EA3614F7EAE7}"/>
              </a:ext>
            </a:extLst>
          </p:cNvPr>
          <p:cNvSpPr/>
          <p:nvPr/>
        </p:nvSpPr>
        <p:spPr>
          <a:xfrm>
            <a:off x="2564224" y="5502812"/>
            <a:ext cx="46819" cy="246370"/>
          </a:xfrm>
          <a:custGeom>
            <a:avLst/>
            <a:gdLst>
              <a:gd name="connsiteX0" fmla="*/ 221 w 46819"/>
              <a:gd name="connsiteY0" fmla="*/ 776 h 246370"/>
              <a:gd name="connsiteX1" fmla="*/ 7096 w 46819"/>
              <a:gd name="connsiteY1" fmla="*/ 97029 h 246370"/>
              <a:gd name="connsiteX2" fmla="*/ 44910 w 46819"/>
              <a:gd name="connsiteY2" fmla="*/ 241408 h 246370"/>
              <a:gd name="connsiteX3" fmla="*/ 38035 w 46819"/>
              <a:gd name="connsiteY3" fmla="*/ 207032 h 246370"/>
              <a:gd name="connsiteX4" fmla="*/ 10534 w 46819"/>
              <a:gd name="connsiteY4" fmla="*/ 148593 h 246370"/>
              <a:gd name="connsiteX5" fmla="*/ 221 w 46819"/>
              <a:gd name="connsiteY5" fmla="*/ 776 h 24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19" h="246370">
                <a:moveTo>
                  <a:pt x="221" y="776"/>
                </a:moveTo>
                <a:cubicBezTo>
                  <a:pt x="-352" y="-7818"/>
                  <a:pt x="-352" y="56924"/>
                  <a:pt x="7096" y="97029"/>
                </a:cubicBezTo>
                <a:cubicBezTo>
                  <a:pt x="14544" y="137134"/>
                  <a:pt x="39754" y="223074"/>
                  <a:pt x="44910" y="241408"/>
                </a:cubicBezTo>
                <a:cubicBezTo>
                  <a:pt x="50066" y="259742"/>
                  <a:pt x="43764" y="222501"/>
                  <a:pt x="38035" y="207032"/>
                </a:cubicBezTo>
                <a:cubicBezTo>
                  <a:pt x="32306" y="191563"/>
                  <a:pt x="17409" y="182396"/>
                  <a:pt x="10534" y="148593"/>
                </a:cubicBezTo>
                <a:cubicBezTo>
                  <a:pt x="3659" y="114790"/>
                  <a:pt x="794" y="9370"/>
                  <a:pt x="221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5128983F-0822-6AF3-98B7-033DD7B15D92}"/>
              </a:ext>
            </a:extLst>
          </p:cNvPr>
          <p:cNvSpPr/>
          <p:nvPr/>
        </p:nvSpPr>
        <p:spPr>
          <a:xfrm>
            <a:off x="3815383" y="6418405"/>
            <a:ext cx="648029" cy="1251125"/>
          </a:xfrm>
          <a:custGeom>
            <a:avLst/>
            <a:gdLst>
              <a:gd name="connsiteX0" fmla="*/ 99 w 648029"/>
              <a:gd name="connsiteY0" fmla="*/ 2130 h 1251125"/>
              <a:gd name="connsiteX1" fmla="*/ 296128 w 648029"/>
              <a:gd name="connsiteY1" fmla="*/ 804697 h 1251125"/>
              <a:gd name="connsiteX2" fmla="*/ 296128 w 648029"/>
              <a:gd name="connsiteY2" fmla="*/ 666550 h 1251125"/>
              <a:gd name="connsiteX3" fmla="*/ 631627 w 648029"/>
              <a:gd name="connsiteY3" fmla="*/ 1232294 h 1251125"/>
              <a:gd name="connsiteX4" fmla="*/ 565843 w 648029"/>
              <a:gd name="connsiteY4" fmla="*/ 1080991 h 1251125"/>
              <a:gd name="connsiteX5" fmla="*/ 302706 w 648029"/>
              <a:gd name="connsiteY5" fmla="*/ 732335 h 1251125"/>
              <a:gd name="connsiteX6" fmla="*/ 263236 w 648029"/>
              <a:gd name="connsiteY6" fmla="*/ 574453 h 1251125"/>
              <a:gd name="connsiteX7" fmla="*/ 99 w 648029"/>
              <a:gd name="connsiteY7" fmla="*/ 2130 h 125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29" h="1251125">
                <a:moveTo>
                  <a:pt x="99" y="2130"/>
                </a:moveTo>
                <a:cubicBezTo>
                  <a:pt x="5581" y="40504"/>
                  <a:pt x="246790" y="693960"/>
                  <a:pt x="296128" y="804697"/>
                </a:cubicBezTo>
                <a:cubicBezTo>
                  <a:pt x="345466" y="915434"/>
                  <a:pt x="240212" y="595284"/>
                  <a:pt x="296128" y="666550"/>
                </a:cubicBezTo>
                <a:cubicBezTo>
                  <a:pt x="352044" y="737816"/>
                  <a:pt x="586675" y="1163221"/>
                  <a:pt x="631627" y="1232294"/>
                </a:cubicBezTo>
                <a:cubicBezTo>
                  <a:pt x="676580" y="1301368"/>
                  <a:pt x="620663" y="1164317"/>
                  <a:pt x="565843" y="1080991"/>
                </a:cubicBezTo>
                <a:cubicBezTo>
                  <a:pt x="511023" y="997665"/>
                  <a:pt x="353140" y="816758"/>
                  <a:pt x="302706" y="732335"/>
                </a:cubicBezTo>
                <a:cubicBezTo>
                  <a:pt x="252272" y="647912"/>
                  <a:pt x="309285" y="693961"/>
                  <a:pt x="263236" y="574453"/>
                </a:cubicBezTo>
                <a:cubicBezTo>
                  <a:pt x="217187" y="454945"/>
                  <a:pt x="-5383" y="-36244"/>
                  <a:pt x="99" y="21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89218C06-541E-6B2A-9216-A3FDD641A7B9}"/>
              </a:ext>
            </a:extLst>
          </p:cNvPr>
          <p:cNvSpPr/>
          <p:nvPr/>
        </p:nvSpPr>
        <p:spPr>
          <a:xfrm>
            <a:off x="4644363" y="7795424"/>
            <a:ext cx="1365550" cy="470644"/>
          </a:xfrm>
          <a:custGeom>
            <a:avLst/>
            <a:gdLst>
              <a:gd name="connsiteX0" fmla="*/ 0 w 1365550"/>
              <a:gd name="connsiteY0" fmla="*/ 0 h 470644"/>
              <a:gd name="connsiteX1" fmla="*/ 710469 w 1365550"/>
              <a:gd name="connsiteY1" fmla="*/ 282872 h 470644"/>
              <a:gd name="connsiteX2" fmla="*/ 506538 w 1365550"/>
              <a:gd name="connsiteY2" fmla="*/ 197353 h 470644"/>
              <a:gd name="connsiteX3" fmla="*/ 1355154 w 1365550"/>
              <a:gd name="connsiteY3" fmla="*/ 467068 h 470644"/>
              <a:gd name="connsiteX4" fmla="*/ 953870 w 1365550"/>
              <a:gd name="connsiteY4" fmla="*/ 342078 h 470644"/>
              <a:gd name="connsiteX5" fmla="*/ 578900 w 1365550"/>
              <a:gd name="connsiteY5" fmla="*/ 197353 h 470644"/>
              <a:gd name="connsiteX6" fmla="*/ 0 w 1365550"/>
              <a:gd name="connsiteY6" fmla="*/ 0 h 47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550" h="470644">
                <a:moveTo>
                  <a:pt x="0" y="0"/>
                </a:moveTo>
                <a:lnTo>
                  <a:pt x="710469" y="282872"/>
                </a:lnTo>
                <a:cubicBezTo>
                  <a:pt x="794892" y="315764"/>
                  <a:pt x="399090" y="166654"/>
                  <a:pt x="506538" y="197353"/>
                </a:cubicBezTo>
                <a:cubicBezTo>
                  <a:pt x="613986" y="228052"/>
                  <a:pt x="1280599" y="442947"/>
                  <a:pt x="1355154" y="467068"/>
                </a:cubicBezTo>
                <a:cubicBezTo>
                  <a:pt x="1429709" y="491189"/>
                  <a:pt x="1083246" y="387031"/>
                  <a:pt x="953870" y="342078"/>
                </a:cubicBezTo>
                <a:cubicBezTo>
                  <a:pt x="824494" y="297126"/>
                  <a:pt x="578900" y="197353"/>
                  <a:pt x="578900" y="1973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3D1D91E-4C5D-B665-818B-6E44C299DCD0}"/>
              </a:ext>
            </a:extLst>
          </p:cNvPr>
          <p:cNvSpPr/>
          <p:nvPr/>
        </p:nvSpPr>
        <p:spPr>
          <a:xfrm>
            <a:off x="3745985" y="2846025"/>
            <a:ext cx="1630210" cy="1445139"/>
          </a:xfrm>
          <a:custGeom>
            <a:avLst/>
            <a:gdLst>
              <a:gd name="connsiteX0" fmla="*/ 1490435 w 1630210"/>
              <a:gd name="connsiteY0" fmla="*/ 55057 h 1445139"/>
              <a:gd name="connsiteX1" fmla="*/ 773388 w 1630210"/>
              <a:gd name="connsiteY1" fmla="*/ 403713 h 1445139"/>
              <a:gd name="connsiteX2" fmla="*/ 924691 w 1630210"/>
              <a:gd name="connsiteY2" fmla="*/ 436605 h 1445139"/>
              <a:gd name="connsiteX3" fmla="*/ 470780 w 1630210"/>
              <a:gd name="connsiteY3" fmla="*/ 798418 h 1445139"/>
              <a:gd name="connsiteX4" fmla="*/ 595770 w 1630210"/>
              <a:gd name="connsiteY4" fmla="*/ 706320 h 1445139"/>
              <a:gd name="connsiteX5" fmla="*/ 10291 w 1630210"/>
              <a:gd name="connsiteY5" fmla="*/ 1429946 h 1445139"/>
              <a:gd name="connsiteX6" fmla="*/ 247114 w 1630210"/>
              <a:gd name="connsiteY6" fmla="*/ 1153653 h 1445139"/>
              <a:gd name="connsiteX7" fmla="*/ 562878 w 1630210"/>
              <a:gd name="connsiteY7" fmla="*/ 627379 h 1445139"/>
              <a:gd name="connsiteX8" fmla="*/ 391839 w 1630210"/>
              <a:gd name="connsiteY8" fmla="*/ 745791 h 1445139"/>
              <a:gd name="connsiteX9" fmla="*/ 766809 w 1630210"/>
              <a:gd name="connsiteY9" fmla="*/ 318194 h 1445139"/>
              <a:gd name="connsiteX10" fmla="*/ 549721 w 1630210"/>
              <a:gd name="connsiteY10" fmla="*/ 462919 h 1445139"/>
              <a:gd name="connsiteX11" fmla="*/ 1543062 w 1630210"/>
              <a:gd name="connsiteY11" fmla="*/ 41900 h 1445139"/>
              <a:gd name="connsiteX12" fmla="*/ 1490435 w 1630210"/>
              <a:gd name="connsiteY12" fmla="*/ 55057 h 14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210" h="1445139">
                <a:moveTo>
                  <a:pt x="1490435" y="55057"/>
                </a:moveTo>
                <a:cubicBezTo>
                  <a:pt x="1362156" y="115359"/>
                  <a:pt x="867679" y="340122"/>
                  <a:pt x="773388" y="403713"/>
                </a:cubicBezTo>
                <a:cubicBezTo>
                  <a:pt x="679097" y="467304"/>
                  <a:pt x="975126" y="370821"/>
                  <a:pt x="924691" y="436605"/>
                </a:cubicBezTo>
                <a:cubicBezTo>
                  <a:pt x="874256" y="502389"/>
                  <a:pt x="525600" y="753466"/>
                  <a:pt x="470780" y="798418"/>
                </a:cubicBezTo>
                <a:cubicBezTo>
                  <a:pt x="415960" y="843370"/>
                  <a:pt x="672518" y="601065"/>
                  <a:pt x="595770" y="706320"/>
                </a:cubicBezTo>
                <a:cubicBezTo>
                  <a:pt x="519022" y="811575"/>
                  <a:pt x="68400" y="1355391"/>
                  <a:pt x="10291" y="1429946"/>
                </a:cubicBezTo>
                <a:cubicBezTo>
                  <a:pt x="-47818" y="1504501"/>
                  <a:pt x="155016" y="1287414"/>
                  <a:pt x="247114" y="1153653"/>
                </a:cubicBezTo>
                <a:cubicBezTo>
                  <a:pt x="339212" y="1019892"/>
                  <a:pt x="538757" y="695356"/>
                  <a:pt x="562878" y="627379"/>
                </a:cubicBezTo>
                <a:cubicBezTo>
                  <a:pt x="586999" y="559402"/>
                  <a:pt x="357851" y="797322"/>
                  <a:pt x="391839" y="745791"/>
                </a:cubicBezTo>
                <a:cubicBezTo>
                  <a:pt x="425827" y="694260"/>
                  <a:pt x="740495" y="365339"/>
                  <a:pt x="766809" y="318194"/>
                </a:cubicBezTo>
                <a:cubicBezTo>
                  <a:pt x="793123" y="271049"/>
                  <a:pt x="420346" y="508968"/>
                  <a:pt x="549721" y="462919"/>
                </a:cubicBezTo>
                <a:cubicBezTo>
                  <a:pt x="679096" y="416870"/>
                  <a:pt x="1384083" y="108781"/>
                  <a:pt x="1543062" y="41900"/>
                </a:cubicBezTo>
                <a:cubicBezTo>
                  <a:pt x="1702041" y="-24981"/>
                  <a:pt x="1618714" y="-5245"/>
                  <a:pt x="1490435" y="550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8FA5B947-417E-BD6E-AD7F-E0101E357B37}"/>
              </a:ext>
            </a:extLst>
          </p:cNvPr>
          <p:cNvSpPr/>
          <p:nvPr/>
        </p:nvSpPr>
        <p:spPr>
          <a:xfrm>
            <a:off x="3479258" y="4288992"/>
            <a:ext cx="586437" cy="919435"/>
          </a:xfrm>
          <a:custGeom>
            <a:avLst/>
            <a:gdLst>
              <a:gd name="connsiteX0" fmla="*/ 586204 w 586437"/>
              <a:gd name="connsiteY0" fmla="*/ 136 h 919435"/>
              <a:gd name="connsiteX1" fmla="*/ 33617 w 586437"/>
              <a:gd name="connsiteY1" fmla="*/ 401420 h 919435"/>
              <a:gd name="connsiteX2" fmla="*/ 270440 w 586437"/>
              <a:gd name="connsiteY2" fmla="*/ 348792 h 919435"/>
              <a:gd name="connsiteX3" fmla="*/ 86244 w 586437"/>
              <a:gd name="connsiteY3" fmla="*/ 559302 h 919435"/>
              <a:gd name="connsiteX4" fmla="*/ 270440 w 586437"/>
              <a:gd name="connsiteY4" fmla="*/ 486939 h 919435"/>
              <a:gd name="connsiteX5" fmla="*/ 725 w 586437"/>
              <a:gd name="connsiteY5" fmla="*/ 914536 h 919435"/>
              <a:gd name="connsiteX6" fmla="*/ 198077 w 586437"/>
              <a:gd name="connsiteY6" fmla="*/ 690870 h 919435"/>
              <a:gd name="connsiteX7" fmla="*/ 408587 w 586437"/>
              <a:gd name="connsiteY7" fmla="*/ 269851 h 919435"/>
              <a:gd name="connsiteX8" fmla="*/ 105979 w 586437"/>
              <a:gd name="connsiteY8" fmla="*/ 355371 h 919435"/>
              <a:gd name="connsiteX9" fmla="*/ 586204 w 586437"/>
              <a:gd name="connsiteY9" fmla="*/ 136 h 91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437" h="919435">
                <a:moveTo>
                  <a:pt x="586204" y="136"/>
                </a:moveTo>
                <a:cubicBezTo>
                  <a:pt x="574144" y="7811"/>
                  <a:pt x="86244" y="343311"/>
                  <a:pt x="33617" y="401420"/>
                </a:cubicBezTo>
                <a:cubicBezTo>
                  <a:pt x="-19010" y="459529"/>
                  <a:pt x="261669" y="322478"/>
                  <a:pt x="270440" y="348792"/>
                </a:cubicBezTo>
                <a:cubicBezTo>
                  <a:pt x="279211" y="375106"/>
                  <a:pt x="86244" y="536278"/>
                  <a:pt x="86244" y="559302"/>
                </a:cubicBezTo>
                <a:cubicBezTo>
                  <a:pt x="86244" y="582326"/>
                  <a:pt x="284693" y="427733"/>
                  <a:pt x="270440" y="486939"/>
                </a:cubicBezTo>
                <a:cubicBezTo>
                  <a:pt x="256187" y="546145"/>
                  <a:pt x="12785" y="880548"/>
                  <a:pt x="725" y="914536"/>
                </a:cubicBezTo>
                <a:cubicBezTo>
                  <a:pt x="-11336" y="948525"/>
                  <a:pt x="130100" y="798317"/>
                  <a:pt x="198077" y="690870"/>
                </a:cubicBezTo>
                <a:cubicBezTo>
                  <a:pt x="266054" y="583423"/>
                  <a:pt x="423937" y="325767"/>
                  <a:pt x="408587" y="269851"/>
                </a:cubicBezTo>
                <a:cubicBezTo>
                  <a:pt x="393237" y="213935"/>
                  <a:pt x="73087" y="399227"/>
                  <a:pt x="105979" y="355371"/>
                </a:cubicBezTo>
                <a:cubicBezTo>
                  <a:pt x="138871" y="311515"/>
                  <a:pt x="598264" y="-7539"/>
                  <a:pt x="586204" y="1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51F257C-6ADD-9F2E-E768-1625B2E64A81}"/>
              </a:ext>
            </a:extLst>
          </p:cNvPr>
          <p:cNvSpPr/>
          <p:nvPr/>
        </p:nvSpPr>
        <p:spPr>
          <a:xfrm>
            <a:off x="3563124" y="5221371"/>
            <a:ext cx="272685" cy="1373450"/>
          </a:xfrm>
          <a:custGeom>
            <a:avLst/>
            <a:gdLst>
              <a:gd name="connsiteX0" fmla="*/ 147103 w 272685"/>
              <a:gd name="connsiteY0" fmla="*/ 1892 h 1373450"/>
              <a:gd name="connsiteX1" fmla="*/ 55005 w 272685"/>
              <a:gd name="connsiteY1" fmla="*/ 284764 h 1373450"/>
              <a:gd name="connsiteX2" fmla="*/ 140525 w 272685"/>
              <a:gd name="connsiteY2" fmla="*/ 567636 h 1373450"/>
              <a:gd name="connsiteX3" fmla="*/ 74741 w 272685"/>
              <a:gd name="connsiteY3" fmla="*/ 850508 h 1373450"/>
              <a:gd name="connsiteX4" fmla="*/ 272093 w 272685"/>
              <a:gd name="connsiteY4" fmla="*/ 1370203 h 1373450"/>
              <a:gd name="connsiteX5" fmla="*/ 133947 w 272685"/>
              <a:gd name="connsiteY5" fmla="*/ 1047861 h 1373450"/>
              <a:gd name="connsiteX6" fmla="*/ 81319 w 272685"/>
              <a:gd name="connsiteY6" fmla="*/ 587371 h 1373450"/>
              <a:gd name="connsiteX7" fmla="*/ 2378 w 272685"/>
              <a:gd name="connsiteY7" fmla="*/ 429489 h 1373450"/>
              <a:gd name="connsiteX8" fmla="*/ 147103 w 272685"/>
              <a:gd name="connsiteY8" fmla="*/ 1892 h 13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685" h="1373450">
                <a:moveTo>
                  <a:pt x="147103" y="1892"/>
                </a:moveTo>
                <a:cubicBezTo>
                  <a:pt x="155874" y="-22229"/>
                  <a:pt x="56101" y="190473"/>
                  <a:pt x="55005" y="284764"/>
                </a:cubicBezTo>
                <a:cubicBezTo>
                  <a:pt x="53909" y="379055"/>
                  <a:pt x="137236" y="473345"/>
                  <a:pt x="140525" y="567636"/>
                </a:cubicBezTo>
                <a:cubicBezTo>
                  <a:pt x="143814" y="661927"/>
                  <a:pt x="52813" y="716747"/>
                  <a:pt x="74741" y="850508"/>
                </a:cubicBezTo>
                <a:cubicBezTo>
                  <a:pt x="96669" y="984269"/>
                  <a:pt x="262225" y="1337311"/>
                  <a:pt x="272093" y="1370203"/>
                </a:cubicBezTo>
                <a:cubicBezTo>
                  <a:pt x="281961" y="1403095"/>
                  <a:pt x="165743" y="1178333"/>
                  <a:pt x="133947" y="1047861"/>
                </a:cubicBezTo>
                <a:cubicBezTo>
                  <a:pt x="102151" y="917389"/>
                  <a:pt x="103247" y="690433"/>
                  <a:pt x="81319" y="587371"/>
                </a:cubicBezTo>
                <a:cubicBezTo>
                  <a:pt x="59391" y="484309"/>
                  <a:pt x="-14068" y="523779"/>
                  <a:pt x="2378" y="429489"/>
                </a:cubicBezTo>
                <a:cubicBezTo>
                  <a:pt x="18824" y="335199"/>
                  <a:pt x="138332" y="26013"/>
                  <a:pt x="147103" y="1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6D3AB058-4C5A-AFF3-83DA-7AA87C5E44F0}"/>
              </a:ext>
            </a:extLst>
          </p:cNvPr>
          <p:cNvSpPr/>
          <p:nvPr/>
        </p:nvSpPr>
        <p:spPr>
          <a:xfrm>
            <a:off x="2371342" y="1746110"/>
            <a:ext cx="2241189" cy="1462117"/>
          </a:xfrm>
          <a:custGeom>
            <a:avLst/>
            <a:gdLst>
              <a:gd name="connsiteX0" fmla="*/ 2240129 w 2241189"/>
              <a:gd name="connsiteY0" fmla="*/ 62955 h 1462117"/>
              <a:gd name="connsiteX1" fmla="*/ 1608600 w 2241189"/>
              <a:gd name="connsiteY1" fmla="*/ 89268 h 1462117"/>
              <a:gd name="connsiteX2" fmla="*/ 957337 w 2241189"/>
              <a:gd name="connsiteY2" fmla="*/ 319513 h 1462117"/>
              <a:gd name="connsiteX3" fmla="*/ 1562552 w 2241189"/>
              <a:gd name="connsiteY3" fmla="*/ 95847 h 1462117"/>
              <a:gd name="connsiteX4" fmla="*/ 1075749 w 2241189"/>
              <a:gd name="connsiteY4" fmla="*/ 286621 h 1462117"/>
              <a:gd name="connsiteX5" fmla="*/ 786298 w 2241189"/>
              <a:gd name="connsiteY5" fmla="*/ 648434 h 1462117"/>
              <a:gd name="connsiteX6" fmla="*/ 23202 w 2241189"/>
              <a:gd name="connsiteY6" fmla="*/ 1431266 h 1462117"/>
              <a:gd name="connsiteX7" fmla="*/ 286339 w 2241189"/>
              <a:gd name="connsiteY7" fmla="*/ 1207599 h 1462117"/>
              <a:gd name="connsiteX8" fmla="*/ 1181003 w 2241189"/>
              <a:gd name="connsiteY8" fmla="*/ 312935 h 1462117"/>
              <a:gd name="connsiteX9" fmla="*/ 1779639 w 2241189"/>
              <a:gd name="connsiteY9" fmla="*/ 36641 h 1462117"/>
              <a:gd name="connsiteX10" fmla="*/ 1759904 w 2241189"/>
              <a:gd name="connsiteY10" fmla="*/ 3749 h 1462117"/>
              <a:gd name="connsiteX11" fmla="*/ 2240129 w 2241189"/>
              <a:gd name="connsiteY11" fmla="*/ 62955 h 14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1189" h="1462117">
                <a:moveTo>
                  <a:pt x="2240129" y="62955"/>
                </a:moveTo>
                <a:cubicBezTo>
                  <a:pt x="2214912" y="77208"/>
                  <a:pt x="1822399" y="46508"/>
                  <a:pt x="1608600" y="89268"/>
                </a:cubicBezTo>
                <a:cubicBezTo>
                  <a:pt x="1394801" y="132028"/>
                  <a:pt x="965012" y="318417"/>
                  <a:pt x="957337" y="319513"/>
                </a:cubicBezTo>
                <a:cubicBezTo>
                  <a:pt x="949662" y="320610"/>
                  <a:pt x="1542817" y="101329"/>
                  <a:pt x="1562552" y="95847"/>
                </a:cubicBezTo>
                <a:cubicBezTo>
                  <a:pt x="1582287" y="90365"/>
                  <a:pt x="1205125" y="194523"/>
                  <a:pt x="1075749" y="286621"/>
                </a:cubicBezTo>
                <a:cubicBezTo>
                  <a:pt x="946373" y="378719"/>
                  <a:pt x="961722" y="457660"/>
                  <a:pt x="786298" y="648434"/>
                </a:cubicBezTo>
                <a:cubicBezTo>
                  <a:pt x="610874" y="839208"/>
                  <a:pt x="106528" y="1338072"/>
                  <a:pt x="23202" y="1431266"/>
                </a:cubicBezTo>
                <a:cubicBezTo>
                  <a:pt x="-60124" y="1524460"/>
                  <a:pt x="93372" y="1393987"/>
                  <a:pt x="286339" y="1207599"/>
                </a:cubicBezTo>
                <a:cubicBezTo>
                  <a:pt x="479306" y="1021211"/>
                  <a:pt x="932120" y="508095"/>
                  <a:pt x="1181003" y="312935"/>
                </a:cubicBezTo>
                <a:cubicBezTo>
                  <a:pt x="1429886" y="117775"/>
                  <a:pt x="1683156" y="88172"/>
                  <a:pt x="1779639" y="36641"/>
                </a:cubicBezTo>
                <a:cubicBezTo>
                  <a:pt x="1876122" y="-14890"/>
                  <a:pt x="1686445" y="2653"/>
                  <a:pt x="1759904" y="3749"/>
                </a:cubicBezTo>
                <a:cubicBezTo>
                  <a:pt x="1833363" y="4845"/>
                  <a:pt x="2265346" y="48702"/>
                  <a:pt x="2240129" y="62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56A30CE-1428-7FFF-6132-1F3623362C8A}"/>
              </a:ext>
            </a:extLst>
          </p:cNvPr>
          <p:cNvSpPr/>
          <p:nvPr/>
        </p:nvSpPr>
        <p:spPr>
          <a:xfrm>
            <a:off x="1973842" y="3172852"/>
            <a:ext cx="630731" cy="1737228"/>
          </a:xfrm>
          <a:custGeom>
            <a:avLst/>
            <a:gdLst>
              <a:gd name="connsiteX0" fmla="*/ 624633 w 630731"/>
              <a:gd name="connsiteY0" fmla="*/ 30837 h 1737228"/>
              <a:gd name="connsiteX1" fmla="*/ 249663 w 630731"/>
              <a:gd name="connsiteY1" fmla="*/ 767620 h 1737228"/>
              <a:gd name="connsiteX2" fmla="*/ 6262 w 630731"/>
              <a:gd name="connsiteY2" fmla="*/ 1695177 h 1737228"/>
              <a:gd name="connsiteX3" fmla="*/ 104938 w 630731"/>
              <a:gd name="connsiteY3" fmla="*/ 1445197 h 1737228"/>
              <a:gd name="connsiteX4" fmla="*/ 453594 w 630731"/>
              <a:gd name="connsiteY4" fmla="*/ 267660 h 1737228"/>
              <a:gd name="connsiteX5" fmla="*/ 624633 w 630731"/>
              <a:gd name="connsiteY5" fmla="*/ 30837 h 173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731" h="1737228">
                <a:moveTo>
                  <a:pt x="624633" y="30837"/>
                </a:moveTo>
                <a:cubicBezTo>
                  <a:pt x="590645" y="114164"/>
                  <a:pt x="352725" y="490230"/>
                  <a:pt x="249663" y="767620"/>
                </a:cubicBezTo>
                <a:cubicBezTo>
                  <a:pt x="146601" y="1045010"/>
                  <a:pt x="30383" y="1582248"/>
                  <a:pt x="6262" y="1695177"/>
                </a:cubicBezTo>
                <a:cubicBezTo>
                  <a:pt x="-17859" y="1808107"/>
                  <a:pt x="30383" y="1683116"/>
                  <a:pt x="104938" y="1445197"/>
                </a:cubicBezTo>
                <a:cubicBezTo>
                  <a:pt x="179493" y="1207278"/>
                  <a:pt x="363689" y="500097"/>
                  <a:pt x="453594" y="267660"/>
                </a:cubicBezTo>
                <a:cubicBezTo>
                  <a:pt x="543499" y="35223"/>
                  <a:pt x="658621" y="-52490"/>
                  <a:pt x="624633" y="30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A6CAF8DB-9395-F66A-BCE4-DA54A2FAAE78}"/>
              </a:ext>
            </a:extLst>
          </p:cNvPr>
          <p:cNvSpPr/>
          <p:nvPr/>
        </p:nvSpPr>
        <p:spPr>
          <a:xfrm>
            <a:off x="1577111" y="5077078"/>
            <a:ext cx="367973" cy="1640727"/>
          </a:xfrm>
          <a:custGeom>
            <a:avLst/>
            <a:gdLst>
              <a:gd name="connsiteX0" fmla="*/ 343787 w 367973"/>
              <a:gd name="connsiteY0" fmla="*/ 14617 h 1640727"/>
              <a:gd name="connsiteX1" fmla="*/ 350365 w 367973"/>
              <a:gd name="connsiteY1" fmla="*/ 67244 h 1640727"/>
              <a:gd name="connsiteX2" fmla="*/ 126699 w 367973"/>
              <a:gd name="connsiteY2" fmla="*/ 573782 h 1640727"/>
              <a:gd name="connsiteX3" fmla="*/ 8288 w 367973"/>
              <a:gd name="connsiteY3" fmla="*/ 1586859 h 1640727"/>
              <a:gd name="connsiteX4" fmla="*/ 28023 w 367973"/>
              <a:gd name="connsiteY4" fmla="*/ 1363193 h 1640727"/>
              <a:gd name="connsiteX5" fmla="*/ 172748 w 367973"/>
              <a:gd name="connsiteY5" fmla="*/ 192234 h 1640727"/>
              <a:gd name="connsiteX6" fmla="*/ 264846 w 367973"/>
              <a:gd name="connsiteY6" fmla="*/ 152764 h 1640727"/>
              <a:gd name="connsiteX7" fmla="*/ 343787 w 367973"/>
              <a:gd name="connsiteY7" fmla="*/ 14617 h 164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73" h="1640727">
                <a:moveTo>
                  <a:pt x="343787" y="14617"/>
                </a:moveTo>
                <a:cubicBezTo>
                  <a:pt x="358040" y="364"/>
                  <a:pt x="386546" y="-25950"/>
                  <a:pt x="350365" y="67244"/>
                </a:cubicBezTo>
                <a:cubicBezTo>
                  <a:pt x="314184" y="160438"/>
                  <a:pt x="183712" y="320513"/>
                  <a:pt x="126699" y="573782"/>
                </a:cubicBezTo>
                <a:cubicBezTo>
                  <a:pt x="69686" y="827051"/>
                  <a:pt x="24734" y="1455291"/>
                  <a:pt x="8288" y="1586859"/>
                </a:cubicBezTo>
                <a:cubicBezTo>
                  <a:pt x="-8158" y="1718427"/>
                  <a:pt x="613" y="1595630"/>
                  <a:pt x="28023" y="1363193"/>
                </a:cubicBezTo>
                <a:cubicBezTo>
                  <a:pt x="55433" y="1130756"/>
                  <a:pt x="133277" y="393972"/>
                  <a:pt x="172748" y="192234"/>
                </a:cubicBezTo>
                <a:cubicBezTo>
                  <a:pt x="212218" y="-9504"/>
                  <a:pt x="235243" y="179078"/>
                  <a:pt x="264846" y="152764"/>
                </a:cubicBezTo>
                <a:cubicBezTo>
                  <a:pt x="294449" y="126450"/>
                  <a:pt x="329534" y="28870"/>
                  <a:pt x="343787" y="14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8988DE3-8CE5-3864-F9A6-99385A1E041D}"/>
              </a:ext>
            </a:extLst>
          </p:cNvPr>
          <p:cNvSpPr/>
          <p:nvPr/>
        </p:nvSpPr>
        <p:spPr>
          <a:xfrm>
            <a:off x="1509583" y="5960043"/>
            <a:ext cx="679704" cy="1843066"/>
          </a:xfrm>
          <a:custGeom>
            <a:avLst/>
            <a:gdLst>
              <a:gd name="connsiteX0" fmla="*/ 246854 w 679704"/>
              <a:gd name="connsiteY0" fmla="*/ 3 h 1843066"/>
              <a:gd name="connsiteX1" fmla="*/ 141600 w 679704"/>
              <a:gd name="connsiteY1" fmla="*/ 473649 h 1843066"/>
              <a:gd name="connsiteX2" fmla="*/ 319217 w 679704"/>
              <a:gd name="connsiteY2" fmla="*/ 1059128 h 1843066"/>
              <a:gd name="connsiteX3" fmla="*/ 286325 w 679704"/>
              <a:gd name="connsiteY3" fmla="*/ 973609 h 1843066"/>
              <a:gd name="connsiteX4" fmla="*/ 674452 w 679704"/>
              <a:gd name="connsiteY4" fmla="*/ 1815646 h 1843066"/>
              <a:gd name="connsiteX5" fmla="*/ 477099 w 679704"/>
              <a:gd name="connsiteY5" fmla="*/ 1532774 h 1843066"/>
              <a:gd name="connsiteX6" fmla="*/ 10031 w 679704"/>
              <a:gd name="connsiteY6" fmla="*/ 499963 h 1843066"/>
              <a:gd name="connsiteX7" fmla="*/ 148178 w 679704"/>
              <a:gd name="connsiteY7" fmla="*/ 769678 h 1843066"/>
              <a:gd name="connsiteX8" fmla="*/ 42923 w 679704"/>
              <a:gd name="connsiteY8" fmla="*/ 453914 h 1843066"/>
              <a:gd name="connsiteX9" fmla="*/ 62659 w 679704"/>
              <a:gd name="connsiteY9" fmla="*/ 480228 h 1843066"/>
              <a:gd name="connsiteX10" fmla="*/ 246854 w 679704"/>
              <a:gd name="connsiteY10" fmla="*/ 3 h 1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9704" h="1843066">
                <a:moveTo>
                  <a:pt x="246854" y="3"/>
                </a:moveTo>
                <a:cubicBezTo>
                  <a:pt x="260011" y="-1093"/>
                  <a:pt x="129539" y="297128"/>
                  <a:pt x="141600" y="473649"/>
                </a:cubicBezTo>
                <a:cubicBezTo>
                  <a:pt x="153660" y="650170"/>
                  <a:pt x="295096" y="975802"/>
                  <a:pt x="319217" y="1059128"/>
                </a:cubicBezTo>
                <a:cubicBezTo>
                  <a:pt x="343338" y="1142454"/>
                  <a:pt x="227119" y="847523"/>
                  <a:pt x="286325" y="973609"/>
                </a:cubicBezTo>
                <a:cubicBezTo>
                  <a:pt x="345531" y="1099695"/>
                  <a:pt x="642656" y="1722452"/>
                  <a:pt x="674452" y="1815646"/>
                </a:cubicBezTo>
                <a:cubicBezTo>
                  <a:pt x="706248" y="1908840"/>
                  <a:pt x="587836" y="1752054"/>
                  <a:pt x="477099" y="1532774"/>
                </a:cubicBezTo>
                <a:cubicBezTo>
                  <a:pt x="366362" y="1313494"/>
                  <a:pt x="64851" y="627146"/>
                  <a:pt x="10031" y="499963"/>
                </a:cubicBezTo>
                <a:cubicBezTo>
                  <a:pt x="-44789" y="372780"/>
                  <a:pt x="142696" y="777353"/>
                  <a:pt x="148178" y="769678"/>
                </a:cubicBezTo>
                <a:cubicBezTo>
                  <a:pt x="153660" y="762003"/>
                  <a:pt x="57176" y="502156"/>
                  <a:pt x="42923" y="453914"/>
                </a:cubicBezTo>
                <a:cubicBezTo>
                  <a:pt x="28670" y="405672"/>
                  <a:pt x="30863" y="555880"/>
                  <a:pt x="62659" y="480228"/>
                </a:cubicBezTo>
                <a:cubicBezTo>
                  <a:pt x="94455" y="404576"/>
                  <a:pt x="233697" y="1099"/>
                  <a:pt x="24685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FDCF847-5CB0-090A-E40D-731BF255946B}"/>
              </a:ext>
            </a:extLst>
          </p:cNvPr>
          <p:cNvSpPr/>
          <p:nvPr/>
        </p:nvSpPr>
        <p:spPr>
          <a:xfrm>
            <a:off x="2170207" y="7532287"/>
            <a:ext cx="1074437" cy="1049513"/>
          </a:xfrm>
          <a:custGeom>
            <a:avLst/>
            <a:gdLst>
              <a:gd name="connsiteX0" fmla="*/ 671 w 1074437"/>
              <a:gd name="connsiteY0" fmla="*/ 1 h 1049513"/>
              <a:gd name="connsiteX1" fmla="*/ 586150 w 1074437"/>
              <a:gd name="connsiteY1" fmla="*/ 710470 h 1049513"/>
              <a:gd name="connsiteX2" fmla="*/ 737453 w 1074437"/>
              <a:gd name="connsiteY2" fmla="*/ 1045969 h 1049513"/>
              <a:gd name="connsiteX3" fmla="*/ 711140 w 1074437"/>
              <a:gd name="connsiteY3" fmla="*/ 894666 h 1049513"/>
              <a:gd name="connsiteX4" fmla="*/ 1066374 w 1074437"/>
              <a:gd name="connsiteY4" fmla="*/ 1026234 h 1049513"/>
              <a:gd name="connsiteX5" fmla="*/ 915071 w 1074437"/>
              <a:gd name="connsiteY5" fmla="*/ 953871 h 1049513"/>
              <a:gd name="connsiteX6" fmla="*/ 421689 w 1074437"/>
              <a:gd name="connsiteY6" fmla="*/ 690735 h 1049513"/>
              <a:gd name="connsiteX7" fmla="*/ 467738 w 1074437"/>
              <a:gd name="connsiteY7" fmla="*/ 717048 h 1049513"/>
              <a:gd name="connsiteX8" fmla="*/ 671 w 1074437"/>
              <a:gd name="connsiteY8" fmla="*/ 1 h 10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437" h="1049513">
                <a:moveTo>
                  <a:pt x="671" y="1"/>
                </a:moveTo>
                <a:cubicBezTo>
                  <a:pt x="20406" y="-1095"/>
                  <a:pt x="463353" y="536142"/>
                  <a:pt x="586150" y="710470"/>
                </a:cubicBezTo>
                <a:cubicBezTo>
                  <a:pt x="708947" y="884798"/>
                  <a:pt x="716621" y="1015270"/>
                  <a:pt x="737453" y="1045969"/>
                </a:cubicBezTo>
                <a:cubicBezTo>
                  <a:pt x="758285" y="1076668"/>
                  <a:pt x="656320" y="897955"/>
                  <a:pt x="711140" y="894666"/>
                </a:cubicBezTo>
                <a:cubicBezTo>
                  <a:pt x="765960" y="891377"/>
                  <a:pt x="1032386" y="1016367"/>
                  <a:pt x="1066374" y="1026234"/>
                </a:cubicBezTo>
                <a:cubicBezTo>
                  <a:pt x="1100362" y="1036101"/>
                  <a:pt x="1022519" y="1009788"/>
                  <a:pt x="915071" y="953871"/>
                </a:cubicBezTo>
                <a:cubicBezTo>
                  <a:pt x="807624" y="897955"/>
                  <a:pt x="496244" y="730205"/>
                  <a:pt x="421689" y="690735"/>
                </a:cubicBezTo>
                <a:cubicBezTo>
                  <a:pt x="347134" y="651265"/>
                  <a:pt x="533522" y="827785"/>
                  <a:pt x="467738" y="717048"/>
                </a:cubicBezTo>
                <a:cubicBezTo>
                  <a:pt x="401954" y="606311"/>
                  <a:pt x="-19064" y="1097"/>
                  <a:pt x="6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8FC1A3D5-9B6E-2CA1-2E1E-44109D2D4C67}"/>
              </a:ext>
            </a:extLst>
          </p:cNvPr>
          <p:cNvSpPr/>
          <p:nvPr/>
        </p:nvSpPr>
        <p:spPr>
          <a:xfrm>
            <a:off x="4959267" y="2649396"/>
            <a:ext cx="2038965" cy="546821"/>
          </a:xfrm>
          <a:custGeom>
            <a:avLst/>
            <a:gdLst>
              <a:gd name="connsiteX0" fmla="*/ 11318 w 2038965"/>
              <a:gd name="connsiteY0" fmla="*/ 205173 h 546821"/>
              <a:gd name="connsiteX1" fmla="*/ 732287 w 2038965"/>
              <a:gd name="connsiteY1" fmla="*/ 17604 h 546821"/>
              <a:gd name="connsiteX2" fmla="*/ 1130871 w 2038965"/>
              <a:gd name="connsiteY2" fmla="*/ 158281 h 546821"/>
              <a:gd name="connsiteX3" fmla="*/ 1253964 w 2038965"/>
              <a:gd name="connsiteY3" fmla="*/ 87942 h 546821"/>
              <a:gd name="connsiteX4" fmla="*/ 1681856 w 2038965"/>
              <a:gd name="connsiteY4" fmla="*/ 234481 h 546821"/>
              <a:gd name="connsiteX5" fmla="*/ 1470841 w 2038965"/>
              <a:gd name="connsiteY5" fmla="*/ 146558 h 546821"/>
              <a:gd name="connsiteX6" fmla="*/ 2033548 w 2038965"/>
              <a:gd name="connsiteY6" fmla="*/ 545142 h 546821"/>
              <a:gd name="connsiteX7" fmla="*/ 1711164 w 2038965"/>
              <a:gd name="connsiteY7" fmla="*/ 281373 h 546821"/>
              <a:gd name="connsiteX8" fmla="*/ 996056 w 2038965"/>
              <a:gd name="connsiteY8" fmla="*/ 82081 h 546821"/>
              <a:gd name="connsiteX9" fmla="*/ 685395 w 2038965"/>
              <a:gd name="connsiteY9" fmla="*/ 19 h 546821"/>
              <a:gd name="connsiteX10" fmla="*/ 321979 w 2038965"/>
              <a:gd name="connsiteY10" fmla="*/ 87942 h 546821"/>
              <a:gd name="connsiteX11" fmla="*/ 11318 w 2038965"/>
              <a:gd name="connsiteY11" fmla="*/ 205173 h 54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8965" h="546821">
                <a:moveTo>
                  <a:pt x="11318" y="205173"/>
                </a:moveTo>
                <a:cubicBezTo>
                  <a:pt x="79703" y="193450"/>
                  <a:pt x="545695" y="25419"/>
                  <a:pt x="732287" y="17604"/>
                </a:cubicBezTo>
                <a:cubicBezTo>
                  <a:pt x="918879" y="9789"/>
                  <a:pt x="1043925" y="146558"/>
                  <a:pt x="1130871" y="158281"/>
                </a:cubicBezTo>
                <a:cubicBezTo>
                  <a:pt x="1217817" y="170004"/>
                  <a:pt x="1162133" y="75242"/>
                  <a:pt x="1253964" y="87942"/>
                </a:cubicBezTo>
                <a:cubicBezTo>
                  <a:pt x="1345795" y="100642"/>
                  <a:pt x="1645710" y="224712"/>
                  <a:pt x="1681856" y="234481"/>
                </a:cubicBezTo>
                <a:cubicBezTo>
                  <a:pt x="1718002" y="244250"/>
                  <a:pt x="1412226" y="94781"/>
                  <a:pt x="1470841" y="146558"/>
                </a:cubicBezTo>
                <a:cubicBezTo>
                  <a:pt x="1529456" y="198335"/>
                  <a:pt x="1993494" y="522673"/>
                  <a:pt x="2033548" y="545142"/>
                </a:cubicBezTo>
                <a:cubicBezTo>
                  <a:pt x="2073602" y="567611"/>
                  <a:pt x="1884079" y="358550"/>
                  <a:pt x="1711164" y="281373"/>
                </a:cubicBezTo>
                <a:cubicBezTo>
                  <a:pt x="1538249" y="204196"/>
                  <a:pt x="1167018" y="128973"/>
                  <a:pt x="996056" y="82081"/>
                </a:cubicBezTo>
                <a:cubicBezTo>
                  <a:pt x="825095" y="35189"/>
                  <a:pt x="797741" y="-958"/>
                  <a:pt x="685395" y="19"/>
                </a:cubicBezTo>
                <a:cubicBezTo>
                  <a:pt x="573049" y="996"/>
                  <a:pt x="442141" y="53750"/>
                  <a:pt x="321979" y="87942"/>
                </a:cubicBezTo>
                <a:cubicBezTo>
                  <a:pt x="201817" y="122134"/>
                  <a:pt x="-57067" y="216896"/>
                  <a:pt x="11318" y="2051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36A591E-16FE-8F9A-CC04-2C7662DE8B0A}"/>
              </a:ext>
            </a:extLst>
          </p:cNvPr>
          <p:cNvSpPr/>
          <p:nvPr/>
        </p:nvSpPr>
        <p:spPr>
          <a:xfrm>
            <a:off x="4323359" y="1482489"/>
            <a:ext cx="1742197" cy="441032"/>
          </a:xfrm>
          <a:custGeom>
            <a:avLst/>
            <a:gdLst>
              <a:gd name="connsiteX0" fmla="*/ 2456 w 1742197"/>
              <a:gd name="connsiteY0" fmla="*/ 440096 h 441032"/>
              <a:gd name="connsiteX1" fmla="*/ 360010 w 1742197"/>
              <a:gd name="connsiteY1" fmla="*/ 141157 h 441032"/>
              <a:gd name="connsiteX2" fmla="*/ 981333 w 1742197"/>
              <a:gd name="connsiteY2" fmla="*/ 111849 h 441032"/>
              <a:gd name="connsiteX3" fmla="*/ 910995 w 1742197"/>
              <a:gd name="connsiteY3" fmla="*/ 64957 h 441032"/>
              <a:gd name="connsiteX4" fmla="*/ 1737472 w 1742197"/>
              <a:gd name="connsiteY4" fmla="*/ 111849 h 441032"/>
              <a:gd name="connsiteX5" fmla="*/ 1209933 w 1742197"/>
              <a:gd name="connsiteY5" fmla="*/ 53234 h 441032"/>
              <a:gd name="connsiteX6" fmla="*/ 406903 w 1742197"/>
              <a:gd name="connsiteY6" fmla="*/ 18065 h 441032"/>
              <a:gd name="connsiteX7" fmla="*/ 283810 w 1742197"/>
              <a:gd name="connsiteY7" fmla="*/ 23926 h 441032"/>
              <a:gd name="connsiteX8" fmla="*/ 529995 w 1742197"/>
              <a:gd name="connsiteY8" fmla="*/ 29788 h 441032"/>
              <a:gd name="connsiteX9" fmla="*/ 2456 w 1742197"/>
              <a:gd name="connsiteY9" fmla="*/ 440096 h 44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2197" h="441032">
                <a:moveTo>
                  <a:pt x="2456" y="440096"/>
                </a:moveTo>
                <a:cubicBezTo>
                  <a:pt x="-25875" y="458657"/>
                  <a:pt x="196864" y="195865"/>
                  <a:pt x="360010" y="141157"/>
                </a:cubicBezTo>
                <a:cubicBezTo>
                  <a:pt x="523156" y="86449"/>
                  <a:pt x="889502" y="124549"/>
                  <a:pt x="981333" y="111849"/>
                </a:cubicBezTo>
                <a:cubicBezTo>
                  <a:pt x="1073164" y="99149"/>
                  <a:pt x="784972" y="64957"/>
                  <a:pt x="910995" y="64957"/>
                </a:cubicBezTo>
                <a:cubicBezTo>
                  <a:pt x="1037018" y="64957"/>
                  <a:pt x="1687649" y="113803"/>
                  <a:pt x="1737472" y="111849"/>
                </a:cubicBezTo>
                <a:cubicBezTo>
                  <a:pt x="1787295" y="109895"/>
                  <a:pt x="1431694" y="68865"/>
                  <a:pt x="1209933" y="53234"/>
                </a:cubicBezTo>
                <a:cubicBezTo>
                  <a:pt x="988172" y="37603"/>
                  <a:pt x="561257" y="22950"/>
                  <a:pt x="406903" y="18065"/>
                </a:cubicBezTo>
                <a:cubicBezTo>
                  <a:pt x="252549" y="13180"/>
                  <a:pt x="263295" y="21972"/>
                  <a:pt x="283810" y="23926"/>
                </a:cubicBezTo>
                <a:cubicBezTo>
                  <a:pt x="304325" y="25880"/>
                  <a:pt x="581772" y="-34689"/>
                  <a:pt x="529995" y="29788"/>
                </a:cubicBezTo>
                <a:cubicBezTo>
                  <a:pt x="478218" y="94265"/>
                  <a:pt x="30787" y="421535"/>
                  <a:pt x="2456" y="440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D21D4CE-14D4-4051-153B-517A79794760}"/>
              </a:ext>
            </a:extLst>
          </p:cNvPr>
          <p:cNvSpPr/>
          <p:nvPr/>
        </p:nvSpPr>
        <p:spPr>
          <a:xfrm>
            <a:off x="5932747" y="1694745"/>
            <a:ext cx="1895712" cy="1996523"/>
          </a:xfrm>
          <a:custGeom>
            <a:avLst/>
            <a:gdLst>
              <a:gd name="connsiteX0" fmla="*/ 57745 w 1895712"/>
              <a:gd name="connsiteY0" fmla="*/ 16824 h 1996523"/>
              <a:gd name="connsiteX1" fmla="*/ 98776 w 1895712"/>
              <a:gd name="connsiteY1" fmla="*/ 87163 h 1996523"/>
              <a:gd name="connsiteX2" fmla="*/ 860776 w 1895712"/>
              <a:gd name="connsiteY2" fmla="*/ 526778 h 1996523"/>
              <a:gd name="connsiteX3" fmla="*/ 813884 w 1895712"/>
              <a:gd name="connsiteY3" fmla="*/ 503332 h 1996523"/>
              <a:gd name="connsiteX4" fmla="*/ 1417622 w 1895712"/>
              <a:gd name="connsiteY4" fmla="*/ 1130517 h 1996523"/>
              <a:gd name="connsiteX5" fmla="*/ 1394176 w 1895712"/>
              <a:gd name="connsiteY5" fmla="*/ 1118793 h 1996523"/>
              <a:gd name="connsiteX6" fmla="*/ 1880684 w 1895712"/>
              <a:gd name="connsiteY6" fmla="*/ 1968717 h 1996523"/>
              <a:gd name="connsiteX7" fmla="*/ 1716561 w 1895712"/>
              <a:gd name="connsiteY7" fmla="*/ 1693224 h 1996523"/>
              <a:gd name="connsiteX8" fmla="*/ 1165576 w 1895712"/>
              <a:gd name="connsiteY8" fmla="*/ 737793 h 1996523"/>
              <a:gd name="connsiteX9" fmla="*/ 397715 w 1895712"/>
              <a:gd name="connsiteY9" fmla="*/ 227840 h 1996523"/>
              <a:gd name="connsiteX10" fmla="*/ 544253 w 1895712"/>
              <a:gd name="connsiteY10" fmla="*/ 304040 h 1996523"/>
              <a:gd name="connsiteX11" fmla="*/ 57745 w 1895712"/>
              <a:gd name="connsiteY11" fmla="*/ 16824 h 199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5712" h="1996523">
                <a:moveTo>
                  <a:pt x="57745" y="16824"/>
                </a:moveTo>
                <a:cubicBezTo>
                  <a:pt x="-16501" y="-19322"/>
                  <a:pt x="-35062" y="2171"/>
                  <a:pt x="98776" y="87163"/>
                </a:cubicBezTo>
                <a:cubicBezTo>
                  <a:pt x="232614" y="172155"/>
                  <a:pt x="741591" y="457417"/>
                  <a:pt x="860776" y="526778"/>
                </a:cubicBezTo>
                <a:cubicBezTo>
                  <a:pt x="979961" y="596139"/>
                  <a:pt x="721076" y="402709"/>
                  <a:pt x="813884" y="503332"/>
                </a:cubicBezTo>
                <a:cubicBezTo>
                  <a:pt x="906692" y="603955"/>
                  <a:pt x="1320907" y="1027940"/>
                  <a:pt x="1417622" y="1130517"/>
                </a:cubicBezTo>
                <a:cubicBezTo>
                  <a:pt x="1514337" y="1233094"/>
                  <a:pt x="1316999" y="979093"/>
                  <a:pt x="1394176" y="1118793"/>
                </a:cubicBezTo>
                <a:cubicBezTo>
                  <a:pt x="1471353" y="1258493"/>
                  <a:pt x="1826953" y="1872979"/>
                  <a:pt x="1880684" y="1968717"/>
                </a:cubicBezTo>
                <a:cubicBezTo>
                  <a:pt x="1934415" y="2064455"/>
                  <a:pt x="1835746" y="1898378"/>
                  <a:pt x="1716561" y="1693224"/>
                </a:cubicBezTo>
                <a:cubicBezTo>
                  <a:pt x="1597376" y="1488070"/>
                  <a:pt x="1385384" y="982024"/>
                  <a:pt x="1165576" y="737793"/>
                </a:cubicBezTo>
                <a:cubicBezTo>
                  <a:pt x="945768" y="493562"/>
                  <a:pt x="501269" y="300132"/>
                  <a:pt x="397715" y="227840"/>
                </a:cubicBezTo>
                <a:cubicBezTo>
                  <a:pt x="294161" y="155548"/>
                  <a:pt x="596030" y="336278"/>
                  <a:pt x="544253" y="304040"/>
                </a:cubicBezTo>
                <a:cubicBezTo>
                  <a:pt x="492476" y="271802"/>
                  <a:pt x="131991" y="52970"/>
                  <a:pt x="57745" y="16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099962B-9E26-47AC-D574-E8C6ED5C3A48}"/>
              </a:ext>
            </a:extLst>
          </p:cNvPr>
          <p:cNvSpPr/>
          <p:nvPr/>
        </p:nvSpPr>
        <p:spPr>
          <a:xfrm>
            <a:off x="6857325" y="3178271"/>
            <a:ext cx="670160" cy="1876258"/>
          </a:xfrm>
          <a:custGeom>
            <a:avLst/>
            <a:gdLst>
              <a:gd name="connsiteX0" fmla="*/ 675 w 670160"/>
              <a:gd name="connsiteY0" fmla="*/ 4544 h 1876258"/>
              <a:gd name="connsiteX1" fmla="*/ 569244 w 670160"/>
              <a:gd name="connsiteY1" fmla="*/ 1335114 h 1876258"/>
              <a:gd name="connsiteX2" fmla="*/ 475460 w 670160"/>
              <a:gd name="connsiteY2" fmla="*/ 1223744 h 1876258"/>
              <a:gd name="connsiteX3" fmla="*/ 621998 w 670160"/>
              <a:gd name="connsiteY3" fmla="*/ 1686806 h 1876258"/>
              <a:gd name="connsiteX4" fmla="*/ 668890 w 670160"/>
              <a:gd name="connsiteY4" fmla="*/ 1874375 h 1876258"/>
              <a:gd name="connsiteX5" fmla="*/ 580967 w 670160"/>
              <a:gd name="connsiteY5" fmla="*/ 1587160 h 1876258"/>
              <a:gd name="connsiteX6" fmla="*/ 481321 w 670160"/>
              <a:gd name="connsiteY6" fmla="*/ 907221 h 1876258"/>
              <a:gd name="connsiteX7" fmla="*/ 381675 w 670160"/>
              <a:gd name="connsiteY7" fmla="*/ 584837 h 1876258"/>
              <a:gd name="connsiteX8" fmla="*/ 452013 w 670160"/>
              <a:gd name="connsiteY8" fmla="*/ 889637 h 1876258"/>
              <a:gd name="connsiteX9" fmla="*/ 675 w 670160"/>
              <a:gd name="connsiteY9" fmla="*/ 4544 h 18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0160" h="1876258">
                <a:moveTo>
                  <a:pt x="675" y="4544"/>
                </a:moveTo>
                <a:cubicBezTo>
                  <a:pt x="20213" y="78790"/>
                  <a:pt x="490113" y="1131914"/>
                  <a:pt x="569244" y="1335114"/>
                </a:cubicBezTo>
                <a:cubicBezTo>
                  <a:pt x="648375" y="1538314"/>
                  <a:pt x="466668" y="1165129"/>
                  <a:pt x="475460" y="1223744"/>
                </a:cubicBezTo>
                <a:cubicBezTo>
                  <a:pt x="484252" y="1282359"/>
                  <a:pt x="589760" y="1578368"/>
                  <a:pt x="621998" y="1686806"/>
                </a:cubicBezTo>
                <a:cubicBezTo>
                  <a:pt x="654236" y="1795244"/>
                  <a:pt x="675728" y="1890983"/>
                  <a:pt x="668890" y="1874375"/>
                </a:cubicBezTo>
                <a:cubicBezTo>
                  <a:pt x="662052" y="1857767"/>
                  <a:pt x="612229" y="1748352"/>
                  <a:pt x="580967" y="1587160"/>
                </a:cubicBezTo>
                <a:cubicBezTo>
                  <a:pt x="549705" y="1425968"/>
                  <a:pt x="514536" y="1074275"/>
                  <a:pt x="481321" y="907221"/>
                </a:cubicBezTo>
                <a:cubicBezTo>
                  <a:pt x="448106" y="740167"/>
                  <a:pt x="386560" y="587768"/>
                  <a:pt x="381675" y="584837"/>
                </a:cubicBezTo>
                <a:cubicBezTo>
                  <a:pt x="376790" y="581906"/>
                  <a:pt x="512582" y="990260"/>
                  <a:pt x="452013" y="889637"/>
                </a:cubicBezTo>
                <a:cubicBezTo>
                  <a:pt x="391444" y="789014"/>
                  <a:pt x="-18863" y="-69702"/>
                  <a:pt x="675" y="4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8F19E23-EE43-5F03-AB58-07C1DC5973CE}"/>
              </a:ext>
            </a:extLst>
          </p:cNvPr>
          <p:cNvSpPr/>
          <p:nvPr/>
        </p:nvSpPr>
        <p:spPr>
          <a:xfrm>
            <a:off x="7969084" y="3882676"/>
            <a:ext cx="166754" cy="2115836"/>
          </a:xfrm>
          <a:custGeom>
            <a:avLst/>
            <a:gdLst>
              <a:gd name="connsiteX0" fmla="*/ 8470 w 166754"/>
              <a:gd name="connsiteY0" fmla="*/ 79724 h 2115836"/>
              <a:gd name="connsiteX1" fmla="*/ 20193 w 166754"/>
              <a:gd name="connsiteY1" fmla="*/ 161786 h 2115836"/>
              <a:gd name="connsiteX2" fmla="*/ 96393 w 166754"/>
              <a:gd name="connsiteY2" fmla="*/ 1298924 h 2115836"/>
              <a:gd name="connsiteX3" fmla="*/ 131562 w 166754"/>
              <a:gd name="connsiteY3" fmla="*/ 1199278 h 2115836"/>
              <a:gd name="connsiteX4" fmla="*/ 166731 w 166754"/>
              <a:gd name="connsiteY4" fmla="*/ 2107816 h 2115836"/>
              <a:gd name="connsiteX5" fmla="*/ 137424 w 166754"/>
              <a:gd name="connsiteY5" fmla="*/ 1586139 h 2115836"/>
              <a:gd name="connsiteX6" fmla="*/ 166731 w 166754"/>
              <a:gd name="connsiteY6" fmla="*/ 618986 h 2115836"/>
              <a:gd name="connsiteX7" fmla="*/ 131562 w 166754"/>
              <a:gd name="connsiteY7" fmla="*/ 847586 h 2115836"/>
              <a:gd name="connsiteX8" fmla="*/ 8470 w 166754"/>
              <a:gd name="connsiteY8" fmla="*/ 79724 h 21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54" h="2115836">
                <a:moveTo>
                  <a:pt x="8470" y="79724"/>
                </a:moveTo>
                <a:cubicBezTo>
                  <a:pt x="-10091" y="-34576"/>
                  <a:pt x="5539" y="-41414"/>
                  <a:pt x="20193" y="161786"/>
                </a:cubicBezTo>
                <a:cubicBezTo>
                  <a:pt x="34847" y="364986"/>
                  <a:pt x="77832" y="1126009"/>
                  <a:pt x="96393" y="1298924"/>
                </a:cubicBezTo>
                <a:cubicBezTo>
                  <a:pt x="114954" y="1471839"/>
                  <a:pt x="119839" y="1064463"/>
                  <a:pt x="131562" y="1199278"/>
                </a:cubicBezTo>
                <a:cubicBezTo>
                  <a:pt x="143285" y="1334093"/>
                  <a:pt x="165754" y="2043339"/>
                  <a:pt x="166731" y="2107816"/>
                </a:cubicBezTo>
                <a:cubicBezTo>
                  <a:pt x="167708" y="2172293"/>
                  <a:pt x="137424" y="1834277"/>
                  <a:pt x="137424" y="1586139"/>
                </a:cubicBezTo>
                <a:cubicBezTo>
                  <a:pt x="137424" y="1338001"/>
                  <a:pt x="167708" y="742078"/>
                  <a:pt x="166731" y="618986"/>
                </a:cubicBezTo>
                <a:cubicBezTo>
                  <a:pt x="165754" y="495894"/>
                  <a:pt x="160870" y="944301"/>
                  <a:pt x="131562" y="847586"/>
                </a:cubicBezTo>
                <a:cubicBezTo>
                  <a:pt x="102254" y="750871"/>
                  <a:pt x="27031" y="194024"/>
                  <a:pt x="8470" y="79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324FFEB-2531-6784-C5D7-341DA43DFFF5}"/>
              </a:ext>
            </a:extLst>
          </p:cNvPr>
          <p:cNvSpPr/>
          <p:nvPr/>
        </p:nvSpPr>
        <p:spPr>
          <a:xfrm>
            <a:off x="7584679" y="5280517"/>
            <a:ext cx="129778" cy="1249536"/>
          </a:xfrm>
          <a:custGeom>
            <a:avLst/>
            <a:gdLst>
              <a:gd name="connsiteX0" fmla="*/ 152 w 129778"/>
              <a:gd name="connsiteY0" fmla="*/ 729 h 1249536"/>
              <a:gd name="connsiteX1" fmla="*/ 76352 w 129778"/>
              <a:gd name="connsiteY1" fmla="*/ 528268 h 1249536"/>
              <a:gd name="connsiteX2" fmla="*/ 152 w 129778"/>
              <a:gd name="connsiteY2" fmla="*/ 1231652 h 1249536"/>
              <a:gd name="connsiteX3" fmla="*/ 58767 w 129778"/>
              <a:gd name="connsiteY3" fmla="*/ 997191 h 1249536"/>
              <a:gd name="connsiteX4" fmla="*/ 129106 w 129778"/>
              <a:gd name="connsiteY4" fmla="*/ 534129 h 1249536"/>
              <a:gd name="connsiteX5" fmla="*/ 93936 w 129778"/>
              <a:gd name="connsiteY5" fmla="*/ 803760 h 1249536"/>
              <a:gd name="connsiteX6" fmla="*/ 88075 w 129778"/>
              <a:gd name="connsiteY6" fmla="*/ 422760 h 1249536"/>
              <a:gd name="connsiteX7" fmla="*/ 152 w 129778"/>
              <a:gd name="connsiteY7" fmla="*/ 729 h 124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778" h="1249536">
                <a:moveTo>
                  <a:pt x="152" y="729"/>
                </a:moveTo>
                <a:cubicBezTo>
                  <a:pt x="-1802" y="18314"/>
                  <a:pt x="76352" y="323114"/>
                  <a:pt x="76352" y="528268"/>
                </a:cubicBezTo>
                <a:cubicBezTo>
                  <a:pt x="76352" y="733422"/>
                  <a:pt x="3083" y="1153498"/>
                  <a:pt x="152" y="1231652"/>
                </a:cubicBezTo>
                <a:cubicBezTo>
                  <a:pt x="-2779" y="1309806"/>
                  <a:pt x="37275" y="1113445"/>
                  <a:pt x="58767" y="997191"/>
                </a:cubicBezTo>
                <a:cubicBezTo>
                  <a:pt x="80259" y="880937"/>
                  <a:pt x="123245" y="566367"/>
                  <a:pt x="129106" y="534129"/>
                </a:cubicBezTo>
                <a:cubicBezTo>
                  <a:pt x="134967" y="501891"/>
                  <a:pt x="100775" y="822322"/>
                  <a:pt x="93936" y="803760"/>
                </a:cubicBezTo>
                <a:cubicBezTo>
                  <a:pt x="87098" y="785199"/>
                  <a:pt x="97844" y="557575"/>
                  <a:pt x="88075" y="422760"/>
                </a:cubicBezTo>
                <a:cubicBezTo>
                  <a:pt x="78306" y="287945"/>
                  <a:pt x="2106" y="-16856"/>
                  <a:pt x="152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C1B2F05-B279-AD39-36B7-49D62AC8524A}"/>
              </a:ext>
            </a:extLst>
          </p:cNvPr>
          <p:cNvSpPr/>
          <p:nvPr/>
        </p:nvSpPr>
        <p:spPr>
          <a:xfrm>
            <a:off x="8000816" y="5927544"/>
            <a:ext cx="158446" cy="1577743"/>
          </a:xfrm>
          <a:custGeom>
            <a:avLst/>
            <a:gdLst>
              <a:gd name="connsiteX0" fmla="*/ 82246 w 158446"/>
              <a:gd name="connsiteY0" fmla="*/ 86394 h 1577743"/>
              <a:gd name="connsiteX1" fmla="*/ 184 w 158446"/>
              <a:gd name="connsiteY1" fmla="*/ 1112164 h 1577743"/>
              <a:gd name="connsiteX2" fmla="*/ 58799 w 158446"/>
              <a:gd name="connsiteY2" fmla="*/ 1018379 h 1577743"/>
              <a:gd name="connsiteX3" fmla="*/ 17769 w 158446"/>
              <a:gd name="connsiteY3" fmla="*/ 1575225 h 1577743"/>
              <a:gd name="connsiteX4" fmla="*/ 93969 w 158446"/>
              <a:gd name="connsiteY4" fmla="*/ 1170779 h 1577743"/>
              <a:gd name="connsiteX5" fmla="*/ 158446 w 158446"/>
              <a:gd name="connsiteY5" fmla="*/ 10194 h 1577743"/>
              <a:gd name="connsiteX6" fmla="*/ 93969 w 158446"/>
              <a:gd name="connsiteY6" fmla="*/ 578764 h 1577743"/>
              <a:gd name="connsiteX7" fmla="*/ 82246 w 158446"/>
              <a:gd name="connsiteY7" fmla="*/ 86394 h 157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446" h="1577743">
                <a:moveTo>
                  <a:pt x="82246" y="86394"/>
                </a:moveTo>
                <a:cubicBezTo>
                  <a:pt x="66615" y="175294"/>
                  <a:pt x="4092" y="956833"/>
                  <a:pt x="184" y="1112164"/>
                </a:cubicBezTo>
                <a:cubicBezTo>
                  <a:pt x="-3724" y="1267495"/>
                  <a:pt x="55868" y="941202"/>
                  <a:pt x="58799" y="1018379"/>
                </a:cubicBezTo>
                <a:cubicBezTo>
                  <a:pt x="61730" y="1095556"/>
                  <a:pt x="11907" y="1549825"/>
                  <a:pt x="17769" y="1575225"/>
                </a:cubicBezTo>
                <a:cubicBezTo>
                  <a:pt x="23631" y="1600625"/>
                  <a:pt x="70523" y="1431617"/>
                  <a:pt x="93969" y="1170779"/>
                </a:cubicBezTo>
                <a:cubicBezTo>
                  <a:pt x="117415" y="909941"/>
                  <a:pt x="158446" y="108863"/>
                  <a:pt x="158446" y="10194"/>
                </a:cubicBezTo>
                <a:cubicBezTo>
                  <a:pt x="158446" y="-88475"/>
                  <a:pt x="101785" y="561179"/>
                  <a:pt x="93969" y="578764"/>
                </a:cubicBezTo>
                <a:cubicBezTo>
                  <a:pt x="86154" y="596349"/>
                  <a:pt x="97877" y="-2506"/>
                  <a:pt x="82246" y="86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0425A1A3-CCC4-F707-87D1-8D389059D0AF}"/>
              </a:ext>
            </a:extLst>
          </p:cNvPr>
          <p:cNvSpPr/>
          <p:nvPr/>
        </p:nvSpPr>
        <p:spPr>
          <a:xfrm>
            <a:off x="7036248" y="6969101"/>
            <a:ext cx="1048176" cy="2058936"/>
          </a:xfrm>
          <a:custGeom>
            <a:avLst/>
            <a:gdLst>
              <a:gd name="connsiteX0" fmla="*/ 1046814 w 1048176"/>
              <a:gd name="connsiteY0" fmla="*/ 268 h 2058936"/>
              <a:gd name="connsiteX1" fmla="*/ 589614 w 1048176"/>
              <a:gd name="connsiteY1" fmla="*/ 1078791 h 2058936"/>
              <a:gd name="connsiteX2" fmla="*/ 15183 w 1048176"/>
              <a:gd name="connsiteY2" fmla="*/ 2028361 h 2058936"/>
              <a:gd name="connsiteX3" fmla="*/ 208614 w 1048176"/>
              <a:gd name="connsiteY3" fmla="*/ 1741145 h 2058936"/>
              <a:gd name="connsiteX4" fmla="*/ 659952 w 1048176"/>
              <a:gd name="connsiteY4" fmla="*/ 902945 h 2058936"/>
              <a:gd name="connsiteX5" fmla="*/ 443075 w 1048176"/>
              <a:gd name="connsiteY5" fmla="*/ 1178437 h 2058936"/>
              <a:gd name="connsiteX6" fmla="*/ 1046814 w 1048176"/>
              <a:gd name="connsiteY6" fmla="*/ 268 h 20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176" h="2058936">
                <a:moveTo>
                  <a:pt x="1046814" y="268"/>
                </a:moveTo>
                <a:cubicBezTo>
                  <a:pt x="1071237" y="-16340"/>
                  <a:pt x="761553" y="740775"/>
                  <a:pt x="589614" y="1078791"/>
                </a:cubicBezTo>
                <a:cubicBezTo>
                  <a:pt x="417675" y="1416807"/>
                  <a:pt x="78683" y="1917969"/>
                  <a:pt x="15183" y="2028361"/>
                </a:cubicBezTo>
                <a:cubicBezTo>
                  <a:pt x="-48317" y="2138753"/>
                  <a:pt x="101153" y="1928714"/>
                  <a:pt x="208614" y="1741145"/>
                </a:cubicBezTo>
                <a:cubicBezTo>
                  <a:pt x="316075" y="1553576"/>
                  <a:pt x="620875" y="996730"/>
                  <a:pt x="659952" y="902945"/>
                </a:cubicBezTo>
                <a:cubicBezTo>
                  <a:pt x="699029" y="809160"/>
                  <a:pt x="373714" y="1325952"/>
                  <a:pt x="443075" y="1178437"/>
                </a:cubicBezTo>
                <a:cubicBezTo>
                  <a:pt x="512436" y="1030922"/>
                  <a:pt x="1022391" y="16876"/>
                  <a:pt x="1046814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9AB31A5-1BE4-3B61-0F04-6A727AAE0A4D}"/>
              </a:ext>
            </a:extLst>
          </p:cNvPr>
          <p:cNvSpPr/>
          <p:nvPr/>
        </p:nvSpPr>
        <p:spPr>
          <a:xfrm>
            <a:off x="5287865" y="3436406"/>
            <a:ext cx="128197" cy="231350"/>
          </a:xfrm>
          <a:custGeom>
            <a:avLst/>
            <a:gdLst>
              <a:gd name="connsiteX0" fmla="*/ 128197 w 128197"/>
              <a:gd name="connsiteY0" fmla="*/ 130 h 231350"/>
              <a:gd name="connsiteX1" fmla="*/ 7616 w 128197"/>
              <a:gd name="connsiteY1" fmla="*/ 120710 h 231350"/>
              <a:gd name="connsiteX2" fmla="*/ 17665 w 128197"/>
              <a:gd name="connsiteY2" fmla="*/ 231242 h 231350"/>
              <a:gd name="connsiteX3" fmla="*/ 7616 w 128197"/>
              <a:gd name="connsiteY3" fmla="*/ 100614 h 231350"/>
              <a:gd name="connsiteX4" fmla="*/ 128197 w 128197"/>
              <a:gd name="connsiteY4" fmla="*/ 130 h 23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97" h="231350">
                <a:moveTo>
                  <a:pt x="128197" y="130"/>
                </a:moveTo>
                <a:cubicBezTo>
                  <a:pt x="128197" y="3479"/>
                  <a:pt x="26038" y="82191"/>
                  <a:pt x="7616" y="120710"/>
                </a:cubicBezTo>
                <a:cubicBezTo>
                  <a:pt x="-10806" y="159229"/>
                  <a:pt x="17665" y="234591"/>
                  <a:pt x="17665" y="231242"/>
                </a:cubicBezTo>
                <a:cubicBezTo>
                  <a:pt x="17665" y="227893"/>
                  <a:pt x="-14155" y="142482"/>
                  <a:pt x="7616" y="100614"/>
                </a:cubicBezTo>
                <a:cubicBezTo>
                  <a:pt x="29387" y="58746"/>
                  <a:pt x="128197" y="-3219"/>
                  <a:pt x="128197" y="1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9761E90-1978-5C37-DDF1-02E32AB242C7}"/>
              </a:ext>
            </a:extLst>
          </p:cNvPr>
          <p:cNvSpPr/>
          <p:nvPr/>
        </p:nvSpPr>
        <p:spPr>
          <a:xfrm>
            <a:off x="6160433" y="3331931"/>
            <a:ext cx="391092" cy="54364"/>
          </a:xfrm>
          <a:custGeom>
            <a:avLst/>
            <a:gdLst>
              <a:gd name="connsiteX0" fmla="*/ 69545 w 391092"/>
              <a:gd name="connsiteY0" fmla="*/ 14170 h 54364"/>
              <a:gd name="connsiteX1" fmla="*/ 300657 w 391092"/>
              <a:gd name="connsiteY1" fmla="*/ 24218 h 54364"/>
              <a:gd name="connsiteX2" fmla="*/ 391092 w 391092"/>
              <a:gd name="connsiteY2" fmla="*/ 54364 h 54364"/>
              <a:gd name="connsiteX3" fmla="*/ 240367 w 391092"/>
              <a:gd name="connsiteY3" fmla="*/ 4122 h 54364"/>
              <a:gd name="connsiteX4" fmla="*/ 19303 w 391092"/>
              <a:gd name="connsiteY4" fmla="*/ 4122 h 54364"/>
              <a:gd name="connsiteX5" fmla="*/ 19303 w 391092"/>
              <a:gd name="connsiteY5" fmla="*/ 14170 h 54364"/>
              <a:gd name="connsiteX6" fmla="*/ 69545 w 391092"/>
              <a:gd name="connsiteY6" fmla="*/ 14170 h 5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092" h="54364">
                <a:moveTo>
                  <a:pt x="69545" y="14170"/>
                </a:moveTo>
                <a:cubicBezTo>
                  <a:pt x="116437" y="15845"/>
                  <a:pt x="247066" y="17519"/>
                  <a:pt x="300657" y="24218"/>
                </a:cubicBezTo>
                <a:cubicBezTo>
                  <a:pt x="354248" y="30917"/>
                  <a:pt x="391092" y="54364"/>
                  <a:pt x="391092" y="54364"/>
                </a:cubicBezTo>
                <a:cubicBezTo>
                  <a:pt x="381044" y="51015"/>
                  <a:pt x="302332" y="12496"/>
                  <a:pt x="240367" y="4122"/>
                </a:cubicBezTo>
                <a:cubicBezTo>
                  <a:pt x="178402" y="-4252"/>
                  <a:pt x="56147" y="2447"/>
                  <a:pt x="19303" y="4122"/>
                </a:cubicBezTo>
                <a:cubicBezTo>
                  <a:pt x="-17541" y="5797"/>
                  <a:pt x="7580" y="14170"/>
                  <a:pt x="19303" y="14170"/>
                </a:cubicBezTo>
                <a:cubicBezTo>
                  <a:pt x="31026" y="14170"/>
                  <a:pt x="22653" y="12495"/>
                  <a:pt x="69545" y="141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87282391-4AFC-B208-EDE3-70E826124950}"/>
              </a:ext>
            </a:extLst>
          </p:cNvPr>
          <p:cNvSpPr/>
          <p:nvPr/>
        </p:nvSpPr>
        <p:spPr>
          <a:xfrm>
            <a:off x="3795459" y="6654570"/>
            <a:ext cx="822761" cy="1257125"/>
          </a:xfrm>
          <a:custGeom>
            <a:avLst/>
            <a:gdLst>
              <a:gd name="connsiteX0" fmla="*/ 27 w 822761"/>
              <a:gd name="connsiteY0" fmla="*/ 230 h 1257125"/>
              <a:gd name="connsiteX1" fmla="*/ 254027 w 822761"/>
              <a:gd name="connsiteY1" fmla="*/ 580801 h 1257125"/>
              <a:gd name="connsiteX2" fmla="*/ 362884 w 822761"/>
              <a:gd name="connsiteY2" fmla="*/ 754973 h 1257125"/>
              <a:gd name="connsiteX3" fmla="*/ 312084 w 822761"/>
              <a:gd name="connsiteY3" fmla="*/ 740459 h 1257125"/>
              <a:gd name="connsiteX4" fmla="*/ 820084 w 822761"/>
              <a:gd name="connsiteY4" fmla="*/ 1255716 h 1257125"/>
              <a:gd name="connsiteX5" fmla="*/ 500770 w 822761"/>
              <a:gd name="connsiteY5" fmla="*/ 885601 h 1257125"/>
              <a:gd name="connsiteX6" fmla="*/ 239512 w 822761"/>
              <a:gd name="connsiteY6" fmla="*/ 653373 h 1257125"/>
              <a:gd name="connsiteX7" fmla="*/ 27 w 822761"/>
              <a:gd name="connsiteY7" fmla="*/ 230 h 125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61" h="1257125">
                <a:moveTo>
                  <a:pt x="27" y="230"/>
                </a:moveTo>
                <a:cubicBezTo>
                  <a:pt x="2446" y="-11865"/>
                  <a:pt x="193551" y="455011"/>
                  <a:pt x="254027" y="580801"/>
                </a:cubicBezTo>
                <a:cubicBezTo>
                  <a:pt x="314503" y="706591"/>
                  <a:pt x="353208" y="728363"/>
                  <a:pt x="362884" y="754973"/>
                </a:cubicBezTo>
                <a:cubicBezTo>
                  <a:pt x="372560" y="781583"/>
                  <a:pt x="235884" y="657002"/>
                  <a:pt x="312084" y="740459"/>
                </a:cubicBezTo>
                <a:cubicBezTo>
                  <a:pt x="388284" y="823916"/>
                  <a:pt x="788636" y="1231526"/>
                  <a:pt x="820084" y="1255716"/>
                </a:cubicBezTo>
                <a:cubicBezTo>
                  <a:pt x="851532" y="1279906"/>
                  <a:pt x="597532" y="985992"/>
                  <a:pt x="500770" y="885601"/>
                </a:cubicBezTo>
                <a:cubicBezTo>
                  <a:pt x="404008" y="785210"/>
                  <a:pt x="321760" y="797306"/>
                  <a:pt x="239512" y="653373"/>
                </a:cubicBezTo>
                <a:cubicBezTo>
                  <a:pt x="157264" y="509440"/>
                  <a:pt x="-2392" y="12325"/>
                  <a:pt x="27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315133AB-8BE2-8263-D176-A502285D2576}"/>
              </a:ext>
            </a:extLst>
          </p:cNvPr>
          <p:cNvSpPr/>
          <p:nvPr/>
        </p:nvSpPr>
        <p:spPr>
          <a:xfrm>
            <a:off x="6366646" y="7975358"/>
            <a:ext cx="484180" cy="276055"/>
          </a:xfrm>
          <a:custGeom>
            <a:avLst/>
            <a:gdLst>
              <a:gd name="connsiteX0" fmla="*/ 484097 w 484180"/>
              <a:gd name="connsiteY0" fmla="*/ 242 h 276055"/>
              <a:gd name="connsiteX1" fmla="*/ 179297 w 484180"/>
              <a:gd name="connsiteY1" fmla="*/ 181671 h 276055"/>
              <a:gd name="connsiteX2" fmla="*/ 426040 w 484180"/>
              <a:gd name="connsiteY2" fmla="*/ 159899 h 276055"/>
              <a:gd name="connsiteX3" fmla="*/ 5125 w 484180"/>
              <a:gd name="connsiteY3" fmla="*/ 276013 h 276055"/>
              <a:gd name="connsiteX4" fmla="*/ 208325 w 484180"/>
              <a:gd name="connsiteY4" fmla="*/ 145385 h 276055"/>
              <a:gd name="connsiteX5" fmla="*/ 484097 w 484180"/>
              <a:gd name="connsiteY5" fmla="*/ 242 h 27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80" h="276055">
                <a:moveTo>
                  <a:pt x="484097" y="242"/>
                </a:moveTo>
                <a:cubicBezTo>
                  <a:pt x="479259" y="6290"/>
                  <a:pt x="188973" y="155062"/>
                  <a:pt x="179297" y="181671"/>
                </a:cubicBezTo>
                <a:cubicBezTo>
                  <a:pt x="169621" y="208281"/>
                  <a:pt x="455069" y="144175"/>
                  <a:pt x="426040" y="159899"/>
                </a:cubicBezTo>
                <a:cubicBezTo>
                  <a:pt x="397011" y="175623"/>
                  <a:pt x="41411" y="278432"/>
                  <a:pt x="5125" y="276013"/>
                </a:cubicBezTo>
                <a:cubicBezTo>
                  <a:pt x="-31161" y="273594"/>
                  <a:pt x="134544" y="187718"/>
                  <a:pt x="208325" y="145385"/>
                </a:cubicBezTo>
                <a:cubicBezTo>
                  <a:pt x="282106" y="103052"/>
                  <a:pt x="488935" y="-5806"/>
                  <a:pt x="484097" y="24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3682C86-0A77-DEFA-5676-44308C5DF416}"/>
              </a:ext>
            </a:extLst>
          </p:cNvPr>
          <p:cNvSpPr/>
          <p:nvPr/>
        </p:nvSpPr>
        <p:spPr>
          <a:xfrm>
            <a:off x="6994108" y="7263312"/>
            <a:ext cx="300904" cy="415546"/>
          </a:xfrm>
          <a:custGeom>
            <a:avLst/>
            <a:gdLst>
              <a:gd name="connsiteX0" fmla="*/ 299321 w 300904"/>
              <a:gd name="connsiteY0" fmla="*/ 1088 h 415546"/>
              <a:gd name="connsiteX1" fmla="*/ 125149 w 300904"/>
              <a:gd name="connsiteY1" fmla="*/ 189774 h 415546"/>
              <a:gd name="connsiteX2" fmla="*/ 1778 w 300904"/>
              <a:gd name="connsiteY2" fmla="*/ 414745 h 415546"/>
              <a:gd name="connsiteX3" fmla="*/ 52578 w 300904"/>
              <a:gd name="connsiteY3" fmla="*/ 262345 h 415546"/>
              <a:gd name="connsiteX4" fmla="*/ 59835 w 300904"/>
              <a:gd name="connsiteY4" fmla="*/ 197031 h 415546"/>
              <a:gd name="connsiteX5" fmla="*/ 16292 w 300904"/>
              <a:gd name="connsiteY5" fmla="*/ 276859 h 415546"/>
              <a:gd name="connsiteX6" fmla="*/ 299321 w 300904"/>
              <a:gd name="connsiteY6" fmla="*/ 1088 h 4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04" h="415546">
                <a:moveTo>
                  <a:pt x="299321" y="1088"/>
                </a:moveTo>
                <a:cubicBezTo>
                  <a:pt x="317464" y="-13426"/>
                  <a:pt x="174739" y="120831"/>
                  <a:pt x="125149" y="189774"/>
                </a:cubicBezTo>
                <a:cubicBezTo>
                  <a:pt x="75559" y="258717"/>
                  <a:pt x="13873" y="402650"/>
                  <a:pt x="1778" y="414745"/>
                </a:cubicBezTo>
                <a:cubicBezTo>
                  <a:pt x="-10317" y="426840"/>
                  <a:pt x="42902" y="298631"/>
                  <a:pt x="52578" y="262345"/>
                </a:cubicBezTo>
                <a:cubicBezTo>
                  <a:pt x="62254" y="226059"/>
                  <a:pt x="65883" y="194612"/>
                  <a:pt x="59835" y="197031"/>
                </a:cubicBezTo>
                <a:cubicBezTo>
                  <a:pt x="53787" y="199450"/>
                  <a:pt x="-24832" y="310726"/>
                  <a:pt x="16292" y="276859"/>
                </a:cubicBezTo>
                <a:cubicBezTo>
                  <a:pt x="57416" y="242992"/>
                  <a:pt x="281178" y="15602"/>
                  <a:pt x="299321" y="10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494081BB-3D27-DDD4-3773-9C9D75505BC1}"/>
              </a:ext>
            </a:extLst>
          </p:cNvPr>
          <p:cNvSpPr/>
          <p:nvPr/>
        </p:nvSpPr>
        <p:spPr>
          <a:xfrm>
            <a:off x="6843348" y="7765132"/>
            <a:ext cx="94798" cy="246769"/>
          </a:xfrm>
          <a:custGeom>
            <a:avLst/>
            <a:gdLst>
              <a:gd name="connsiteX0" fmla="*/ 43681 w 94798"/>
              <a:gd name="connsiteY0" fmla="*/ 11 h 246769"/>
              <a:gd name="connsiteX1" fmla="*/ 72709 w 94798"/>
              <a:gd name="connsiteY1" fmla="*/ 137897 h 246769"/>
              <a:gd name="connsiteX2" fmla="*/ 138 w 94798"/>
              <a:gd name="connsiteY2" fmla="*/ 246754 h 246769"/>
              <a:gd name="connsiteX3" fmla="*/ 94481 w 94798"/>
              <a:gd name="connsiteY3" fmla="*/ 130639 h 246769"/>
              <a:gd name="connsiteX4" fmla="*/ 43681 w 94798"/>
              <a:gd name="connsiteY4" fmla="*/ 11 h 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98" h="246769">
                <a:moveTo>
                  <a:pt x="43681" y="11"/>
                </a:moveTo>
                <a:cubicBezTo>
                  <a:pt x="40052" y="1221"/>
                  <a:pt x="79966" y="96773"/>
                  <a:pt x="72709" y="137897"/>
                </a:cubicBezTo>
                <a:cubicBezTo>
                  <a:pt x="65452" y="179021"/>
                  <a:pt x="-3491" y="247964"/>
                  <a:pt x="138" y="246754"/>
                </a:cubicBezTo>
                <a:cubicBezTo>
                  <a:pt x="3767" y="245544"/>
                  <a:pt x="89643" y="165715"/>
                  <a:pt x="94481" y="130639"/>
                </a:cubicBezTo>
                <a:cubicBezTo>
                  <a:pt x="99319" y="95563"/>
                  <a:pt x="47310" y="-1199"/>
                  <a:pt x="4368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AD1CB0AE-3AC7-5A22-B203-E28B396EFADD}"/>
              </a:ext>
            </a:extLst>
          </p:cNvPr>
          <p:cNvSpPr/>
          <p:nvPr/>
        </p:nvSpPr>
        <p:spPr>
          <a:xfrm>
            <a:off x="5550852" y="4835072"/>
            <a:ext cx="393321" cy="121576"/>
          </a:xfrm>
          <a:custGeom>
            <a:avLst/>
            <a:gdLst>
              <a:gd name="connsiteX0" fmla="*/ 862 w 393321"/>
              <a:gd name="connsiteY0" fmla="*/ 5442 h 121576"/>
              <a:gd name="connsiteX1" fmla="*/ 291148 w 393321"/>
              <a:gd name="connsiteY1" fmla="*/ 48985 h 121576"/>
              <a:gd name="connsiteX2" fmla="*/ 392748 w 393321"/>
              <a:gd name="connsiteY2" fmla="*/ 121557 h 121576"/>
              <a:gd name="connsiteX3" fmla="*/ 254862 w 393321"/>
              <a:gd name="connsiteY3" fmla="*/ 41728 h 121576"/>
              <a:gd name="connsiteX4" fmla="*/ 204062 w 393321"/>
              <a:gd name="connsiteY4" fmla="*/ 5442 h 121576"/>
              <a:gd name="connsiteX5" fmla="*/ 862 w 393321"/>
              <a:gd name="connsiteY5" fmla="*/ 5442 h 12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321" h="121576">
                <a:moveTo>
                  <a:pt x="862" y="5442"/>
                </a:moveTo>
                <a:cubicBezTo>
                  <a:pt x="15376" y="12699"/>
                  <a:pt x="225834" y="29633"/>
                  <a:pt x="291148" y="48985"/>
                </a:cubicBezTo>
                <a:cubicBezTo>
                  <a:pt x="356462" y="68337"/>
                  <a:pt x="398796" y="122766"/>
                  <a:pt x="392748" y="121557"/>
                </a:cubicBezTo>
                <a:cubicBezTo>
                  <a:pt x="386700" y="120348"/>
                  <a:pt x="286310" y="61081"/>
                  <a:pt x="254862" y="41728"/>
                </a:cubicBezTo>
                <a:cubicBezTo>
                  <a:pt x="223414" y="22375"/>
                  <a:pt x="248814" y="12699"/>
                  <a:pt x="204062" y="5442"/>
                </a:cubicBezTo>
                <a:cubicBezTo>
                  <a:pt x="159310" y="-1815"/>
                  <a:pt x="-13652" y="-1815"/>
                  <a:pt x="862" y="54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6BB0ED81-F270-5C34-B04E-937005D35A28}"/>
              </a:ext>
            </a:extLst>
          </p:cNvPr>
          <p:cNvSpPr/>
          <p:nvPr/>
        </p:nvSpPr>
        <p:spPr>
          <a:xfrm>
            <a:off x="6255193" y="4222490"/>
            <a:ext cx="142096" cy="118448"/>
          </a:xfrm>
          <a:custGeom>
            <a:avLst/>
            <a:gdLst>
              <a:gd name="connsiteX0" fmla="*/ 464 w 142096"/>
              <a:gd name="connsiteY0" fmla="*/ 1167 h 118448"/>
              <a:gd name="connsiteX1" fmla="*/ 138350 w 142096"/>
              <a:gd name="connsiteY1" fmla="*/ 117281 h 118448"/>
              <a:gd name="connsiteX2" fmla="*/ 94807 w 142096"/>
              <a:gd name="connsiteY2" fmla="*/ 59224 h 118448"/>
              <a:gd name="connsiteX3" fmla="*/ 464 w 142096"/>
              <a:gd name="connsiteY3" fmla="*/ 1167 h 11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96" h="118448">
                <a:moveTo>
                  <a:pt x="464" y="1167"/>
                </a:moveTo>
                <a:cubicBezTo>
                  <a:pt x="7721" y="10843"/>
                  <a:pt x="138350" y="117281"/>
                  <a:pt x="138350" y="117281"/>
                </a:cubicBezTo>
                <a:cubicBezTo>
                  <a:pt x="154074" y="126957"/>
                  <a:pt x="116578" y="73738"/>
                  <a:pt x="94807" y="59224"/>
                </a:cubicBezTo>
                <a:cubicBezTo>
                  <a:pt x="73036" y="44710"/>
                  <a:pt x="-6793" y="-8509"/>
                  <a:pt x="464" y="11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005240F2-3CAF-179A-5D48-A298E46993AF}"/>
              </a:ext>
            </a:extLst>
          </p:cNvPr>
          <p:cNvSpPr/>
          <p:nvPr/>
        </p:nvSpPr>
        <p:spPr>
          <a:xfrm>
            <a:off x="5942514" y="4056683"/>
            <a:ext cx="204736" cy="291491"/>
          </a:xfrm>
          <a:custGeom>
            <a:avLst/>
            <a:gdLst>
              <a:gd name="connsiteX0" fmla="*/ 204286 w 204736"/>
              <a:gd name="connsiteY0" fmla="*/ 60 h 291491"/>
              <a:gd name="connsiteX1" fmla="*/ 95429 w 204736"/>
              <a:gd name="connsiteY1" fmla="*/ 116174 h 291491"/>
              <a:gd name="connsiteX2" fmla="*/ 1086 w 204736"/>
              <a:gd name="connsiteY2" fmla="*/ 290346 h 291491"/>
              <a:gd name="connsiteX3" fmla="*/ 44629 w 204736"/>
              <a:gd name="connsiteY3" fmla="*/ 188746 h 291491"/>
              <a:gd name="connsiteX4" fmla="*/ 51886 w 204736"/>
              <a:gd name="connsiteY4" fmla="*/ 130688 h 291491"/>
              <a:gd name="connsiteX5" fmla="*/ 204286 w 204736"/>
              <a:gd name="connsiteY5" fmla="*/ 60 h 2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36" h="291491">
                <a:moveTo>
                  <a:pt x="204286" y="60"/>
                </a:moveTo>
                <a:cubicBezTo>
                  <a:pt x="211543" y="-2359"/>
                  <a:pt x="129296" y="67793"/>
                  <a:pt x="95429" y="116174"/>
                </a:cubicBezTo>
                <a:cubicBezTo>
                  <a:pt x="61562" y="164555"/>
                  <a:pt x="9553" y="278251"/>
                  <a:pt x="1086" y="290346"/>
                </a:cubicBezTo>
                <a:cubicBezTo>
                  <a:pt x="-7381" y="302441"/>
                  <a:pt x="36162" y="215356"/>
                  <a:pt x="44629" y="188746"/>
                </a:cubicBezTo>
                <a:cubicBezTo>
                  <a:pt x="53096" y="162136"/>
                  <a:pt x="24067" y="159717"/>
                  <a:pt x="51886" y="130688"/>
                </a:cubicBezTo>
                <a:cubicBezTo>
                  <a:pt x="79705" y="101659"/>
                  <a:pt x="197029" y="2479"/>
                  <a:pt x="204286" y="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60307B56-049B-8BE3-5946-2A045C722FCF}"/>
              </a:ext>
            </a:extLst>
          </p:cNvPr>
          <p:cNvSpPr/>
          <p:nvPr/>
        </p:nvSpPr>
        <p:spPr>
          <a:xfrm>
            <a:off x="3337897" y="6906652"/>
            <a:ext cx="671771" cy="1610529"/>
          </a:xfrm>
          <a:custGeom>
            <a:avLst/>
            <a:gdLst>
              <a:gd name="connsiteX0" fmla="*/ 6377 w 671771"/>
              <a:gd name="connsiteY0" fmla="*/ 12095 h 1610529"/>
              <a:gd name="connsiteX1" fmla="*/ 588268 w 671771"/>
              <a:gd name="connsiteY1" fmla="*/ 632352 h 1610529"/>
              <a:gd name="connsiteX2" fmla="*/ 498746 w 671771"/>
              <a:gd name="connsiteY2" fmla="*/ 600380 h 1610529"/>
              <a:gd name="connsiteX3" fmla="*/ 639423 w 671771"/>
              <a:gd name="connsiteY3" fmla="*/ 1099144 h 1610529"/>
              <a:gd name="connsiteX4" fmla="*/ 498746 w 671771"/>
              <a:gd name="connsiteY4" fmla="*/ 875340 h 1610529"/>
              <a:gd name="connsiteX5" fmla="*/ 671395 w 671771"/>
              <a:gd name="connsiteY5" fmla="*/ 1284582 h 1610529"/>
              <a:gd name="connsiteX6" fmla="*/ 441197 w 671771"/>
              <a:gd name="connsiteY6" fmla="*/ 1041594 h 1610529"/>
              <a:gd name="connsiteX7" fmla="*/ 549902 w 671771"/>
              <a:gd name="connsiteY7" fmla="*/ 1597907 h 1610529"/>
              <a:gd name="connsiteX8" fmla="*/ 485958 w 671771"/>
              <a:gd name="connsiteY8" fmla="*/ 1380498 h 1610529"/>
              <a:gd name="connsiteX9" fmla="*/ 479563 w 671771"/>
              <a:gd name="connsiteY9" fmla="*/ 817790 h 1610529"/>
              <a:gd name="connsiteX10" fmla="*/ 466774 w 671771"/>
              <a:gd name="connsiteY10" fmla="*/ 664324 h 1610529"/>
              <a:gd name="connsiteX11" fmla="*/ 338886 w 671771"/>
              <a:gd name="connsiteY11" fmla="*/ 408548 h 1610529"/>
              <a:gd name="connsiteX12" fmla="*/ 249365 w 671771"/>
              <a:gd name="connsiteY12" fmla="*/ 88828 h 1610529"/>
              <a:gd name="connsiteX13" fmla="*/ 274942 w 671771"/>
              <a:gd name="connsiteY13" fmla="*/ 210321 h 1610529"/>
              <a:gd name="connsiteX14" fmla="*/ 6377 w 671771"/>
              <a:gd name="connsiteY14" fmla="*/ 12095 h 161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1771" h="1610529">
                <a:moveTo>
                  <a:pt x="6377" y="12095"/>
                </a:moveTo>
                <a:cubicBezTo>
                  <a:pt x="58598" y="82433"/>
                  <a:pt x="506206" y="534304"/>
                  <a:pt x="588268" y="632352"/>
                </a:cubicBezTo>
                <a:cubicBezTo>
                  <a:pt x="670330" y="730400"/>
                  <a:pt x="490220" y="522581"/>
                  <a:pt x="498746" y="600380"/>
                </a:cubicBezTo>
                <a:cubicBezTo>
                  <a:pt x="507272" y="678179"/>
                  <a:pt x="639423" y="1053317"/>
                  <a:pt x="639423" y="1099144"/>
                </a:cubicBezTo>
                <a:cubicBezTo>
                  <a:pt x="639423" y="1144971"/>
                  <a:pt x="493417" y="844434"/>
                  <a:pt x="498746" y="875340"/>
                </a:cubicBezTo>
                <a:cubicBezTo>
                  <a:pt x="504075" y="906246"/>
                  <a:pt x="680986" y="1256873"/>
                  <a:pt x="671395" y="1284582"/>
                </a:cubicBezTo>
                <a:cubicBezTo>
                  <a:pt x="661804" y="1312291"/>
                  <a:pt x="461446" y="989373"/>
                  <a:pt x="441197" y="1041594"/>
                </a:cubicBezTo>
                <a:cubicBezTo>
                  <a:pt x="420948" y="1093815"/>
                  <a:pt x="542442" y="1541423"/>
                  <a:pt x="549902" y="1597907"/>
                </a:cubicBezTo>
                <a:cubicBezTo>
                  <a:pt x="557362" y="1654391"/>
                  <a:pt x="497681" y="1510517"/>
                  <a:pt x="485958" y="1380498"/>
                </a:cubicBezTo>
                <a:cubicBezTo>
                  <a:pt x="474235" y="1250479"/>
                  <a:pt x="482760" y="937152"/>
                  <a:pt x="479563" y="817790"/>
                </a:cubicBezTo>
                <a:cubicBezTo>
                  <a:pt x="476366" y="698428"/>
                  <a:pt x="490220" y="732531"/>
                  <a:pt x="466774" y="664324"/>
                </a:cubicBezTo>
                <a:cubicBezTo>
                  <a:pt x="443328" y="596117"/>
                  <a:pt x="375121" y="504464"/>
                  <a:pt x="338886" y="408548"/>
                </a:cubicBezTo>
                <a:cubicBezTo>
                  <a:pt x="302651" y="312632"/>
                  <a:pt x="260022" y="121866"/>
                  <a:pt x="249365" y="88828"/>
                </a:cubicBezTo>
                <a:cubicBezTo>
                  <a:pt x="238708" y="55790"/>
                  <a:pt x="311177" y="219913"/>
                  <a:pt x="274942" y="210321"/>
                </a:cubicBezTo>
                <a:cubicBezTo>
                  <a:pt x="238707" y="200729"/>
                  <a:pt x="-45844" y="-58243"/>
                  <a:pt x="6377" y="12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6F8CD41E-5458-10ED-DCE4-B3F17BACC680}"/>
              </a:ext>
            </a:extLst>
          </p:cNvPr>
          <p:cNvSpPr/>
          <p:nvPr/>
        </p:nvSpPr>
        <p:spPr>
          <a:xfrm>
            <a:off x="3197340" y="3523072"/>
            <a:ext cx="984601" cy="1554010"/>
          </a:xfrm>
          <a:custGeom>
            <a:avLst/>
            <a:gdLst>
              <a:gd name="connsiteX0" fmla="*/ 984601 w 984601"/>
              <a:gd name="connsiteY0" fmla="*/ 245 h 1554010"/>
              <a:gd name="connsiteX1" fmla="*/ 294005 w 984601"/>
              <a:gd name="connsiteY1" fmla="*/ 940223 h 1554010"/>
              <a:gd name="connsiteX2" fmla="*/ 409105 w 984601"/>
              <a:gd name="connsiteY2" fmla="*/ 812335 h 1554010"/>
              <a:gd name="connsiteX3" fmla="*/ 6257 w 984601"/>
              <a:gd name="connsiteY3" fmla="*/ 1541297 h 1554010"/>
              <a:gd name="connsiteX4" fmla="*/ 191695 w 984601"/>
              <a:gd name="connsiteY4" fmla="*/ 1221577 h 1554010"/>
              <a:gd name="connsiteX5" fmla="*/ 562570 w 984601"/>
              <a:gd name="connsiteY5" fmla="*/ 537376 h 1554010"/>
              <a:gd name="connsiteX6" fmla="*/ 294005 w 984601"/>
              <a:gd name="connsiteY6" fmla="*/ 844307 h 1554010"/>
              <a:gd name="connsiteX7" fmla="*/ 984601 w 984601"/>
              <a:gd name="connsiteY7" fmla="*/ 245 h 155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4601" h="1554010">
                <a:moveTo>
                  <a:pt x="984601" y="245"/>
                </a:moveTo>
                <a:cubicBezTo>
                  <a:pt x="984601" y="16231"/>
                  <a:pt x="389921" y="804875"/>
                  <a:pt x="294005" y="940223"/>
                </a:cubicBezTo>
                <a:cubicBezTo>
                  <a:pt x="198089" y="1075571"/>
                  <a:pt x="457063" y="712156"/>
                  <a:pt x="409105" y="812335"/>
                </a:cubicBezTo>
                <a:cubicBezTo>
                  <a:pt x="361147" y="912514"/>
                  <a:pt x="42492" y="1473090"/>
                  <a:pt x="6257" y="1541297"/>
                </a:cubicBezTo>
                <a:cubicBezTo>
                  <a:pt x="-29978" y="1609504"/>
                  <a:pt x="98976" y="1388897"/>
                  <a:pt x="191695" y="1221577"/>
                </a:cubicBezTo>
                <a:cubicBezTo>
                  <a:pt x="284414" y="1054257"/>
                  <a:pt x="545518" y="600254"/>
                  <a:pt x="562570" y="537376"/>
                </a:cubicBezTo>
                <a:cubicBezTo>
                  <a:pt x="579622" y="474498"/>
                  <a:pt x="222601" y="933829"/>
                  <a:pt x="294005" y="844307"/>
                </a:cubicBezTo>
                <a:cubicBezTo>
                  <a:pt x="365409" y="754785"/>
                  <a:pt x="984601" y="-15741"/>
                  <a:pt x="984601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66C98C8D-E872-D85A-DE12-BE4AA5DA10DB}"/>
              </a:ext>
            </a:extLst>
          </p:cNvPr>
          <p:cNvSpPr/>
          <p:nvPr/>
        </p:nvSpPr>
        <p:spPr>
          <a:xfrm>
            <a:off x="4718737" y="7960980"/>
            <a:ext cx="1329017" cy="444176"/>
          </a:xfrm>
          <a:custGeom>
            <a:avLst/>
            <a:gdLst>
              <a:gd name="connsiteX0" fmla="*/ 25029 w 1329017"/>
              <a:gd name="connsiteY0" fmla="*/ 10971 h 444176"/>
              <a:gd name="connsiteX1" fmla="*/ 767663 w 1329017"/>
              <a:gd name="connsiteY1" fmla="*/ 258516 h 444176"/>
              <a:gd name="connsiteX2" fmla="*/ 701988 w 1329017"/>
              <a:gd name="connsiteY2" fmla="*/ 182737 h 444176"/>
              <a:gd name="connsiteX3" fmla="*/ 1313272 w 1329017"/>
              <a:gd name="connsiteY3" fmla="*/ 440386 h 444176"/>
              <a:gd name="connsiteX4" fmla="*/ 1101091 w 1329017"/>
              <a:gd name="connsiteY4" fmla="*/ 329243 h 444176"/>
              <a:gd name="connsiteX5" fmla="*/ 590845 w 1329017"/>
              <a:gd name="connsiteY5" fmla="*/ 228205 h 444176"/>
              <a:gd name="connsiteX6" fmla="*/ 217002 w 1329017"/>
              <a:gd name="connsiteY6" fmla="*/ 61491 h 444176"/>
              <a:gd name="connsiteX7" fmla="*/ 25029 w 1329017"/>
              <a:gd name="connsiteY7" fmla="*/ 10971 h 4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017" h="444176">
                <a:moveTo>
                  <a:pt x="25029" y="10971"/>
                </a:moveTo>
                <a:cubicBezTo>
                  <a:pt x="116806" y="43808"/>
                  <a:pt x="654837" y="229888"/>
                  <a:pt x="767663" y="258516"/>
                </a:cubicBezTo>
                <a:cubicBezTo>
                  <a:pt x="880489" y="287144"/>
                  <a:pt x="611053" y="152425"/>
                  <a:pt x="701988" y="182737"/>
                </a:cubicBezTo>
                <a:cubicBezTo>
                  <a:pt x="792923" y="213049"/>
                  <a:pt x="1246755" y="415968"/>
                  <a:pt x="1313272" y="440386"/>
                </a:cubicBezTo>
                <a:cubicBezTo>
                  <a:pt x="1379789" y="464804"/>
                  <a:pt x="1221495" y="364606"/>
                  <a:pt x="1101091" y="329243"/>
                </a:cubicBezTo>
                <a:cubicBezTo>
                  <a:pt x="980687" y="293880"/>
                  <a:pt x="738193" y="272830"/>
                  <a:pt x="590845" y="228205"/>
                </a:cubicBezTo>
                <a:cubicBezTo>
                  <a:pt x="443497" y="183580"/>
                  <a:pt x="318041" y="96855"/>
                  <a:pt x="217002" y="61491"/>
                </a:cubicBezTo>
                <a:cubicBezTo>
                  <a:pt x="115963" y="26127"/>
                  <a:pt x="-66748" y="-21866"/>
                  <a:pt x="25029" y="10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E7F60E13-8256-FFAF-7049-A2190AF6428C}"/>
              </a:ext>
            </a:extLst>
          </p:cNvPr>
          <p:cNvSpPr/>
          <p:nvPr/>
        </p:nvSpPr>
        <p:spPr>
          <a:xfrm>
            <a:off x="5960083" y="5416451"/>
            <a:ext cx="60441" cy="475974"/>
          </a:xfrm>
          <a:custGeom>
            <a:avLst/>
            <a:gdLst>
              <a:gd name="connsiteX0" fmla="*/ 60129 w 60441"/>
              <a:gd name="connsiteY0" fmla="*/ 751 h 475974"/>
              <a:gd name="connsiteX1" fmla="*/ 25530 w 60441"/>
              <a:gd name="connsiteY1" fmla="*/ 287428 h 475974"/>
              <a:gd name="connsiteX2" fmla="*/ 55186 w 60441"/>
              <a:gd name="connsiteY2" fmla="*/ 475251 h 475974"/>
              <a:gd name="connsiteX3" fmla="*/ 30473 w 60441"/>
              <a:gd name="connsiteY3" fmla="*/ 346740 h 475974"/>
              <a:gd name="connsiteX4" fmla="*/ 816 w 60441"/>
              <a:gd name="connsiteY4" fmla="*/ 208345 h 475974"/>
              <a:gd name="connsiteX5" fmla="*/ 60129 w 60441"/>
              <a:gd name="connsiteY5" fmla="*/ 751 h 47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41" h="475974">
                <a:moveTo>
                  <a:pt x="60129" y="751"/>
                </a:moveTo>
                <a:cubicBezTo>
                  <a:pt x="64248" y="13932"/>
                  <a:pt x="26354" y="208345"/>
                  <a:pt x="25530" y="287428"/>
                </a:cubicBezTo>
                <a:cubicBezTo>
                  <a:pt x="24706" y="366511"/>
                  <a:pt x="54362" y="465366"/>
                  <a:pt x="55186" y="475251"/>
                </a:cubicBezTo>
                <a:cubicBezTo>
                  <a:pt x="56010" y="485136"/>
                  <a:pt x="39535" y="391224"/>
                  <a:pt x="30473" y="346740"/>
                </a:cubicBezTo>
                <a:cubicBezTo>
                  <a:pt x="21411" y="302256"/>
                  <a:pt x="-4950" y="265186"/>
                  <a:pt x="816" y="208345"/>
                </a:cubicBezTo>
                <a:cubicBezTo>
                  <a:pt x="6582" y="151504"/>
                  <a:pt x="56010" y="-12430"/>
                  <a:pt x="60129" y="7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D191FD3-EAB9-C2D3-10B1-0E7C7E6A604E}"/>
              </a:ext>
            </a:extLst>
          </p:cNvPr>
          <p:cNvSpPr/>
          <p:nvPr/>
        </p:nvSpPr>
        <p:spPr>
          <a:xfrm>
            <a:off x="5837041" y="5689042"/>
            <a:ext cx="113973" cy="370963"/>
          </a:xfrm>
          <a:custGeom>
            <a:avLst/>
            <a:gdLst>
              <a:gd name="connsiteX0" fmla="*/ 49718 w 113973"/>
              <a:gd name="connsiteY0" fmla="*/ 9 h 370963"/>
              <a:gd name="connsiteX1" fmla="*/ 49718 w 113973"/>
              <a:gd name="connsiteY1" fmla="*/ 247144 h 370963"/>
              <a:gd name="connsiteX2" fmla="*/ 113973 w 113973"/>
              <a:gd name="connsiteY2" fmla="*/ 370712 h 370963"/>
              <a:gd name="connsiteX3" fmla="*/ 49718 w 113973"/>
              <a:gd name="connsiteY3" fmla="*/ 276800 h 370963"/>
              <a:gd name="connsiteX4" fmla="*/ 291 w 113973"/>
              <a:gd name="connsiteY4" fmla="*/ 192774 h 370963"/>
              <a:gd name="connsiteX5" fmla="*/ 29947 w 113973"/>
              <a:gd name="connsiteY5" fmla="*/ 237259 h 370963"/>
              <a:gd name="connsiteX6" fmla="*/ 49718 w 113973"/>
              <a:gd name="connsiteY6" fmla="*/ 9 h 37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973" h="370963">
                <a:moveTo>
                  <a:pt x="49718" y="9"/>
                </a:moveTo>
                <a:cubicBezTo>
                  <a:pt x="53013" y="1656"/>
                  <a:pt x="39009" y="185360"/>
                  <a:pt x="49718" y="247144"/>
                </a:cubicBezTo>
                <a:cubicBezTo>
                  <a:pt x="60427" y="308928"/>
                  <a:pt x="113973" y="365769"/>
                  <a:pt x="113973" y="370712"/>
                </a:cubicBezTo>
                <a:cubicBezTo>
                  <a:pt x="113973" y="375655"/>
                  <a:pt x="68665" y="306456"/>
                  <a:pt x="49718" y="276800"/>
                </a:cubicBezTo>
                <a:cubicBezTo>
                  <a:pt x="30771" y="247144"/>
                  <a:pt x="3586" y="199364"/>
                  <a:pt x="291" y="192774"/>
                </a:cubicBezTo>
                <a:cubicBezTo>
                  <a:pt x="-3004" y="186184"/>
                  <a:pt x="22533" y="265268"/>
                  <a:pt x="29947" y="237259"/>
                </a:cubicBezTo>
                <a:cubicBezTo>
                  <a:pt x="37361" y="209250"/>
                  <a:pt x="46423" y="-1638"/>
                  <a:pt x="4971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1072016-969B-A878-1456-8F3CC4693D11}"/>
              </a:ext>
            </a:extLst>
          </p:cNvPr>
          <p:cNvSpPr/>
          <p:nvPr/>
        </p:nvSpPr>
        <p:spPr>
          <a:xfrm>
            <a:off x="6435392" y="4631206"/>
            <a:ext cx="123645" cy="242299"/>
          </a:xfrm>
          <a:custGeom>
            <a:avLst/>
            <a:gdLst>
              <a:gd name="connsiteX0" fmla="*/ 7 w 123645"/>
              <a:gd name="connsiteY0" fmla="*/ 24820 h 242299"/>
              <a:gd name="connsiteX1" fmla="*/ 74147 w 123645"/>
              <a:gd name="connsiteY1" fmla="*/ 143445 h 242299"/>
              <a:gd name="connsiteX2" fmla="*/ 69205 w 123645"/>
              <a:gd name="connsiteY2" fmla="*/ 242299 h 242299"/>
              <a:gd name="connsiteX3" fmla="*/ 88976 w 123645"/>
              <a:gd name="connsiteY3" fmla="*/ 143445 h 242299"/>
              <a:gd name="connsiteX4" fmla="*/ 123574 w 123645"/>
              <a:gd name="connsiteY4" fmla="*/ 106 h 242299"/>
              <a:gd name="connsiteX5" fmla="*/ 79090 w 123645"/>
              <a:gd name="connsiteY5" fmla="*/ 118731 h 242299"/>
              <a:gd name="connsiteX6" fmla="*/ 7 w 123645"/>
              <a:gd name="connsiteY6" fmla="*/ 24820 h 24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45" h="242299">
                <a:moveTo>
                  <a:pt x="7" y="24820"/>
                </a:moveTo>
                <a:cubicBezTo>
                  <a:pt x="-817" y="28939"/>
                  <a:pt x="62614" y="107199"/>
                  <a:pt x="74147" y="143445"/>
                </a:cubicBezTo>
                <a:cubicBezTo>
                  <a:pt x="85680" y="179691"/>
                  <a:pt x="66734" y="242299"/>
                  <a:pt x="69205" y="242299"/>
                </a:cubicBezTo>
                <a:cubicBezTo>
                  <a:pt x="71676" y="242299"/>
                  <a:pt x="79915" y="183811"/>
                  <a:pt x="88976" y="143445"/>
                </a:cubicBezTo>
                <a:cubicBezTo>
                  <a:pt x="98038" y="103080"/>
                  <a:pt x="125222" y="4225"/>
                  <a:pt x="123574" y="106"/>
                </a:cubicBezTo>
                <a:cubicBezTo>
                  <a:pt x="121926" y="-4013"/>
                  <a:pt x="96389" y="112141"/>
                  <a:pt x="79090" y="118731"/>
                </a:cubicBezTo>
                <a:cubicBezTo>
                  <a:pt x="61791" y="125321"/>
                  <a:pt x="831" y="20701"/>
                  <a:pt x="7" y="248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9E766565-3F2C-1A13-350C-A1153931ECA4}"/>
              </a:ext>
            </a:extLst>
          </p:cNvPr>
          <p:cNvSpPr/>
          <p:nvPr/>
        </p:nvSpPr>
        <p:spPr>
          <a:xfrm>
            <a:off x="6074494" y="4483025"/>
            <a:ext cx="78723" cy="232320"/>
          </a:xfrm>
          <a:custGeom>
            <a:avLst/>
            <a:gdLst>
              <a:gd name="connsiteX0" fmla="*/ 88 w 78723"/>
              <a:gd name="connsiteY0" fmla="*/ 6 h 232320"/>
              <a:gd name="connsiteX1" fmla="*/ 59400 w 78723"/>
              <a:gd name="connsiteY1" fmla="*/ 123574 h 232320"/>
              <a:gd name="connsiteX2" fmla="*/ 69285 w 78723"/>
              <a:gd name="connsiteY2" fmla="*/ 232313 h 232320"/>
              <a:gd name="connsiteX3" fmla="*/ 74228 w 78723"/>
              <a:gd name="connsiteY3" fmla="*/ 118631 h 232320"/>
              <a:gd name="connsiteX4" fmla="*/ 88 w 78723"/>
              <a:gd name="connsiteY4" fmla="*/ 6 h 2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23" h="232320">
                <a:moveTo>
                  <a:pt x="88" y="6"/>
                </a:moveTo>
                <a:cubicBezTo>
                  <a:pt x="-2383" y="830"/>
                  <a:pt x="47867" y="84856"/>
                  <a:pt x="59400" y="123574"/>
                </a:cubicBezTo>
                <a:cubicBezTo>
                  <a:pt x="70933" y="162292"/>
                  <a:pt x="66814" y="233137"/>
                  <a:pt x="69285" y="232313"/>
                </a:cubicBezTo>
                <a:cubicBezTo>
                  <a:pt x="71756" y="231489"/>
                  <a:pt x="85761" y="157349"/>
                  <a:pt x="74228" y="118631"/>
                </a:cubicBezTo>
                <a:cubicBezTo>
                  <a:pt x="62695" y="79913"/>
                  <a:pt x="2559" y="-818"/>
                  <a:pt x="88" y="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E6873986-3683-F963-28E3-786BD1E317DB}"/>
              </a:ext>
            </a:extLst>
          </p:cNvPr>
          <p:cNvSpPr/>
          <p:nvPr/>
        </p:nvSpPr>
        <p:spPr>
          <a:xfrm>
            <a:off x="4496106" y="4422402"/>
            <a:ext cx="436995" cy="134462"/>
          </a:xfrm>
          <a:custGeom>
            <a:avLst/>
            <a:gdLst>
              <a:gd name="connsiteX0" fmla="*/ 10 w 436995"/>
              <a:gd name="connsiteY0" fmla="*/ 134421 h 134462"/>
              <a:gd name="connsiteX1" fmla="*/ 129013 w 436995"/>
              <a:gd name="connsiteY1" fmla="*/ 50949 h 134462"/>
              <a:gd name="connsiteX2" fmla="*/ 428754 w 436995"/>
              <a:gd name="connsiteY2" fmla="*/ 1625 h 134462"/>
              <a:gd name="connsiteX3" fmla="*/ 330105 w 436995"/>
              <a:gd name="connsiteY3" fmla="*/ 13007 h 134462"/>
              <a:gd name="connsiteX4" fmla="*/ 91071 w 436995"/>
              <a:gd name="connsiteY4" fmla="*/ 24390 h 134462"/>
              <a:gd name="connsiteX5" fmla="*/ 121424 w 436995"/>
              <a:gd name="connsiteY5" fmla="*/ 39566 h 134462"/>
              <a:gd name="connsiteX6" fmla="*/ 10 w 436995"/>
              <a:gd name="connsiteY6" fmla="*/ 134421 h 13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995" h="134462">
                <a:moveTo>
                  <a:pt x="10" y="134421"/>
                </a:moveTo>
                <a:cubicBezTo>
                  <a:pt x="1275" y="136318"/>
                  <a:pt x="57556" y="73082"/>
                  <a:pt x="129013" y="50949"/>
                </a:cubicBezTo>
                <a:cubicBezTo>
                  <a:pt x="200470" y="28816"/>
                  <a:pt x="395239" y="7949"/>
                  <a:pt x="428754" y="1625"/>
                </a:cubicBezTo>
                <a:cubicBezTo>
                  <a:pt x="462269" y="-4699"/>
                  <a:pt x="386385" y="9213"/>
                  <a:pt x="330105" y="13007"/>
                </a:cubicBezTo>
                <a:cubicBezTo>
                  <a:pt x="273825" y="16801"/>
                  <a:pt x="125851" y="19963"/>
                  <a:pt x="91071" y="24390"/>
                </a:cubicBezTo>
                <a:cubicBezTo>
                  <a:pt x="56291" y="28816"/>
                  <a:pt x="134704" y="25654"/>
                  <a:pt x="121424" y="39566"/>
                </a:cubicBezTo>
                <a:cubicBezTo>
                  <a:pt x="108144" y="53478"/>
                  <a:pt x="-1255" y="132524"/>
                  <a:pt x="10" y="134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5D8B55EC-D4A8-3EEF-AA82-7F00500DF39D}"/>
              </a:ext>
            </a:extLst>
          </p:cNvPr>
          <p:cNvSpPr/>
          <p:nvPr/>
        </p:nvSpPr>
        <p:spPr>
          <a:xfrm>
            <a:off x="6563038" y="4401230"/>
            <a:ext cx="198293" cy="171141"/>
          </a:xfrm>
          <a:custGeom>
            <a:avLst/>
            <a:gdLst>
              <a:gd name="connsiteX0" fmla="*/ 198210 w 198293"/>
              <a:gd name="connsiteY0" fmla="*/ 31 h 171141"/>
              <a:gd name="connsiteX1" fmla="*/ 80590 w 198293"/>
              <a:gd name="connsiteY1" fmla="*/ 64533 h 171141"/>
              <a:gd name="connsiteX2" fmla="*/ 912 w 198293"/>
              <a:gd name="connsiteY2" fmla="*/ 170770 h 171141"/>
              <a:gd name="connsiteX3" fmla="*/ 38854 w 198293"/>
              <a:gd name="connsiteY3" fmla="*/ 98680 h 171141"/>
              <a:gd name="connsiteX4" fmla="*/ 61619 w 198293"/>
              <a:gd name="connsiteY4" fmla="*/ 72121 h 171141"/>
              <a:gd name="connsiteX5" fmla="*/ 198210 w 198293"/>
              <a:gd name="connsiteY5" fmla="*/ 31 h 17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293" h="171141">
                <a:moveTo>
                  <a:pt x="198210" y="31"/>
                </a:moveTo>
                <a:cubicBezTo>
                  <a:pt x="201372" y="-1234"/>
                  <a:pt x="113473" y="36076"/>
                  <a:pt x="80590" y="64533"/>
                </a:cubicBezTo>
                <a:cubicBezTo>
                  <a:pt x="47707" y="92990"/>
                  <a:pt x="7868" y="165079"/>
                  <a:pt x="912" y="170770"/>
                </a:cubicBezTo>
                <a:cubicBezTo>
                  <a:pt x="-6044" y="176461"/>
                  <a:pt x="28736" y="115121"/>
                  <a:pt x="38854" y="98680"/>
                </a:cubicBezTo>
                <a:cubicBezTo>
                  <a:pt x="48972" y="82239"/>
                  <a:pt x="38221" y="87298"/>
                  <a:pt x="61619" y="72121"/>
                </a:cubicBezTo>
                <a:cubicBezTo>
                  <a:pt x="85017" y="56944"/>
                  <a:pt x="195048" y="1296"/>
                  <a:pt x="198210" y="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EAB9899A-DE89-BD43-D11E-C398B0E36CBE}"/>
              </a:ext>
            </a:extLst>
          </p:cNvPr>
          <p:cNvSpPr/>
          <p:nvPr/>
        </p:nvSpPr>
        <p:spPr>
          <a:xfrm>
            <a:off x="4684723" y="4788816"/>
            <a:ext cx="509614" cy="179178"/>
          </a:xfrm>
          <a:custGeom>
            <a:avLst/>
            <a:gdLst>
              <a:gd name="connsiteX0" fmla="*/ 399 w 509614"/>
              <a:gd name="connsiteY0" fmla="*/ 179110 h 179178"/>
              <a:gd name="connsiteX1" fmla="*/ 254922 w 509614"/>
              <a:gd name="connsiteY1" fmla="*/ 47135 h 179178"/>
              <a:gd name="connsiteX2" fmla="*/ 509446 w 509614"/>
              <a:gd name="connsiteY2" fmla="*/ 0 h 179178"/>
              <a:gd name="connsiteX3" fmla="*/ 292630 w 509614"/>
              <a:gd name="connsiteY3" fmla="*/ 47135 h 179178"/>
              <a:gd name="connsiteX4" fmla="*/ 198362 w 509614"/>
              <a:gd name="connsiteY4" fmla="*/ 28281 h 179178"/>
              <a:gd name="connsiteX5" fmla="*/ 399 w 509614"/>
              <a:gd name="connsiteY5" fmla="*/ 179110 h 17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614" h="179178">
                <a:moveTo>
                  <a:pt x="399" y="179110"/>
                </a:moveTo>
                <a:cubicBezTo>
                  <a:pt x="9826" y="182252"/>
                  <a:pt x="170081" y="76987"/>
                  <a:pt x="254922" y="47135"/>
                </a:cubicBezTo>
                <a:cubicBezTo>
                  <a:pt x="339763" y="17283"/>
                  <a:pt x="503161" y="0"/>
                  <a:pt x="509446" y="0"/>
                </a:cubicBezTo>
                <a:cubicBezTo>
                  <a:pt x="515731" y="0"/>
                  <a:pt x="344477" y="42422"/>
                  <a:pt x="292630" y="47135"/>
                </a:cubicBezTo>
                <a:cubicBezTo>
                  <a:pt x="240783" y="51848"/>
                  <a:pt x="245496" y="1"/>
                  <a:pt x="198362" y="28281"/>
                </a:cubicBezTo>
                <a:cubicBezTo>
                  <a:pt x="151228" y="56561"/>
                  <a:pt x="-9028" y="175968"/>
                  <a:pt x="399" y="17911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F5E79BE4-D4FF-1C0F-7144-0E8F54221096}"/>
              </a:ext>
            </a:extLst>
          </p:cNvPr>
          <p:cNvSpPr/>
          <p:nvPr/>
        </p:nvSpPr>
        <p:spPr>
          <a:xfrm>
            <a:off x="5988949" y="4619965"/>
            <a:ext cx="102760" cy="402301"/>
          </a:xfrm>
          <a:custGeom>
            <a:avLst/>
            <a:gdLst>
              <a:gd name="connsiteX0" fmla="*/ 42883 w 102760"/>
              <a:gd name="connsiteY0" fmla="*/ 161 h 402301"/>
              <a:gd name="connsiteX1" fmla="*/ 104 w 102760"/>
              <a:gd name="connsiteY1" fmla="*/ 160582 h 402301"/>
              <a:gd name="connsiteX2" fmla="*/ 32188 w 102760"/>
              <a:gd name="connsiteY2" fmla="*/ 219403 h 402301"/>
              <a:gd name="connsiteX3" fmla="*/ 74967 w 102760"/>
              <a:gd name="connsiteY3" fmla="*/ 112456 h 402301"/>
              <a:gd name="connsiteX4" fmla="*/ 85662 w 102760"/>
              <a:gd name="connsiteY4" fmla="*/ 267530 h 402301"/>
              <a:gd name="connsiteX5" fmla="*/ 74967 w 102760"/>
              <a:gd name="connsiteY5" fmla="*/ 401214 h 402301"/>
              <a:gd name="connsiteX6" fmla="*/ 101704 w 102760"/>
              <a:gd name="connsiteY6" fmla="*/ 192667 h 402301"/>
              <a:gd name="connsiteX7" fmla="*/ 32188 w 102760"/>
              <a:gd name="connsiteY7" fmla="*/ 171277 h 402301"/>
              <a:gd name="connsiteX8" fmla="*/ 5451 w 102760"/>
              <a:gd name="connsiteY8" fmla="*/ 192667 h 402301"/>
              <a:gd name="connsiteX9" fmla="*/ 42883 w 102760"/>
              <a:gd name="connsiteY9" fmla="*/ 161 h 40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60" h="402301">
                <a:moveTo>
                  <a:pt x="42883" y="161"/>
                </a:moveTo>
                <a:cubicBezTo>
                  <a:pt x="41992" y="-5186"/>
                  <a:pt x="1886" y="124042"/>
                  <a:pt x="104" y="160582"/>
                </a:cubicBezTo>
                <a:cubicBezTo>
                  <a:pt x="-1678" y="197122"/>
                  <a:pt x="19711" y="227424"/>
                  <a:pt x="32188" y="219403"/>
                </a:cubicBezTo>
                <a:cubicBezTo>
                  <a:pt x="44665" y="211382"/>
                  <a:pt x="66055" y="104435"/>
                  <a:pt x="74967" y="112456"/>
                </a:cubicBezTo>
                <a:cubicBezTo>
                  <a:pt x="83879" y="120477"/>
                  <a:pt x="85662" y="219404"/>
                  <a:pt x="85662" y="267530"/>
                </a:cubicBezTo>
                <a:cubicBezTo>
                  <a:pt x="85662" y="315656"/>
                  <a:pt x="72293" y="413691"/>
                  <a:pt x="74967" y="401214"/>
                </a:cubicBezTo>
                <a:cubicBezTo>
                  <a:pt x="77641" y="388737"/>
                  <a:pt x="108834" y="230990"/>
                  <a:pt x="101704" y="192667"/>
                </a:cubicBezTo>
                <a:cubicBezTo>
                  <a:pt x="94574" y="154344"/>
                  <a:pt x="32188" y="171277"/>
                  <a:pt x="32188" y="171277"/>
                </a:cubicBezTo>
                <a:cubicBezTo>
                  <a:pt x="16146" y="171277"/>
                  <a:pt x="1886" y="214948"/>
                  <a:pt x="5451" y="192667"/>
                </a:cubicBezTo>
                <a:cubicBezTo>
                  <a:pt x="9016" y="170386"/>
                  <a:pt x="43774" y="5508"/>
                  <a:pt x="42883" y="1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860C3A8-4D12-E5EF-0FF2-B055B141647A}"/>
              </a:ext>
            </a:extLst>
          </p:cNvPr>
          <p:cNvSpPr/>
          <p:nvPr/>
        </p:nvSpPr>
        <p:spPr>
          <a:xfrm>
            <a:off x="4491789" y="4748244"/>
            <a:ext cx="320852" cy="187377"/>
          </a:xfrm>
          <a:custGeom>
            <a:avLst/>
            <a:gdLst>
              <a:gd name="connsiteX0" fmla="*/ 0 w 320852"/>
              <a:gd name="connsiteY0" fmla="*/ 187377 h 187377"/>
              <a:gd name="connsiteX1" fmla="*/ 256674 w 320852"/>
              <a:gd name="connsiteY1" fmla="*/ 59040 h 187377"/>
              <a:gd name="connsiteX2" fmla="*/ 320843 w 320852"/>
              <a:gd name="connsiteY2" fmla="*/ 219 h 187377"/>
              <a:gd name="connsiteX3" fmla="*/ 262022 w 320852"/>
              <a:gd name="connsiteY3" fmla="*/ 37651 h 187377"/>
              <a:gd name="connsiteX4" fmla="*/ 0 w 320852"/>
              <a:gd name="connsiteY4" fmla="*/ 187377 h 1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2" h="187377">
                <a:moveTo>
                  <a:pt x="0" y="187377"/>
                </a:moveTo>
                <a:cubicBezTo>
                  <a:pt x="101600" y="138805"/>
                  <a:pt x="203200" y="90233"/>
                  <a:pt x="256674" y="59040"/>
                </a:cubicBezTo>
                <a:cubicBezTo>
                  <a:pt x="310148" y="27847"/>
                  <a:pt x="319952" y="3784"/>
                  <a:pt x="320843" y="219"/>
                </a:cubicBezTo>
                <a:cubicBezTo>
                  <a:pt x="321734" y="-3346"/>
                  <a:pt x="262022" y="37651"/>
                  <a:pt x="262022" y="37651"/>
                </a:cubicBezTo>
                <a:lnTo>
                  <a:pt x="0" y="187377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362CAD27-8469-EA86-03F6-5130E79503E6}"/>
              </a:ext>
            </a:extLst>
          </p:cNvPr>
          <p:cNvSpPr/>
          <p:nvPr/>
        </p:nvSpPr>
        <p:spPr>
          <a:xfrm>
            <a:off x="4218061" y="4997779"/>
            <a:ext cx="659126" cy="136676"/>
          </a:xfrm>
          <a:custGeom>
            <a:avLst/>
            <a:gdLst>
              <a:gd name="connsiteX0" fmla="*/ 509013 w 659126"/>
              <a:gd name="connsiteY0" fmla="*/ 82221 h 136676"/>
              <a:gd name="connsiteX1" fmla="*/ 268381 w 659126"/>
              <a:gd name="connsiteY1" fmla="*/ 114305 h 136676"/>
              <a:gd name="connsiteX2" fmla="*/ 1013 w 659126"/>
              <a:gd name="connsiteY2" fmla="*/ 135695 h 136676"/>
              <a:gd name="connsiteX3" fmla="*/ 369981 w 659126"/>
              <a:gd name="connsiteY3" fmla="*/ 82221 h 136676"/>
              <a:gd name="connsiteX4" fmla="*/ 541097 w 659126"/>
              <a:gd name="connsiteY4" fmla="*/ 34095 h 136676"/>
              <a:gd name="connsiteX5" fmla="*/ 648044 w 659126"/>
              <a:gd name="connsiteY5" fmla="*/ 2010 h 136676"/>
              <a:gd name="connsiteX6" fmla="*/ 268381 w 659126"/>
              <a:gd name="connsiteY6" fmla="*/ 92916 h 136676"/>
              <a:gd name="connsiteX7" fmla="*/ 509013 w 659126"/>
              <a:gd name="connsiteY7" fmla="*/ 82221 h 1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126" h="136676">
                <a:moveTo>
                  <a:pt x="509013" y="82221"/>
                </a:moveTo>
                <a:cubicBezTo>
                  <a:pt x="509013" y="85786"/>
                  <a:pt x="353048" y="105393"/>
                  <a:pt x="268381" y="114305"/>
                </a:cubicBezTo>
                <a:cubicBezTo>
                  <a:pt x="183714" y="123217"/>
                  <a:pt x="-15920" y="141042"/>
                  <a:pt x="1013" y="135695"/>
                </a:cubicBezTo>
                <a:cubicBezTo>
                  <a:pt x="17946" y="130348"/>
                  <a:pt x="279967" y="99154"/>
                  <a:pt x="369981" y="82221"/>
                </a:cubicBezTo>
                <a:cubicBezTo>
                  <a:pt x="459995" y="65288"/>
                  <a:pt x="494753" y="47463"/>
                  <a:pt x="541097" y="34095"/>
                </a:cubicBezTo>
                <a:cubicBezTo>
                  <a:pt x="587441" y="20727"/>
                  <a:pt x="693497" y="-7793"/>
                  <a:pt x="648044" y="2010"/>
                </a:cubicBezTo>
                <a:cubicBezTo>
                  <a:pt x="602591" y="11813"/>
                  <a:pt x="291553" y="80439"/>
                  <a:pt x="268381" y="92916"/>
                </a:cubicBezTo>
                <a:cubicBezTo>
                  <a:pt x="245209" y="105393"/>
                  <a:pt x="509013" y="78656"/>
                  <a:pt x="509013" y="822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4A6CC2D4-D043-EF0C-048E-14B17C24B82A}"/>
              </a:ext>
            </a:extLst>
          </p:cNvPr>
          <p:cNvSpPr/>
          <p:nvPr/>
        </p:nvSpPr>
        <p:spPr>
          <a:xfrm>
            <a:off x="5437912" y="4905201"/>
            <a:ext cx="374722" cy="132020"/>
          </a:xfrm>
          <a:custGeom>
            <a:avLst/>
            <a:gdLst>
              <a:gd name="connsiteX0" fmla="*/ 362 w 374722"/>
              <a:gd name="connsiteY0" fmla="*/ 3683 h 132020"/>
              <a:gd name="connsiteX1" fmla="*/ 208909 w 374722"/>
              <a:gd name="connsiteY1" fmla="*/ 35767 h 132020"/>
              <a:gd name="connsiteX2" fmla="*/ 374677 w 374722"/>
              <a:gd name="connsiteY2" fmla="*/ 132020 h 132020"/>
              <a:gd name="connsiteX3" fmla="*/ 224951 w 374722"/>
              <a:gd name="connsiteY3" fmla="*/ 35767 h 132020"/>
              <a:gd name="connsiteX4" fmla="*/ 160783 w 374722"/>
              <a:gd name="connsiteY4" fmla="*/ 3683 h 132020"/>
              <a:gd name="connsiteX5" fmla="*/ 362 w 374722"/>
              <a:gd name="connsiteY5" fmla="*/ 3683 h 13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22" h="132020">
                <a:moveTo>
                  <a:pt x="362" y="3683"/>
                </a:moveTo>
                <a:cubicBezTo>
                  <a:pt x="8383" y="9030"/>
                  <a:pt x="146523" y="14378"/>
                  <a:pt x="208909" y="35767"/>
                </a:cubicBezTo>
                <a:cubicBezTo>
                  <a:pt x="271295" y="57156"/>
                  <a:pt x="372003" y="132020"/>
                  <a:pt x="374677" y="132020"/>
                </a:cubicBezTo>
                <a:cubicBezTo>
                  <a:pt x="377351" y="132020"/>
                  <a:pt x="260600" y="57156"/>
                  <a:pt x="224951" y="35767"/>
                </a:cubicBezTo>
                <a:cubicBezTo>
                  <a:pt x="189302" y="14378"/>
                  <a:pt x="201779" y="8139"/>
                  <a:pt x="160783" y="3683"/>
                </a:cubicBezTo>
                <a:cubicBezTo>
                  <a:pt x="119787" y="-773"/>
                  <a:pt x="-7659" y="-1664"/>
                  <a:pt x="362" y="36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4AA2A026-B3D2-48FE-1368-A81F9E35AB5C}"/>
              </a:ext>
            </a:extLst>
          </p:cNvPr>
          <p:cNvSpPr/>
          <p:nvPr/>
        </p:nvSpPr>
        <p:spPr>
          <a:xfrm>
            <a:off x="6956631" y="4581287"/>
            <a:ext cx="358957" cy="108355"/>
          </a:xfrm>
          <a:custGeom>
            <a:avLst/>
            <a:gdLst>
              <a:gd name="connsiteX0" fmla="*/ 295 w 358957"/>
              <a:gd name="connsiteY0" fmla="*/ 108355 h 108355"/>
              <a:gd name="connsiteX1" fmla="*/ 176758 w 358957"/>
              <a:gd name="connsiteY1" fmla="*/ 12102 h 108355"/>
              <a:gd name="connsiteX2" fmla="*/ 358569 w 358957"/>
              <a:gd name="connsiteY2" fmla="*/ 1408 h 108355"/>
              <a:gd name="connsiteX3" fmla="*/ 219537 w 358957"/>
              <a:gd name="connsiteY3" fmla="*/ 12102 h 108355"/>
              <a:gd name="connsiteX4" fmla="*/ 295 w 358957"/>
              <a:gd name="connsiteY4" fmla="*/ 108355 h 10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57" h="108355">
                <a:moveTo>
                  <a:pt x="295" y="108355"/>
                </a:moveTo>
                <a:cubicBezTo>
                  <a:pt x="-6835" y="108355"/>
                  <a:pt x="117046" y="29926"/>
                  <a:pt x="176758" y="12102"/>
                </a:cubicBezTo>
                <a:cubicBezTo>
                  <a:pt x="236470" y="-5722"/>
                  <a:pt x="351439" y="1408"/>
                  <a:pt x="358569" y="1408"/>
                </a:cubicBezTo>
                <a:cubicBezTo>
                  <a:pt x="365699" y="1408"/>
                  <a:pt x="273011" y="-3049"/>
                  <a:pt x="219537" y="12102"/>
                </a:cubicBezTo>
                <a:cubicBezTo>
                  <a:pt x="166063" y="27253"/>
                  <a:pt x="7425" y="108355"/>
                  <a:pt x="295" y="108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6766F46-0B1B-7E8C-9F94-DF8A9DC0CF37}"/>
              </a:ext>
            </a:extLst>
          </p:cNvPr>
          <p:cNvSpPr/>
          <p:nvPr/>
        </p:nvSpPr>
        <p:spPr>
          <a:xfrm>
            <a:off x="7336507" y="4630699"/>
            <a:ext cx="38324" cy="183539"/>
          </a:xfrm>
          <a:custGeom>
            <a:avLst/>
            <a:gdLst>
              <a:gd name="connsiteX0" fmla="*/ 32167 w 38324"/>
              <a:gd name="connsiteY0" fmla="*/ 122 h 183539"/>
              <a:gd name="connsiteX1" fmla="*/ 21472 w 38324"/>
              <a:gd name="connsiteY1" fmla="*/ 74985 h 183539"/>
              <a:gd name="connsiteX2" fmla="*/ 37514 w 38324"/>
              <a:gd name="connsiteY2" fmla="*/ 181933 h 183539"/>
              <a:gd name="connsiteX3" fmla="*/ 32167 w 38324"/>
              <a:gd name="connsiteY3" fmla="*/ 133806 h 183539"/>
              <a:gd name="connsiteX4" fmla="*/ 82 w 38324"/>
              <a:gd name="connsiteY4" fmla="*/ 58943 h 183539"/>
              <a:gd name="connsiteX5" fmla="*/ 32167 w 38324"/>
              <a:gd name="connsiteY5" fmla="*/ 122 h 18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24" h="183539">
                <a:moveTo>
                  <a:pt x="32167" y="122"/>
                </a:moveTo>
                <a:cubicBezTo>
                  <a:pt x="35732" y="2796"/>
                  <a:pt x="20581" y="44683"/>
                  <a:pt x="21472" y="74985"/>
                </a:cubicBezTo>
                <a:cubicBezTo>
                  <a:pt x="22363" y="105287"/>
                  <a:pt x="35732" y="172130"/>
                  <a:pt x="37514" y="181933"/>
                </a:cubicBezTo>
                <a:cubicBezTo>
                  <a:pt x="39296" y="191736"/>
                  <a:pt x="38406" y="154304"/>
                  <a:pt x="32167" y="133806"/>
                </a:cubicBezTo>
                <a:cubicBezTo>
                  <a:pt x="25928" y="113308"/>
                  <a:pt x="-1700" y="78550"/>
                  <a:pt x="82" y="58943"/>
                </a:cubicBezTo>
                <a:cubicBezTo>
                  <a:pt x="1864" y="39336"/>
                  <a:pt x="28602" y="-2552"/>
                  <a:pt x="32167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98F20553-08F9-9424-CCAC-FDFE30C0216C}"/>
              </a:ext>
            </a:extLst>
          </p:cNvPr>
          <p:cNvSpPr/>
          <p:nvPr/>
        </p:nvSpPr>
        <p:spPr>
          <a:xfrm>
            <a:off x="6295583" y="2874496"/>
            <a:ext cx="1576929" cy="3219145"/>
          </a:xfrm>
          <a:custGeom>
            <a:avLst/>
            <a:gdLst>
              <a:gd name="connsiteX0" fmla="*/ 410017 w 1576929"/>
              <a:gd name="connsiteY0" fmla="*/ 5338 h 3219145"/>
              <a:gd name="connsiteX1" fmla="*/ 1093189 w 1576929"/>
              <a:gd name="connsiteY1" fmla="*/ 1066883 h 3219145"/>
              <a:gd name="connsiteX2" fmla="*/ 1292886 w 1576929"/>
              <a:gd name="connsiteY2" fmla="*/ 2044345 h 3219145"/>
              <a:gd name="connsiteX3" fmla="*/ 1229824 w 1576929"/>
              <a:gd name="connsiteY3" fmla="*/ 1876180 h 3219145"/>
              <a:gd name="connsiteX4" fmla="*/ 1566155 w 1576929"/>
              <a:gd name="connsiteY4" fmla="*/ 3179463 h 3219145"/>
              <a:gd name="connsiteX5" fmla="*/ 1461051 w 1576929"/>
              <a:gd name="connsiteY5" fmla="*/ 2822111 h 3219145"/>
              <a:gd name="connsiteX6" fmla="*/ 1135231 w 1576929"/>
              <a:gd name="connsiteY6" fmla="*/ 2202001 h 3219145"/>
              <a:gd name="connsiteX7" fmla="*/ 988086 w 1576929"/>
              <a:gd name="connsiteY7" fmla="*/ 1792097 h 3219145"/>
              <a:gd name="connsiteX8" fmla="*/ 473079 w 1576929"/>
              <a:gd name="connsiteY8" fmla="*/ 583407 h 3219145"/>
              <a:gd name="connsiteX9" fmla="*/ 114 w 1576929"/>
              <a:gd name="connsiteY9" fmla="*/ 194525 h 3219145"/>
              <a:gd name="connsiteX10" fmla="*/ 515120 w 1576929"/>
              <a:gd name="connsiteY10" fmla="*/ 635959 h 3219145"/>
              <a:gd name="connsiteX11" fmla="*/ 410017 w 1576929"/>
              <a:gd name="connsiteY11" fmla="*/ 5338 h 321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6929" h="3219145">
                <a:moveTo>
                  <a:pt x="410017" y="5338"/>
                </a:moveTo>
                <a:cubicBezTo>
                  <a:pt x="506362" y="77159"/>
                  <a:pt x="946044" y="727049"/>
                  <a:pt x="1093189" y="1066883"/>
                </a:cubicBezTo>
                <a:cubicBezTo>
                  <a:pt x="1240334" y="1406717"/>
                  <a:pt x="1270114" y="1909462"/>
                  <a:pt x="1292886" y="2044345"/>
                </a:cubicBezTo>
                <a:cubicBezTo>
                  <a:pt x="1315659" y="2179228"/>
                  <a:pt x="1184279" y="1686994"/>
                  <a:pt x="1229824" y="1876180"/>
                </a:cubicBezTo>
                <a:cubicBezTo>
                  <a:pt x="1275369" y="2065366"/>
                  <a:pt x="1527617" y="3021808"/>
                  <a:pt x="1566155" y="3179463"/>
                </a:cubicBezTo>
                <a:cubicBezTo>
                  <a:pt x="1604693" y="3337118"/>
                  <a:pt x="1532872" y="2985021"/>
                  <a:pt x="1461051" y="2822111"/>
                </a:cubicBezTo>
                <a:cubicBezTo>
                  <a:pt x="1389230" y="2659201"/>
                  <a:pt x="1214058" y="2373670"/>
                  <a:pt x="1135231" y="2202001"/>
                </a:cubicBezTo>
                <a:cubicBezTo>
                  <a:pt x="1056404" y="2030332"/>
                  <a:pt x="1098445" y="2061863"/>
                  <a:pt x="988086" y="1792097"/>
                </a:cubicBezTo>
                <a:cubicBezTo>
                  <a:pt x="877727" y="1522331"/>
                  <a:pt x="637741" y="849669"/>
                  <a:pt x="473079" y="583407"/>
                </a:cubicBezTo>
                <a:cubicBezTo>
                  <a:pt x="308417" y="317145"/>
                  <a:pt x="-6893" y="185766"/>
                  <a:pt x="114" y="194525"/>
                </a:cubicBezTo>
                <a:cubicBezTo>
                  <a:pt x="7121" y="203284"/>
                  <a:pt x="446803" y="662235"/>
                  <a:pt x="515120" y="635959"/>
                </a:cubicBezTo>
                <a:cubicBezTo>
                  <a:pt x="583437" y="609683"/>
                  <a:pt x="313672" y="-66483"/>
                  <a:pt x="410017" y="53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81359F93-99FD-1C36-F714-62C2B974C44C}"/>
              </a:ext>
            </a:extLst>
          </p:cNvPr>
          <p:cNvSpPr/>
          <p:nvPr/>
        </p:nvSpPr>
        <p:spPr>
          <a:xfrm>
            <a:off x="4960841" y="4875099"/>
            <a:ext cx="378678" cy="149209"/>
          </a:xfrm>
          <a:custGeom>
            <a:avLst/>
            <a:gdLst>
              <a:gd name="connsiteX0" fmla="*/ 42 w 378678"/>
              <a:gd name="connsiteY0" fmla="*/ 148846 h 149209"/>
              <a:gd name="connsiteX1" fmla="*/ 273311 w 378678"/>
              <a:gd name="connsiteY1" fmla="*/ 43742 h 149209"/>
              <a:gd name="connsiteX2" fmla="*/ 378414 w 378678"/>
              <a:gd name="connsiteY2" fmla="*/ 54253 h 149209"/>
              <a:gd name="connsiteX3" fmla="*/ 294331 w 378678"/>
              <a:gd name="connsiteY3" fmla="*/ 1701 h 149209"/>
              <a:gd name="connsiteX4" fmla="*/ 42 w 378678"/>
              <a:gd name="connsiteY4" fmla="*/ 148846 h 14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8" h="149209">
                <a:moveTo>
                  <a:pt x="42" y="148846"/>
                </a:moveTo>
                <a:cubicBezTo>
                  <a:pt x="-3461" y="155853"/>
                  <a:pt x="210249" y="59508"/>
                  <a:pt x="273311" y="43742"/>
                </a:cubicBezTo>
                <a:cubicBezTo>
                  <a:pt x="336373" y="27976"/>
                  <a:pt x="374911" y="61260"/>
                  <a:pt x="378414" y="54253"/>
                </a:cubicBezTo>
                <a:cubicBezTo>
                  <a:pt x="381917" y="47246"/>
                  <a:pt x="350386" y="-10561"/>
                  <a:pt x="294331" y="1701"/>
                </a:cubicBezTo>
                <a:cubicBezTo>
                  <a:pt x="238276" y="13963"/>
                  <a:pt x="3545" y="141839"/>
                  <a:pt x="42" y="14884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EB6D1759-FCA3-BB88-ED36-DC32F4948BB6}"/>
              </a:ext>
            </a:extLst>
          </p:cNvPr>
          <p:cNvSpPr/>
          <p:nvPr/>
        </p:nvSpPr>
        <p:spPr>
          <a:xfrm>
            <a:off x="6452647" y="4581092"/>
            <a:ext cx="557871" cy="842251"/>
          </a:xfrm>
          <a:custGeom>
            <a:avLst/>
            <a:gdLst>
              <a:gd name="connsiteX0" fmla="*/ 557753 w 557871"/>
              <a:gd name="connsiteY0" fmla="*/ 32949 h 842251"/>
              <a:gd name="connsiteX1" fmla="*/ 189891 w 557871"/>
              <a:gd name="connsiteY1" fmla="*/ 421832 h 842251"/>
              <a:gd name="connsiteX2" fmla="*/ 147850 w 557871"/>
              <a:gd name="connsiteY2" fmla="*/ 810715 h 842251"/>
              <a:gd name="connsiteX3" fmla="*/ 137339 w 557871"/>
              <a:gd name="connsiteY3" fmla="*/ 453363 h 842251"/>
              <a:gd name="connsiteX4" fmla="*/ 705 w 557871"/>
              <a:gd name="connsiteY4" fmla="*/ 842246 h 842251"/>
              <a:gd name="connsiteX5" fmla="*/ 84787 w 557871"/>
              <a:gd name="connsiteY5" fmla="*/ 442853 h 842251"/>
              <a:gd name="connsiteX6" fmla="*/ 105808 w 557871"/>
              <a:gd name="connsiteY6" fmla="*/ 1418 h 842251"/>
              <a:gd name="connsiteX7" fmla="*/ 105808 w 557871"/>
              <a:gd name="connsiteY7" fmla="*/ 295708 h 842251"/>
              <a:gd name="connsiteX8" fmla="*/ 147850 w 557871"/>
              <a:gd name="connsiteY8" fmla="*/ 106522 h 842251"/>
              <a:gd name="connsiteX9" fmla="*/ 557753 w 557871"/>
              <a:gd name="connsiteY9" fmla="*/ 32949 h 84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71" h="842251">
                <a:moveTo>
                  <a:pt x="557753" y="32949"/>
                </a:moveTo>
                <a:cubicBezTo>
                  <a:pt x="564760" y="85501"/>
                  <a:pt x="258208" y="292204"/>
                  <a:pt x="189891" y="421832"/>
                </a:cubicBezTo>
                <a:cubicBezTo>
                  <a:pt x="121574" y="551460"/>
                  <a:pt x="156609" y="805460"/>
                  <a:pt x="147850" y="810715"/>
                </a:cubicBezTo>
                <a:cubicBezTo>
                  <a:pt x="139091" y="815970"/>
                  <a:pt x="161863" y="448108"/>
                  <a:pt x="137339" y="453363"/>
                </a:cubicBezTo>
                <a:cubicBezTo>
                  <a:pt x="112815" y="458618"/>
                  <a:pt x="9464" y="843998"/>
                  <a:pt x="705" y="842246"/>
                </a:cubicBezTo>
                <a:cubicBezTo>
                  <a:pt x="-8054" y="840494"/>
                  <a:pt x="67270" y="582991"/>
                  <a:pt x="84787" y="442853"/>
                </a:cubicBezTo>
                <a:cubicBezTo>
                  <a:pt x="102304" y="302715"/>
                  <a:pt x="102304" y="25942"/>
                  <a:pt x="105808" y="1418"/>
                </a:cubicBezTo>
                <a:cubicBezTo>
                  <a:pt x="109311" y="-23106"/>
                  <a:pt x="98801" y="278191"/>
                  <a:pt x="105808" y="295708"/>
                </a:cubicBezTo>
                <a:cubicBezTo>
                  <a:pt x="112815" y="313225"/>
                  <a:pt x="74277" y="153819"/>
                  <a:pt x="147850" y="106522"/>
                </a:cubicBezTo>
                <a:cubicBezTo>
                  <a:pt x="221423" y="59225"/>
                  <a:pt x="550746" y="-19603"/>
                  <a:pt x="557753" y="3294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5681A11-558F-2197-C1B1-DF05155810CA}"/>
              </a:ext>
            </a:extLst>
          </p:cNvPr>
          <p:cNvSpPr/>
          <p:nvPr/>
        </p:nvSpPr>
        <p:spPr>
          <a:xfrm>
            <a:off x="6576110" y="5588487"/>
            <a:ext cx="1005193" cy="1380184"/>
          </a:xfrm>
          <a:custGeom>
            <a:avLst/>
            <a:gdLst>
              <a:gd name="connsiteX0" fmla="*/ 55918 w 1005193"/>
              <a:gd name="connsiteY0" fmla="*/ 3016 h 1380184"/>
              <a:gd name="connsiteX1" fmla="*/ 507862 w 1005193"/>
              <a:gd name="connsiteY1" fmla="*/ 717720 h 1380184"/>
              <a:gd name="connsiteX2" fmla="*/ 392249 w 1005193"/>
              <a:gd name="connsiteY2" fmla="*/ 602106 h 1380184"/>
              <a:gd name="connsiteX3" fmla="*/ 655007 w 1005193"/>
              <a:gd name="connsiteY3" fmla="*/ 812313 h 1380184"/>
              <a:gd name="connsiteX4" fmla="*/ 1001849 w 1005193"/>
              <a:gd name="connsiteY4" fmla="*/ 864865 h 1380184"/>
              <a:gd name="connsiteX5" fmla="*/ 823173 w 1005193"/>
              <a:gd name="connsiteY5" fmla="*/ 917416 h 1380184"/>
              <a:gd name="connsiteX6" fmla="*/ 697049 w 1005193"/>
              <a:gd name="connsiteY6" fmla="*/ 1379872 h 1380184"/>
              <a:gd name="connsiteX7" fmla="*/ 581435 w 1005193"/>
              <a:gd name="connsiteY7" fmla="*/ 980479 h 1380184"/>
              <a:gd name="connsiteX8" fmla="*/ 87449 w 1005193"/>
              <a:gd name="connsiteY8" fmla="*/ 465472 h 1380184"/>
              <a:gd name="connsiteX9" fmla="*/ 3366 w 1005193"/>
              <a:gd name="connsiteY9" fmla="*/ 265775 h 1380184"/>
              <a:gd name="connsiteX10" fmla="*/ 129490 w 1005193"/>
              <a:gd name="connsiteY10" fmla="*/ 454961 h 1380184"/>
              <a:gd name="connsiteX11" fmla="*/ 55918 w 1005193"/>
              <a:gd name="connsiteY11" fmla="*/ 3016 h 138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5193" h="1380184">
                <a:moveTo>
                  <a:pt x="55918" y="3016"/>
                </a:moveTo>
                <a:cubicBezTo>
                  <a:pt x="118980" y="46809"/>
                  <a:pt x="451807" y="617872"/>
                  <a:pt x="507862" y="717720"/>
                </a:cubicBezTo>
                <a:cubicBezTo>
                  <a:pt x="563917" y="817568"/>
                  <a:pt x="367725" y="586341"/>
                  <a:pt x="392249" y="602106"/>
                </a:cubicBezTo>
                <a:cubicBezTo>
                  <a:pt x="416773" y="617871"/>
                  <a:pt x="553407" y="768520"/>
                  <a:pt x="655007" y="812313"/>
                </a:cubicBezTo>
                <a:cubicBezTo>
                  <a:pt x="756607" y="856106"/>
                  <a:pt x="973821" y="847348"/>
                  <a:pt x="1001849" y="864865"/>
                </a:cubicBezTo>
                <a:cubicBezTo>
                  <a:pt x="1029877" y="882382"/>
                  <a:pt x="873973" y="831582"/>
                  <a:pt x="823173" y="917416"/>
                </a:cubicBezTo>
                <a:cubicBezTo>
                  <a:pt x="772373" y="1003250"/>
                  <a:pt x="737339" y="1369362"/>
                  <a:pt x="697049" y="1379872"/>
                </a:cubicBezTo>
                <a:cubicBezTo>
                  <a:pt x="656759" y="1390383"/>
                  <a:pt x="683035" y="1132879"/>
                  <a:pt x="581435" y="980479"/>
                </a:cubicBezTo>
                <a:cubicBezTo>
                  <a:pt x="479835" y="828079"/>
                  <a:pt x="183794" y="584589"/>
                  <a:pt x="87449" y="465472"/>
                </a:cubicBezTo>
                <a:cubicBezTo>
                  <a:pt x="-8896" y="346355"/>
                  <a:pt x="-3641" y="267527"/>
                  <a:pt x="3366" y="265775"/>
                </a:cubicBezTo>
                <a:cubicBezTo>
                  <a:pt x="10373" y="264023"/>
                  <a:pt x="122483" y="504009"/>
                  <a:pt x="129490" y="454961"/>
                </a:cubicBezTo>
                <a:cubicBezTo>
                  <a:pt x="136497" y="405913"/>
                  <a:pt x="-7144" y="-40777"/>
                  <a:pt x="55918" y="301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4A88A31F-CA15-DDFE-8DB1-4BA5C9F70B6C}"/>
              </a:ext>
            </a:extLst>
          </p:cNvPr>
          <p:cNvSpPr/>
          <p:nvPr/>
        </p:nvSpPr>
        <p:spPr>
          <a:xfrm>
            <a:off x="4399624" y="3489434"/>
            <a:ext cx="729641" cy="957746"/>
          </a:xfrm>
          <a:custGeom>
            <a:avLst/>
            <a:gdLst>
              <a:gd name="connsiteX0" fmla="*/ 729424 w 729641"/>
              <a:gd name="connsiteY0" fmla="*/ 0 h 957746"/>
              <a:gd name="connsiteX1" fmla="*/ 245948 w 729641"/>
              <a:gd name="connsiteY1" fmla="*/ 557049 h 957746"/>
              <a:gd name="connsiteX2" fmla="*/ 4210 w 729641"/>
              <a:gd name="connsiteY2" fmla="*/ 945932 h 957746"/>
              <a:gd name="connsiteX3" fmla="*/ 98804 w 729641"/>
              <a:gd name="connsiteY3" fmla="*/ 830318 h 957746"/>
              <a:gd name="connsiteX4" fmla="*/ 182886 w 729641"/>
              <a:gd name="connsiteY4" fmla="*/ 557049 h 957746"/>
              <a:gd name="connsiteX5" fmla="*/ 729424 w 729641"/>
              <a:gd name="connsiteY5" fmla="*/ 0 h 95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641" h="957746">
                <a:moveTo>
                  <a:pt x="729424" y="0"/>
                </a:moveTo>
                <a:cubicBezTo>
                  <a:pt x="739934" y="0"/>
                  <a:pt x="366817" y="399394"/>
                  <a:pt x="245948" y="557049"/>
                </a:cubicBezTo>
                <a:cubicBezTo>
                  <a:pt x="125079" y="714704"/>
                  <a:pt x="28734" y="900387"/>
                  <a:pt x="4210" y="945932"/>
                </a:cubicBezTo>
                <a:cubicBezTo>
                  <a:pt x="-20314" y="991477"/>
                  <a:pt x="69025" y="895132"/>
                  <a:pt x="98804" y="830318"/>
                </a:cubicBezTo>
                <a:cubicBezTo>
                  <a:pt x="128583" y="765504"/>
                  <a:pt x="74279" y="693683"/>
                  <a:pt x="182886" y="557049"/>
                </a:cubicBezTo>
                <a:cubicBezTo>
                  <a:pt x="291493" y="420415"/>
                  <a:pt x="718914" y="0"/>
                  <a:pt x="729424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687BCC4A-AF32-8E97-D57C-92C38A5FCEDF}"/>
              </a:ext>
            </a:extLst>
          </p:cNvPr>
          <p:cNvSpPr/>
          <p:nvPr/>
        </p:nvSpPr>
        <p:spPr>
          <a:xfrm>
            <a:off x="5550223" y="8028864"/>
            <a:ext cx="1042732" cy="292938"/>
          </a:xfrm>
          <a:custGeom>
            <a:avLst/>
            <a:gdLst>
              <a:gd name="connsiteX0" fmla="*/ 3084 w 1042732"/>
              <a:gd name="connsiteY0" fmla="*/ 14 h 292938"/>
              <a:gd name="connsiteX1" fmla="*/ 627553 w 1042732"/>
              <a:gd name="connsiteY1" fmla="*/ 234190 h 292938"/>
              <a:gd name="connsiteX2" fmla="*/ 1040148 w 1042732"/>
              <a:gd name="connsiteY2" fmla="*/ 289946 h 292938"/>
              <a:gd name="connsiteX3" fmla="*/ 783670 w 1042732"/>
              <a:gd name="connsiteY3" fmla="*/ 278795 h 292938"/>
              <a:gd name="connsiteX4" fmla="*/ 404528 w 1042732"/>
              <a:gd name="connsiteY4" fmla="*/ 223038 h 292938"/>
              <a:gd name="connsiteX5" fmla="*/ 3084 w 1042732"/>
              <a:gd name="connsiteY5" fmla="*/ 14 h 29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732" h="292938">
                <a:moveTo>
                  <a:pt x="3084" y="14"/>
                </a:moveTo>
                <a:cubicBezTo>
                  <a:pt x="40255" y="1873"/>
                  <a:pt x="454709" y="185868"/>
                  <a:pt x="627553" y="234190"/>
                </a:cubicBezTo>
                <a:cubicBezTo>
                  <a:pt x="800397" y="282512"/>
                  <a:pt x="1014129" y="282512"/>
                  <a:pt x="1040148" y="289946"/>
                </a:cubicBezTo>
                <a:cubicBezTo>
                  <a:pt x="1066168" y="297380"/>
                  <a:pt x="889607" y="289946"/>
                  <a:pt x="783670" y="278795"/>
                </a:cubicBezTo>
                <a:cubicBezTo>
                  <a:pt x="677733" y="267644"/>
                  <a:pt x="534626" y="271360"/>
                  <a:pt x="404528" y="223038"/>
                </a:cubicBezTo>
                <a:cubicBezTo>
                  <a:pt x="274430" y="174716"/>
                  <a:pt x="-34087" y="-1845"/>
                  <a:pt x="3084" y="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8FF5DB2-4B5B-F8CC-4D8A-14AF01BBC958}"/>
              </a:ext>
            </a:extLst>
          </p:cNvPr>
          <p:cNvSpPr/>
          <p:nvPr/>
        </p:nvSpPr>
        <p:spPr>
          <a:xfrm>
            <a:off x="4192682" y="5229862"/>
            <a:ext cx="78412" cy="479636"/>
          </a:xfrm>
          <a:custGeom>
            <a:avLst/>
            <a:gdLst>
              <a:gd name="connsiteX0" fmla="*/ 78235 w 78412"/>
              <a:gd name="connsiteY0" fmla="*/ 60 h 479636"/>
              <a:gd name="connsiteX1" fmla="*/ 22479 w 78412"/>
              <a:gd name="connsiteY1" fmla="*/ 267689 h 479636"/>
              <a:gd name="connsiteX2" fmla="*/ 55933 w 78412"/>
              <a:gd name="connsiteY2" fmla="*/ 479562 h 479636"/>
              <a:gd name="connsiteX3" fmla="*/ 177 w 78412"/>
              <a:gd name="connsiteY3" fmla="*/ 245387 h 479636"/>
              <a:gd name="connsiteX4" fmla="*/ 78235 w 78412"/>
              <a:gd name="connsiteY4" fmla="*/ 60 h 47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12" h="479636">
                <a:moveTo>
                  <a:pt x="78235" y="60"/>
                </a:moveTo>
                <a:cubicBezTo>
                  <a:pt x="81952" y="3777"/>
                  <a:pt x="26196" y="187772"/>
                  <a:pt x="22479" y="267689"/>
                </a:cubicBezTo>
                <a:cubicBezTo>
                  <a:pt x="18762" y="347606"/>
                  <a:pt x="59650" y="483279"/>
                  <a:pt x="55933" y="479562"/>
                </a:cubicBezTo>
                <a:cubicBezTo>
                  <a:pt x="52216" y="475845"/>
                  <a:pt x="-3540" y="325304"/>
                  <a:pt x="177" y="245387"/>
                </a:cubicBezTo>
                <a:cubicBezTo>
                  <a:pt x="3894" y="165470"/>
                  <a:pt x="74518" y="-3657"/>
                  <a:pt x="78235" y="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83C6387C-2FB0-52A4-2A9C-802750DEFD77}"/>
              </a:ext>
            </a:extLst>
          </p:cNvPr>
          <p:cNvSpPr/>
          <p:nvPr/>
        </p:nvSpPr>
        <p:spPr>
          <a:xfrm>
            <a:off x="4192423" y="4582882"/>
            <a:ext cx="167949" cy="494252"/>
          </a:xfrm>
          <a:custGeom>
            <a:avLst/>
            <a:gdLst>
              <a:gd name="connsiteX0" fmla="*/ 78494 w 167949"/>
              <a:gd name="connsiteY0" fmla="*/ 269 h 494252"/>
              <a:gd name="connsiteX1" fmla="*/ 167704 w 167949"/>
              <a:gd name="connsiteY1" fmla="*/ 223294 h 494252"/>
              <a:gd name="connsiteX2" fmla="*/ 45040 w 167949"/>
              <a:gd name="connsiteY2" fmla="*/ 424016 h 494252"/>
              <a:gd name="connsiteX3" fmla="*/ 436 w 167949"/>
              <a:gd name="connsiteY3" fmla="*/ 490923 h 494252"/>
              <a:gd name="connsiteX4" fmla="*/ 67343 w 167949"/>
              <a:gd name="connsiteY4" fmla="*/ 334806 h 494252"/>
              <a:gd name="connsiteX5" fmla="*/ 78494 w 167949"/>
              <a:gd name="connsiteY5" fmla="*/ 267898 h 494252"/>
              <a:gd name="connsiteX6" fmla="*/ 145401 w 167949"/>
              <a:gd name="connsiteY6" fmla="*/ 178689 h 494252"/>
              <a:gd name="connsiteX7" fmla="*/ 78494 w 167949"/>
              <a:gd name="connsiteY7" fmla="*/ 269 h 4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949" h="494252">
                <a:moveTo>
                  <a:pt x="78494" y="269"/>
                </a:moveTo>
                <a:cubicBezTo>
                  <a:pt x="82211" y="7703"/>
                  <a:pt x="173280" y="152670"/>
                  <a:pt x="167704" y="223294"/>
                </a:cubicBezTo>
                <a:cubicBezTo>
                  <a:pt x="162128" y="293919"/>
                  <a:pt x="72918" y="379411"/>
                  <a:pt x="45040" y="424016"/>
                </a:cubicBezTo>
                <a:cubicBezTo>
                  <a:pt x="17162" y="468621"/>
                  <a:pt x="-3281" y="505791"/>
                  <a:pt x="436" y="490923"/>
                </a:cubicBezTo>
                <a:cubicBezTo>
                  <a:pt x="4153" y="476055"/>
                  <a:pt x="67343" y="334806"/>
                  <a:pt x="67343" y="334806"/>
                </a:cubicBezTo>
                <a:cubicBezTo>
                  <a:pt x="80353" y="297635"/>
                  <a:pt x="65484" y="293918"/>
                  <a:pt x="78494" y="267898"/>
                </a:cubicBezTo>
                <a:cubicBezTo>
                  <a:pt x="91504" y="241879"/>
                  <a:pt x="141684" y="215860"/>
                  <a:pt x="145401" y="178689"/>
                </a:cubicBezTo>
                <a:cubicBezTo>
                  <a:pt x="149118" y="141518"/>
                  <a:pt x="74777" y="-7165"/>
                  <a:pt x="78494" y="26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E09471D-4DB3-AFF4-7DE9-974E0CF0E0E1}"/>
              </a:ext>
            </a:extLst>
          </p:cNvPr>
          <p:cNvSpPr/>
          <p:nvPr/>
        </p:nvSpPr>
        <p:spPr>
          <a:xfrm>
            <a:off x="5584486" y="3934889"/>
            <a:ext cx="91485" cy="237000"/>
          </a:xfrm>
          <a:custGeom>
            <a:avLst/>
            <a:gdLst>
              <a:gd name="connsiteX0" fmla="*/ 91485 w 91485"/>
              <a:gd name="connsiteY0" fmla="*/ 1491 h 237000"/>
              <a:gd name="connsiteX1" fmla="*/ 2275 w 91485"/>
              <a:gd name="connsiteY1" fmla="*/ 146457 h 237000"/>
              <a:gd name="connsiteX2" fmla="*/ 24577 w 91485"/>
              <a:gd name="connsiteY2" fmla="*/ 235667 h 237000"/>
              <a:gd name="connsiteX3" fmla="*/ 2275 w 91485"/>
              <a:gd name="connsiteY3" fmla="*/ 79550 h 237000"/>
              <a:gd name="connsiteX4" fmla="*/ 91485 w 91485"/>
              <a:gd name="connsiteY4" fmla="*/ 1491 h 2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5" h="237000">
                <a:moveTo>
                  <a:pt x="91485" y="1491"/>
                </a:moveTo>
                <a:cubicBezTo>
                  <a:pt x="91485" y="12642"/>
                  <a:pt x="13426" y="107428"/>
                  <a:pt x="2275" y="146457"/>
                </a:cubicBezTo>
                <a:cubicBezTo>
                  <a:pt x="-8876" y="185486"/>
                  <a:pt x="24577" y="246818"/>
                  <a:pt x="24577" y="235667"/>
                </a:cubicBezTo>
                <a:cubicBezTo>
                  <a:pt x="24577" y="224516"/>
                  <a:pt x="-8876" y="114862"/>
                  <a:pt x="2275" y="79550"/>
                </a:cubicBezTo>
                <a:cubicBezTo>
                  <a:pt x="13426" y="44238"/>
                  <a:pt x="91485" y="-9660"/>
                  <a:pt x="91485" y="14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4CD1144-A2E1-0F5C-9E5E-0927C3510EFF}"/>
              </a:ext>
            </a:extLst>
          </p:cNvPr>
          <p:cNvSpPr/>
          <p:nvPr/>
        </p:nvSpPr>
        <p:spPr>
          <a:xfrm>
            <a:off x="5241048" y="3913256"/>
            <a:ext cx="134384" cy="180064"/>
          </a:xfrm>
          <a:custGeom>
            <a:avLst/>
            <a:gdLst>
              <a:gd name="connsiteX0" fmla="*/ 25 w 134384"/>
              <a:gd name="connsiteY0" fmla="*/ 822 h 180064"/>
              <a:gd name="connsiteX1" fmla="*/ 100386 w 134384"/>
              <a:gd name="connsiteY1" fmla="*/ 112334 h 180064"/>
              <a:gd name="connsiteX2" fmla="*/ 133840 w 134384"/>
              <a:gd name="connsiteY2" fmla="*/ 179242 h 180064"/>
              <a:gd name="connsiteX3" fmla="*/ 111537 w 134384"/>
              <a:gd name="connsiteY3" fmla="*/ 67729 h 180064"/>
              <a:gd name="connsiteX4" fmla="*/ 25 w 134384"/>
              <a:gd name="connsiteY4" fmla="*/ 822 h 18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84" h="180064">
                <a:moveTo>
                  <a:pt x="25" y="822"/>
                </a:moveTo>
                <a:cubicBezTo>
                  <a:pt x="-1834" y="8256"/>
                  <a:pt x="100386" y="112334"/>
                  <a:pt x="100386" y="112334"/>
                </a:cubicBezTo>
                <a:cubicBezTo>
                  <a:pt x="122688" y="142071"/>
                  <a:pt x="131982" y="186676"/>
                  <a:pt x="133840" y="179242"/>
                </a:cubicBezTo>
                <a:cubicBezTo>
                  <a:pt x="135699" y="171808"/>
                  <a:pt x="133839" y="97466"/>
                  <a:pt x="111537" y="67729"/>
                </a:cubicBezTo>
                <a:cubicBezTo>
                  <a:pt x="89235" y="37992"/>
                  <a:pt x="1884" y="-6612"/>
                  <a:pt x="25" y="8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09B432A8-B15C-0C48-D6D9-09384AE4DC68}"/>
              </a:ext>
            </a:extLst>
          </p:cNvPr>
          <p:cNvSpPr/>
          <p:nvPr/>
        </p:nvSpPr>
        <p:spPr>
          <a:xfrm>
            <a:off x="7476125" y="5582024"/>
            <a:ext cx="66195" cy="203200"/>
          </a:xfrm>
          <a:custGeom>
            <a:avLst/>
            <a:gdLst>
              <a:gd name="connsiteX0" fmla="*/ 12393 w 66195"/>
              <a:gd name="connsiteY0" fmla="*/ 0 h 203200"/>
              <a:gd name="connsiteX1" fmla="*/ 36299 w 66195"/>
              <a:gd name="connsiteY1" fmla="*/ 101600 h 203200"/>
              <a:gd name="connsiteX2" fmla="*/ 440 w 66195"/>
              <a:gd name="connsiteY2" fmla="*/ 203200 h 203200"/>
              <a:gd name="connsiteX3" fmla="*/ 66181 w 66195"/>
              <a:gd name="connsiteY3" fmla="*/ 101600 h 203200"/>
              <a:gd name="connsiteX4" fmla="*/ 12393 w 66195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95" h="203200">
                <a:moveTo>
                  <a:pt x="12393" y="0"/>
                </a:moveTo>
                <a:cubicBezTo>
                  <a:pt x="7413" y="0"/>
                  <a:pt x="38291" y="67733"/>
                  <a:pt x="36299" y="101600"/>
                </a:cubicBezTo>
                <a:cubicBezTo>
                  <a:pt x="34307" y="135467"/>
                  <a:pt x="-4540" y="203200"/>
                  <a:pt x="440" y="203200"/>
                </a:cubicBezTo>
                <a:cubicBezTo>
                  <a:pt x="5420" y="203200"/>
                  <a:pt x="65185" y="131482"/>
                  <a:pt x="66181" y="101600"/>
                </a:cubicBezTo>
                <a:cubicBezTo>
                  <a:pt x="67177" y="71718"/>
                  <a:pt x="17373" y="0"/>
                  <a:pt x="12393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C24610D3-9A01-56CF-E968-05715D7A071C}"/>
              </a:ext>
            </a:extLst>
          </p:cNvPr>
          <p:cNvSpPr/>
          <p:nvPr/>
        </p:nvSpPr>
        <p:spPr>
          <a:xfrm>
            <a:off x="5171389" y="3164170"/>
            <a:ext cx="575390" cy="167683"/>
          </a:xfrm>
          <a:custGeom>
            <a:avLst/>
            <a:gdLst>
              <a:gd name="connsiteX0" fmla="*/ 686 w 575390"/>
              <a:gd name="connsiteY0" fmla="*/ 167675 h 167683"/>
              <a:gd name="connsiteX1" fmla="*/ 240716 w 575390"/>
              <a:gd name="connsiteY1" fmla="*/ 59090 h 167683"/>
              <a:gd name="connsiteX2" fmla="*/ 566471 w 575390"/>
              <a:gd name="connsiteY2" fmla="*/ 1940 h 167683"/>
              <a:gd name="connsiteX3" fmla="*/ 475031 w 575390"/>
              <a:gd name="connsiteY3" fmla="*/ 13370 h 167683"/>
              <a:gd name="connsiteX4" fmla="*/ 383591 w 575390"/>
              <a:gd name="connsiteY4" fmla="*/ 13370 h 167683"/>
              <a:gd name="connsiteX5" fmla="*/ 315011 w 575390"/>
              <a:gd name="connsiteY5" fmla="*/ 64805 h 167683"/>
              <a:gd name="connsiteX6" fmla="*/ 686 w 575390"/>
              <a:gd name="connsiteY6" fmla="*/ 167675 h 16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90" h="167683">
                <a:moveTo>
                  <a:pt x="686" y="167675"/>
                </a:moveTo>
                <a:cubicBezTo>
                  <a:pt x="-11697" y="166722"/>
                  <a:pt x="146418" y="86713"/>
                  <a:pt x="240716" y="59090"/>
                </a:cubicBezTo>
                <a:cubicBezTo>
                  <a:pt x="335014" y="31467"/>
                  <a:pt x="527419" y="9560"/>
                  <a:pt x="566471" y="1940"/>
                </a:cubicBezTo>
                <a:cubicBezTo>
                  <a:pt x="605523" y="-5680"/>
                  <a:pt x="505511" y="11465"/>
                  <a:pt x="475031" y="13370"/>
                </a:cubicBezTo>
                <a:cubicBezTo>
                  <a:pt x="444551" y="15275"/>
                  <a:pt x="410261" y="4797"/>
                  <a:pt x="383591" y="13370"/>
                </a:cubicBezTo>
                <a:cubicBezTo>
                  <a:pt x="356921" y="21942"/>
                  <a:pt x="375018" y="41945"/>
                  <a:pt x="315011" y="64805"/>
                </a:cubicBezTo>
                <a:cubicBezTo>
                  <a:pt x="255004" y="87665"/>
                  <a:pt x="13069" y="168628"/>
                  <a:pt x="686" y="1676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0F7E7671-9DD8-014B-0061-D086B1DCA8EE}"/>
              </a:ext>
            </a:extLst>
          </p:cNvPr>
          <p:cNvSpPr/>
          <p:nvPr/>
        </p:nvSpPr>
        <p:spPr>
          <a:xfrm>
            <a:off x="7210241" y="4981146"/>
            <a:ext cx="157118" cy="302655"/>
          </a:xfrm>
          <a:custGeom>
            <a:avLst/>
            <a:gdLst>
              <a:gd name="connsiteX0" fmla="*/ 3359 w 157118"/>
              <a:gd name="connsiteY0" fmla="*/ 429 h 302655"/>
              <a:gd name="connsiteX1" fmla="*/ 79559 w 157118"/>
              <a:gd name="connsiteY1" fmla="*/ 92504 h 302655"/>
              <a:gd name="connsiteX2" fmla="*/ 50984 w 157118"/>
              <a:gd name="connsiteY2" fmla="*/ 121079 h 302655"/>
              <a:gd name="connsiteX3" fmla="*/ 85909 w 157118"/>
              <a:gd name="connsiteY3" fmla="*/ 149654 h 302655"/>
              <a:gd name="connsiteX4" fmla="*/ 38284 w 157118"/>
              <a:gd name="connsiteY4" fmla="*/ 251254 h 302655"/>
              <a:gd name="connsiteX5" fmla="*/ 184 w 157118"/>
              <a:gd name="connsiteY5" fmla="*/ 302054 h 302655"/>
              <a:gd name="connsiteX6" fmla="*/ 54159 w 157118"/>
              <a:gd name="connsiteY6" fmla="*/ 219504 h 302655"/>
              <a:gd name="connsiteX7" fmla="*/ 155759 w 157118"/>
              <a:gd name="connsiteY7" fmla="*/ 133779 h 302655"/>
              <a:gd name="connsiteX8" fmla="*/ 104959 w 157118"/>
              <a:gd name="connsiteY8" fmla="*/ 60754 h 302655"/>
              <a:gd name="connsiteX9" fmla="*/ 3359 w 157118"/>
              <a:gd name="connsiteY9" fmla="*/ 429 h 30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18" h="302655">
                <a:moveTo>
                  <a:pt x="3359" y="429"/>
                </a:moveTo>
                <a:cubicBezTo>
                  <a:pt x="-874" y="5721"/>
                  <a:pt x="71622" y="72396"/>
                  <a:pt x="79559" y="92504"/>
                </a:cubicBezTo>
                <a:cubicBezTo>
                  <a:pt x="87496" y="112612"/>
                  <a:pt x="49926" y="111554"/>
                  <a:pt x="50984" y="121079"/>
                </a:cubicBezTo>
                <a:cubicBezTo>
                  <a:pt x="52042" y="130604"/>
                  <a:pt x="88026" y="127958"/>
                  <a:pt x="85909" y="149654"/>
                </a:cubicBezTo>
                <a:cubicBezTo>
                  <a:pt x="83792" y="171350"/>
                  <a:pt x="52571" y="225854"/>
                  <a:pt x="38284" y="251254"/>
                </a:cubicBezTo>
                <a:cubicBezTo>
                  <a:pt x="23997" y="276654"/>
                  <a:pt x="-2462" y="307346"/>
                  <a:pt x="184" y="302054"/>
                </a:cubicBezTo>
                <a:cubicBezTo>
                  <a:pt x="2830" y="296762"/>
                  <a:pt x="28230" y="247550"/>
                  <a:pt x="54159" y="219504"/>
                </a:cubicBezTo>
                <a:cubicBezTo>
                  <a:pt x="80088" y="191458"/>
                  <a:pt x="147292" y="160237"/>
                  <a:pt x="155759" y="133779"/>
                </a:cubicBezTo>
                <a:cubicBezTo>
                  <a:pt x="164226" y="107321"/>
                  <a:pt x="131417" y="81392"/>
                  <a:pt x="104959" y="60754"/>
                </a:cubicBezTo>
                <a:cubicBezTo>
                  <a:pt x="78501" y="40116"/>
                  <a:pt x="7592" y="-4863"/>
                  <a:pt x="3359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87258658-2D0A-92B4-23B0-F1C030916252}"/>
              </a:ext>
            </a:extLst>
          </p:cNvPr>
          <p:cNvSpPr/>
          <p:nvPr/>
        </p:nvSpPr>
        <p:spPr>
          <a:xfrm>
            <a:off x="7019579" y="4701677"/>
            <a:ext cx="357840" cy="108117"/>
          </a:xfrm>
          <a:custGeom>
            <a:avLst/>
            <a:gdLst>
              <a:gd name="connsiteX0" fmla="*/ 18 w 357840"/>
              <a:gd name="connsiteY0" fmla="*/ 83157 h 108117"/>
              <a:gd name="connsiteX1" fmla="*/ 212852 w 357840"/>
              <a:gd name="connsiteY1" fmla="*/ 71333 h 108117"/>
              <a:gd name="connsiteX2" fmla="*/ 177380 w 357840"/>
              <a:gd name="connsiteY2" fmla="*/ 389 h 108117"/>
              <a:gd name="connsiteX3" fmla="*/ 354742 w 357840"/>
              <a:gd name="connsiteY3" fmla="*/ 106806 h 108117"/>
              <a:gd name="connsiteX4" fmla="*/ 283797 w 357840"/>
              <a:gd name="connsiteY4" fmla="*/ 59509 h 108117"/>
              <a:gd name="connsiteX5" fmla="*/ 201028 w 357840"/>
              <a:gd name="connsiteY5" fmla="*/ 55568 h 108117"/>
              <a:gd name="connsiteX6" fmla="*/ 18 w 357840"/>
              <a:gd name="connsiteY6" fmla="*/ 83157 h 10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840" h="108117">
                <a:moveTo>
                  <a:pt x="18" y="83157"/>
                </a:moveTo>
                <a:cubicBezTo>
                  <a:pt x="1989" y="85785"/>
                  <a:pt x="183292" y="85128"/>
                  <a:pt x="212852" y="71333"/>
                </a:cubicBezTo>
                <a:cubicBezTo>
                  <a:pt x="242412" y="57538"/>
                  <a:pt x="153732" y="-5523"/>
                  <a:pt x="177380" y="389"/>
                </a:cubicBezTo>
                <a:cubicBezTo>
                  <a:pt x="201028" y="6301"/>
                  <a:pt x="337006" y="96953"/>
                  <a:pt x="354742" y="106806"/>
                </a:cubicBezTo>
                <a:cubicBezTo>
                  <a:pt x="372478" y="116659"/>
                  <a:pt x="309416" y="68049"/>
                  <a:pt x="283797" y="59509"/>
                </a:cubicBezTo>
                <a:cubicBezTo>
                  <a:pt x="258178" y="50969"/>
                  <a:pt x="244383" y="52283"/>
                  <a:pt x="201028" y="55568"/>
                </a:cubicBezTo>
                <a:cubicBezTo>
                  <a:pt x="157673" y="58853"/>
                  <a:pt x="-1953" y="80529"/>
                  <a:pt x="18" y="83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4C129A1-55C8-818C-B34B-442843D24BE6}"/>
              </a:ext>
            </a:extLst>
          </p:cNvPr>
          <p:cNvSpPr/>
          <p:nvPr/>
        </p:nvSpPr>
        <p:spPr>
          <a:xfrm>
            <a:off x="6612903" y="4702344"/>
            <a:ext cx="190312" cy="269810"/>
          </a:xfrm>
          <a:custGeom>
            <a:avLst/>
            <a:gdLst>
              <a:gd name="connsiteX0" fmla="*/ 185976 w 190312"/>
              <a:gd name="connsiteY0" fmla="*/ 3663 h 269810"/>
              <a:gd name="connsiteX1" fmla="*/ 731 w 190312"/>
              <a:gd name="connsiteY1" fmla="*/ 267735 h 269810"/>
              <a:gd name="connsiteX2" fmla="*/ 122914 w 190312"/>
              <a:gd name="connsiteY2" fmla="*/ 121904 h 269810"/>
              <a:gd name="connsiteX3" fmla="*/ 185976 w 190312"/>
              <a:gd name="connsiteY3" fmla="*/ 3663 h 26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12" h="269810">
                <a:moveTo>
                  <a:pt x="185976" y="3663"/>
                </a:moveTo>
                <a:cubicBezTo>
                  <a:pt x="165612" y="27968"/>
                  <a:pt x="11241" y="248028"/>
                  <a:pt x="731" y="267735"/>
                </a:cubicBezTo>
                <a:cubicBezTo>
                  <a:pt x="-9779" y="287442"/>
                  <a:pt x="95981" y="161318"/>
                  <a:pt x="122914" y="121904"/>
                </a:cubicBezTo>
                <a:cubicBezTo>
                  <a:pt x="149847" y="82490"/>
                  <a:pt x="206340" y="-20642"/>
                  <a:pt x="185976" y="36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8B65ED31-4EDF-12B8-ED07-CBB5E2F30688}"/>
              </a:ext>
            </a:extLst>
          </p:cNvPr>
          <p:cNvSpPr/>
          <p:nvPr/>
        </p:nvSpPr>
        <p:spPr>
          <a:xfrm>
            <a:off x="4799247" y="8067276"/>
            <a:ext cx="917432" cy="294406"/>
          </a:xfrm>
          <a:custGeom>
            <a:avLst/>
            <a:gdLst>
              <a:gd name="connsiteX0" fmla="*/ 0 w 917432"/>
              <a:gd name="connsiteY0" fmla="*/ 4 h 294406"/>
              <a:gd name="connsiteX1" fmla="*/ 335461 w 917432"/>
              <a:gd name="connsiteY1" fmla="*/ 162324 h 294406"/>
              <a:gd name="connsiteX2" fmla="*/ 908990 w 917432"/>
              <a:gd name="connsiteY2" fmla="*/ 292180 h 294406"/>
              <a:gd name="connsiteX3" fmla="*/ 654689 w 917432"/>
              <a:gd name="connsiteY3" fmla="*/ 238073 h 294406"/>
              <a:gd name="connsiteX4" fmla="*/ 335461 w 917432"/>
              <a:gd name="connsiteY4" fmla="*/ 156913 h 294406"/>
              <a:gd name="connsiteX5" fmla="*/ 0 w 917432"/>
              <a:gd name="connsiteY5" fmla="*/ 4 h 29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432" h="294406">
                <a:moveTo>
                  <a:pt x="0" y="4"/>
                </a:moveTo>
                <a:cubicBezTo>
                  <a:pt x="0" y="906"/>
                  <a:pt x="183963" y="113628"/>
                  <a:pt x="335461" y="162324"/>
                </a:cubicBezTo>
                <a:cubicBezTo>
                  <a:pt x="486959" y="211020"/>
                  <a:pt x="855785" y="279555"/>
                  <a:pt x="908990" y="292180"/>
                </a:cubicBezTo>
                <a:cubicBezTo>
                  <a:pt x="962195" y="304805"/>
                  <a:pt x="750277" y="260618"/>
                  <a:pt x="654689" y="238073"/>
                </a:cubicBezTo>
                <a:cubicBezTo>
                  <a:pt x="559101" y="215529"/>
                  <a:pt x="439165" y="191180"/>
                  <a:pt x="335461" y="156913"/>
                </a:cubicBezTo>
                <a:cubicBezTo>
                  <a:pt x="231757" y="122646"/>
                  <a:pt x="0" y="-898"/>
                  <a:pt x="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6476BBE9-47A4-070B-930C-EC68C383D985}"/>
              </a:ext>
            </a:extLst>
          </p:cNvPr>
          <p:cNvSpPr/>
          <p:nvPr/>
        </p:nvSpPr>
        <p:spPr>
          <a:xfrm>
            <a:off x="6554970" y="3685901"/>
            <a:ext cx="349382" cy="487234"/>
          </a:xfrm>
          <a:custGeom>
            <a:avLst/>
            <a:gdLst>
              <a:gd name="connsiteX0" fmla="*/ 135 w 349382"/>
              <a:gd name="connsiteY0" fmla="*/ 274 h 487234"/>
              <a:gd name="connsiteX1" fmla="*/ 263025 w 349382"/>
              <a:gd name="connsiteY1" fmla="*/ 366034 h 487234"/>
              <a:gd name="connsiteX2" fmla="*/ 348750 w 349382"/>
              <a:gd name="connsiteY2" fmla="*/ 486049 h 487234"/>
              <a:gd name="connsiteX3" fmla="*/ 228735 w 349382"/>
              <a:gd name="connsiteY3" fmla="*/ 308884 h 487234"/>
              <a:gd name="connsiteX4" fmla="*/ 135 w 349382"/>
              <a:gd name="connsiteY4" fmla="*/ 274 h 4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382" h="487234">
                <a:moveTo>
                  <a:pt x="135" y="274"/>
                </a:moveTo>
                <a:cubicBezTo>
                  <a:pt x="5850" y="9799"/>
                  <a:pt x="263025" y="366034"/>
                  <a:pt x="263025" y="366034"/>
                </a:cubicBezTo>
                <a:cubicBezTo>
                  <a:pt x="321127" y="446996"/>
                  <a:pt x="354465" y="495574"/>
                  <a:pt x="348750" y="486049"/>
                </a:cubicBezTo>
                <a:cubicBezTo>
                  <a:pt x="343035" y="476524"/>
                  <a:pt x="286838" y="386037"/>
                  <a:pt x="228735" y="308884"/>
                </a:cubicBezTo>
                <a:cubicBezTo>
                  <a:pt x="170633" y="231732"/>
                  <a:pt x="-5580" y="-9251"/>
                  <a:pt x="135" y="27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91FBD2DC-19F7-8997-0097-F5247F5E08B6}"/>
              </a:ext>
            </a:extLst>
          </p:cNvPr>
          <p:cNvSpPr/>
          <p:nvPr/>
        </p:nvSpPr>
        <p:spPr>
          <a:xfrm>
            <a:off x="5634984" y="3462979"/>
            <a:ext cx="139648" cy="252090"/>
          </a:xfrm>
          <a:custGeom>
            <a:avLst/>
            <a:gdLst>
              <a:gd name="connsiteX0" fmla="*/ 6 w 139648"/>
              <a:gd name="connsiteY0" fmla="*/ 311 h 252090"/>
              <a:gd name="connsiteX1" fmla="*/ 131451 w 139648"/>
              <a:gd name="connsiteY1" fmla="*/ 143186 h 252090"/>
              <a:gd name="connsiteX2" fmla="*/ 125736 w 139648"/>
              <a:gd name="connsiteY2" fmla="*/ 251771 h 252090"/>
              <a:gd name="connsiteX3" fmla="*/ 125736 w 139648"/>
              <a:gd name="connsiteY3" fmla="*/ 108896 h 252090"/>
              <a:gd name="connsiteX4" fmla="*/ 6 w 139648"/>
              <a:gd name="connsiteY4" fmla="*/ 311 h 2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48" h="252090">
                <a:moveTo>
                  <a:pt x="6" y="311"/>
                </a:moveTo>
                <a:cubicBezTo>
                  <a:pt x="958" y="6026"/>
                  <a:pt x="110496" y="101276"/>
                  <a:pt x="131451" y="143186"/>
                </a:cubicBezTo>
                <a:cubicBezTo>
                  <a:pt x="152406" y="185096"/>
                  <a:pt x="126688" y="257486"/>
                  <a:pt x="125736" y="251771"/>
                </a:cubicBezTo>
                <a:cubicBezTo>
                  <a:pt x="124784" y="246056"/>
                  <a:pt x="147643" y="148901"/>
                  <a:pt x="125736" y="108896"/>
                </a:cubicBezTo>
                <a:cubicBezTo>
                  <a:pt x="103829" y="68891"/>
                  <a:pt x="-946" y="-5404"/>
                  <a:pt x="6" y="3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7C1938BC-3F0D-6C86-6D4D-ECCE5B38E550}"/>
              </a:ext>
            </a:extLst>
          </p:cNvPr>
          <p:cNvSpPr/>
          <p:nvPr/>
        </p:nvSpPr>
        <p:spPr>
          <a:xfrm>
            <a:off x="4821787" y="4340055"/>
            <a:ext cx="790058" cy="53525"/>
          </a:xfrm>
          <a:custGeom>
            <a:avLst/>
            <a:gdLst>
              <a:gd name="connsiteX0" fmla="*/ 0 w 790058"/>
              <a:gd name="connsiteY0" fmla="*/ 0 h 53525"/>
              <a:gd name="connsiteX1" fmla="*/ 700297 w 790058"/>
              <a:gd name="connsiteY1" fmla="*/ 35684 h 53525"/>
              <a:gd name="connsiteX2" fmla="*/ 771665 w 790058"/>
              <a:gd name="connsiteY2" fmla="*/ 53525 h 53525"/>
              <a:gd name="connsiteX3" fmla="*/ 615548 w 790058"/>
              <a:gd name="connsiteY3" fmla="*/ 35684 h 53525"/>
              <a:gd name="connsiteX4" fmla="*/ 0 w 790058"/>
              <a:gd name="connsiteY4" fmla="*/ 0 h 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058" h="53525">
                <a:moveTo>
                  <a:pt x="0" y="0"/>
                </a:moveTo>
                <a:lnTo>
                  <a:pt x="700297" y="35684"/>
                </a:lnTo>
                <a:cubicBezTo>
                  <a:pt x="828908" y="44605"/>
                  <a:pt x="785790" y="53525"/>
                  <a:pt x="771665" y="53525"/>
                </a:cubicBezTo>
                <a:cubicBezTo>
                  <a:pt x="757540" y="53525"/>
                  <a:pt x="615548" y="35684"/>
                  <a:pt x="615548" y="3568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6B35C403-C534-7CD2-D08B-9F443A137BC8}"/>
              </a:ext>
            </a:extLst>
          </p:cNvPr>
          <p:cNvSpPr/>
          <p:nvPr/>
        </p:nvSpPr>
        <p:spPr>
          <a:xfrm>
            <a:off x="5503267" y="5820772"/>
            <a:ext cx="69413" cy="152533"/>
          </a:xfrm>
          <a:custGeom>
            <a:avLst/>
            <a:gdLst>
              <a:gd name="connsiteX0" fmla="*/ 46633 w 69413"/>
              <a:gd name="connsiteY0" fmla="*/ 61 h 152533"/>
              <a:gd name="connsiteX1" fmla="*/ 55100 w 69413"/>
              <a:gd name="connsiteY1" fmla="*/ 84728 h 152533"/>
              <a:gd name="connsiteX2" fmla="*/ 66 w 69413"/>
              <a:gd name="connsiteY2" fmla="*/ 152461 h 152533"/>
              <a:gd name="connsiteX3" fmla="*/ 67800 w 69413"/>
              <a:gd name="connsiteY3" fmla="*/ 72028 h 152533"/>
              <a:gd name="connsiteX4" fmla="*/ 46633 w 69413"/>
              <a:gd name="connsiteY4" fmla="*/ 61 h 15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3" h="152533">
                <a:moveTo>
                  <a:pt x="46633" y="61"/>
                </a:moveTo>
                <a:cubicBezTo>
                  <a:pt x="44516" y="2178"/>
                  <a:pt x="62861" y="59328"/>
                  <a:pt x="55100" y="84728"/>
                </a:cubicBezTo>
                <a:cubicBezTo>
                  <a:pt x="47339" y="110128"/>
                  <a:pt x="-2051" y="154578"/>
                  <a:pt x="66" y="152461"/>
                </a:cubicBezTo>
                <a:cubicBezTo>
                  <a:pt x="2183" y="150344"/>
                  <a:pt x="59333" y="93195"/>
                  <a:pt x="67800" y="72028"/>
                </a:cubicBezTo>
                <a:cubicBezTo>
                  <a:pt x="76267" y="50861"/>
                  <a:pt x="48750" y="-2056"/>
                  <a:pt x="46633" y="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70CA3963-ABC9-328C-D6D1-2609D000F5EC}"/>
              </a:ext>
            </a:extLst>
          </p:cNvPr>
          <p:cNvSpPr/>
          <p:nvPr/>
        </p:nvSpPr>
        <p:spPr>
          <a:xfrm>
            <a:off x="4749800" y="5841970"/>
            <a:ext cx="42346" cy="153707"/>
          </a:xfrm>
          <a:custGeom>
            <a:avLst/>
            <a:gdLst>
              <a:gd name="connsiteX0" fmla="*/ 25400 w 42346"/>
              <a:gd name="connsiteY0" fmla="*/ 30 h 153707"/>
              <a:gd name="connsiteX1" fmla="*/ 12700 w 42346"/>
              <a:gd name="connsiteY1" fmla="*/ 71997 h 153707"/>
              <a:gd name="connsiteX2" fmla="*/ 42333 w 42346"/>
              <a:gd name="connsiteY2" fmla="*/ 152430 h 153707"/>
              <a:gd name="connsiteX3" fmla="*/ 8467 w 42346"/>
              <a:gd name="connsiteY3" fmla="*/ 118563 h 153707"/>
              <a:gd name="connsiteX4" fmla="*/ 0 w 42346"/>
              <a:gd name="connsiteY4" fmla="*/ 80463 h 153707"/>
              <a:gd name="connsiteX5" fmla="*/ 25400 w 42346"/>
              <a:gd name="connsiteY5" fmla="*/ 30 h 15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46" h="153707">
                <a:moveTo>
                  <a:pt x="25400" y="30"/>
                </a:moveTo>
                <a:cubicBezTo>
                  <a:pt x="27517" y="-1381"/>
                  <a:pt x="9878" y="46597"/>
                  <a:pt x="12700" y="71997"/>
                </a:cubicBezTo>
                <a:cubicBezTo>
                  <a:pt x="15522" y="97397"/>
                  <a:pt x="43038" y="144669"/>
                  <a:pt x="42333" y="152430"/>
                </a:cubicBezTo>
                <a:cubicBezTo>
                  <a:pt x="41628" y="160191"/>
                  <a:pt x="15522" y="130557"/>
                  <a:pt x="8467" y="118563"/>
                </a:cubicBezTo>
                <a:cubicBezTo>
                  <a:pt x="1412" y="106569"/>
                  <a:pt x="0" y="98102"/>
                  <a:pt x="0" y="80463"/>
                </a:cubicBezTo>
                <a:cubicBezTo>
                  <a:pt x="0" y="62824"/>
                  <a:pt x="23283" y="1441"/>
                  <a:pt x="25400" y="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D9D9D560-6A31-EE94-6B62-B2C4E941B705}"/>
              </a:ext>
            </a:extLst>
          </p:cNvPr>
          <p:cNvSpPr/>
          <p:nvPr/>
        </p:nvSpPr>
        <p:spPr>
          <a:xfrm>
            <a:off x="4520034" y="5705322"/>
            <a:ext cx="26253" cy="128828"/>
          </a:xfrm>
          <a:custGeom>
            <a:avLst/>
            <a:gdLst>
              <a:gd name="connsiteX0" fmla="*/ 13329 w 26253"/>
              <a:gd name="connsiteY0" fmla="*/ 19 h 128828"/>
              <a:gd name="connsiteX1" fmla="*/ 6890 w 26253"/>
              <a:gd name="connsiteY1" fmla="*/ 64413 h 128828"/>
              <a:gd name="connsiteX2" fmla="*/ 26208 w 26253"/>
              <a:gd name="connsiteY2" fmla="*/ 128808 h 128828"/>
              <a:gd name="connsiteX3" fmla="*/ 451 w 26253"/>
              <a:gd name="connsiteY3" fmla="*/ 70853 h 128828"/>
              <a:gd name="connsiteX4" fmla="*/ 13329 w 26253"/>
              <a:gd name="connsiteY4" fmla="*/ 19 h 12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3" h="128828">
                <a:moveTo>
                  <a:pt x="13329" y="19"/>
                </a:moveTo>
                <a:cubicBezTo>
                  <a:pt x="14402" y="-1054"/>
                  <a:pt x="4743" y="42948"/>
                  <a:pt x="6890" y="64413"/>
                </a:cubicBezTo>
                <a:cubicBezTo>
                  <a:pt x="9036" y="85878"/>
                  <a:pt x="27281" y="127735"/>
                  <a:pt x="26208" y="128808"/>
                </a:cubicBezTo>
                <a:cubicBezTo>
                  <a:pt x="25135" y="129881"/>
                  <a:pt x="3671" y="88561"/>
                  <a:pt x="451" y="70853"/>
                </a:cubicBezTo>
                <a:cubicBezTo>
                  <a:pt x="-2769" y="53145"/>
                  <a:pt x="12256" y="1092"/>
                  <a:pt x="13329" y="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97DF79EF-4E4C-F200-7B30-972216E1A53E}"/>
              </a:ext>
            </a:extLst>
          </p:cNvPr>
          <p:cNvSpPr/>
          <p:nvPr/>
        </p:nvSpPr>
        <p:spPr>
          <a:xfrm>
            <a:off x="7363492" y="5702118"/>
            <a:ext cx="52051" cy="167432"/>
          </a:xfrm>
          <a:custGeom>
            <a:avLst/>
            <a:gdLst>
              <a:gd name="connsiteX0" fmla="*/ 4 w 52051"/>
              <a:gd name="connsiteY0" fmla="*/ 3 h 167432"/>
              <a:gd name="connsiteX1" fmla="*/ 48300 w 52051"/>
              <a:gd name="connsiteY1" fmla="*/ 90155 h 167432"/>
              <a:gd name="connsiteX2" fmla="*/ 32201 w 52051"/>
              <a:gd name="connsiteY2" fmla="*/ 167428 h 167432"/>
              <a:gd name="connsiteX3" fmla="*/ 51519 w 52051"/>
              <a:gd name="connsiteY3" fmla="*/ 93375 h 167432"/>
              <a:gd name="connsiteX4" fmla="*/ 4 w 52051"/>
              <a:gd name="connsiteY4" fmla="*/ 3 h 1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1" h="167432">
                <a:moveTo>
                  <a:pt x="4" y="3"/>
                </a:moveTo>
                <a:cubicBezTo>
                  <a:pt x="-532" y="-534"/>
                  <a:pt x="42934" y="62251"/>
                  <a:pt x="48300" y="90155"/>
                </a:cubicBezTo>
                <a:cubicBezTo>
                  <a:pt x="53666" y="118059"/>
                  <a:pt x="31665" y="166891"/>
                  <a:pt x="32201" y="167428"/>
                </a:cubicBezTo>
                <a:cubicBezTo>
                  <a:pt x="32737" y="167965"/>
                  <a:pt x="55812" y="117523"/>
                  <a:pt x="51519" y="93375"/>
                </a:cubicBezTo>
                <a:cubicBezTo>
                  <a:pt x="47226" y="69227"/>
                  <a:pt x="540" y="540"/>
                  <a:pt x="4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8D4C3DD2-AD65-9B68-56FB-5A2412BA0E32}"/>
              </a:ext>
            </a:extLst>
          </p:cNvPr>
          <p:cNvSpPr/>
          <p:nvPr/>
        </p:nvSpPr>
        <p:spPr>
          <a:xfrm>
            <a:off x="7331139" y="6020797"/>
            <a:ext cx="53709" cy="112894"/>
          </a:xfrm>
          <a:custGeom>
            <a:avLst/>
            <a:gdLst>
              <a:gd name="connsiteX0" fmla="*/ 38796 w 53709"/>
              <a:gd name="connsiteY0" fmla="*/ 76 h 112894"/>
              <a:gd name="connsiteX1" fmla="*/ 35576 w 53709"/>
              <a:gd name="connsiteY1" fmla="*/ 70910 h 112894"/>
              <a:gd name="connsiteX2" fmla="*/ 160 w 53709"/>
              <a:gd name="connsiteY2" fmla="*/ 112766 h 112894"/>
              <a:gd name="connsiteX3" fmla="*/ 51675 w 53709"/>
              <a:gd name="connsiteY3" fmla="*/ 58031 h 112894"/>
              <a:gd name="connsiteX4" fmla="*/ 38796 w 53709"/>
              <a:gd name="connsiteY4" fmla="*/ 76 h 11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9" h="112894">
                <a:moveTo>
                  <a:pt x="38796" y="76"/>
                </a:moveTo>
                <a:cubicBezTo>
                  <a:pt x="36113" y="2222"/>
                  <a:pt x="42015" y="52128"/>
                  <a:pt x="35576" y="70910"/>
                </a:cubicBezTo>
                <a:cubicBezTo>
                  <a:pt x="29137" y="89692"/>
                  <a:pt x="-2523" y="114912"/>
                  <a:pt x="160" y="112766"/>
                </a:cubicBezTo>
                <a:cubicBezTo>
                  <a:pt x="2843" y="110620"/>
                  <a:pt x="43626" y="74666"/>
                  <a:pt x="51675" y="58031"/>
                </a:cubicBezTo>
                <a:cubicBezTo>
                  <a:pt x="59724" y="41396"/>
                  <a:pt x="41479" y="-2070"/>
                  <a:pt x="38796" y="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EC66960-8C6C-9CFC-E965-10408973483F}"/>
              </a:ext>
            </a:extLst>
          </p:cNvPr>
          <p:cNvSpPr/>
          <p:nvPr/>
        </p:nvSpPr>
        <p:spPr>
          <a:xfrm>
            <a:off x="6483843" y="5231507"/>
            <a:ext cx="683311" cy="119765"/>
          </a:xfrm>
          <a:custGeom>
            <a:avLst/>
            <a:gdLst>
              <a:gd name="connsiteX0" fmla="*/ 65064 w 683311"/>
              <a:gd name="connsiteY0" fmla="*/ 81028 h 119765"/>
              <a:gd name="connsiteX1" fmla="*/ 335520 w 683311"/>
              <a:gd name="connsiteY1" fmla="*/ 32732 h 119765"/>
              <a:gd name="connsiteX2" fmla="*/ 467529 w 683311"/>
              <a:gd name="connsiteY2" fmla="*/ 87468 h 119765"/>
              <a:gd name="connsiteX3" fmla="*/ 438551 w 683311"/>
              <a:gd name="connsiteY3" fmla="*/ 103566 h 119765"/>
              <a:gd name="connsiteX4" fmla="*/ 560901 w 683311"/>
              <a:gd name="connsiteY4" fmla="*/ 100347 h 119765"/>
              <a:gd name="connsiteX5" fmla="*/ 541582 w 683311"/>
              <a:gd name="connsiteY5" fmla="*/ 119665 h 119765"/>
              <a:gd name="connsiteX6" fmla="*/ 683250 w 683311"/>
              <a:gd name="connsiteY6" fmla="*/ 90687 h 119765"/>
              <a:gd name="connsiteX7" fmla="*/ 522264 w 683311"/>
              <a:gd name="connsiteY7" fmla="*/ 90687 h 119765"/>
              <a:gd name="connsiteX8" fmla="*/ 383816 w 683311"/>
              <a:gd name="connsiteY8" fmla="*/ 26293 h 119765"/>
              <a:gd name="connsiteX9" fmla="*/ 216391 w 683311"/>
              <a:gd name="connsiteY9" fmla="*/ 10194 h 119765"/>
              <a:gd name="connsiteX10" fmla="*/ 135898 w 683311"/>
              <a:gd name="connsiteY10" fmla="*/ 535 h 119765"/>
              <a:gd name="connsiteX11" fmla="*/ 255027 w 683311"/>
              <a:gd name="connsiteY11" fmla="*/ 26293 h 119765"/>
              <a:gd name="connsiteX12" fmla="*/ 142337 w 683311"/>
              <a:gd name="connsiteY12" fmla="*/ 68149 h 119765"/>
              <a:gd name="connsiteX13" fmla="*/ 3889 w 683311"/>
              <a:gd name="connsiteY13" fmla="*/ 106786 h 119765"/>
              <a:gd name="connsiteX14" fmla="*/ 65064 w 683311"/>
              <a:gd name="connsiteY14" fmla="*/ 81028 h 11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3311" h="119765">
                <a:moveTo>
                  <a:pt x="65064" y="81028"/>
                </a:moveTo>
                <a:cubicBezTo>
                  <a:pt x="120336" y="68686"/>
                  <a:pt x="268443" y="31659"/>
                  <a:pt x="335520" y="32732"/>
                </a:cubicBezTo>
                <a:cubicBezTo>
                  <a:pt x="402597" y="33805"/>
                  <a:pt x="450357" y="75662"/>
                  <a:pt x="467529" y="87468"/>
                </a:cubicBezTo>
                <a:cubicBezTo>
                  <a:pt x="484701" y="99274"/>
                  <a:pt x="422989" y="101419"/>
                  <a:pt x="438551" y="103566"/>
                </a:cubicBezTo>
                <a:cubicBezTo>
                  <a:pt x="454113" y="105713"/>
                  <a:pt x="560901" y="100347"/>
                  <a:pt x="560901" y="100347"/>
                </a:cubicBezTo>
                <a:cubicBezTo>
                  <a:pt x="578073" y="103030"/>
                  <a:pt x="521191" y="121275"/>
                  <a:pt x="541582" y="119665"/>
                </a:cubicBezTo>
                <a:cubicBezTo>
                  <a:pt x="561973" y="118055"/>
                  <a:pt x="686470" y="95517"/>
                  <a:pt x="683250" y="90687"/>
                </a:cubicBezTo>
                <a:cubicBezTo>
                  <a:pt x="680030" y="85857"/>
                  <a:pt x="572170" y="101419"/>
                  <a:pt x="522264" y="90687"/>
                </a:cubicBezTo>
                <a:cubicBezTo>
                  <a:pt x="472358" y="79955"/>
                  <a:pt x="434795" y="39708"/>
                  <a:pt x="383816" y="26293"/>
                </a:cubicBezTo>
                <a:cubicBezTo>
                  <a:pt x="332837" y="12878"/>
                  <a:pt x="257711" y="14487"/>
                  <a:pt x="216391" y="10194"/>
                </a:cubicBezTo>
                <a:cubicBezTo>
                  <a:pt x="175071" y="5901"/>
                  <a:pt x="129459" y="-2148"/>
                  <a:pt x="135898" y="535"/>
                </a:cubicBezTo>
                <a:cubicBezTo>
                  <a:pt x="142337" y="3218"/>
                  <a:pt x="253954" y="15024"/>
                  <a:pt x="255027" y="26293"/>
                </a:cubicBezTo>
                <a:cubicBezTo>
                  <a:pt x="256100" y="37562"/>
                  <a:pt x="184193" y="54734"/>
                  <a:pt x="142337" y="68149"/>
                </a:cubicBezTo>
                <a:cubicBezTo>
                  <a:pt x="100481" y="81564"/>
                  <a:pt x="16768" y="104103"/>
                  <a:pt x="3889" y="106786"/>
                </a:cubicBezTo>
                <a:cubicBezTo>
                  <a:pt x="-8990" y="109469"/>
                  <a:pt x="9792" y="93370"/>
                  <a:pt x="65064" y="8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66D9B11-C58A-3B89-9C17-7C1D2DE49AF1}"/>
              </a:ext>
            </a:extLst>
          </p:cNvPr>
          <p:cNvSpPr/>
          <p:nvPr/>
        </p:nvSpPr>
        <p:spPr>
          <a:xfrm>
            <a:off x="7360920" y="5109132"/>
            <a:ext cx="101110" cy="241097"/>
          </a:xfrm>
          <a:custGeom>
            <a:avLst/>
            <a:gdLst>
              <a:gd name="connsiteX0" fmla="*/ 0 w 101110"/>
              <a:gd name="connsiteY0" fmla="*/ 38940 h 241097"/>
              <a:gd name="connsiteX1" fmla="*/ 96012 w 101110"/>
              <a:gd name="connsiteY1" fmla="*/ 112092 h 241097"/>
              <a:gd name="connsiteX2" fmla="*/ 86868 w 101110"/>
              <a:gd name="connsiteY2" fmla="*/ 240108 h 241097"/>
              <a:gd name="connsiteX3" fmla="*/ 86868 w 101110"/>
              <a:gd name="connsiteY3" fmla="*/ 162384 h 241097"/>
              <a:gd name="connsiteX4" fmla="*/ 96012 w 101110"/>
              <a:gd name="connsiteY4" fmla="*/ 2364 h 241097"/>
              <a:gd name="connsiteX5" fmla="*/ 96012 w 101110"/>
              <a:gd name="connsiteY5" fmla="*/ 66372 h 241097"/>
              <a:gd name="connsiteX6" fmla="*/ 0 w 101110"/>
              <a:gd name="connsiteY6" fmla="*/ 38940 h 24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10" h="241097">
                <a:moveTo>
                  <a:pt x="0" y="38940"/>
                </a:moveTo>
                <a:cubicBezTo>
                  <a:pt x="0" y="46560"/>
                  <a:pt x="81534" y="78564"/>
                  <a:pt x="96012" y="112092"/>
                </a:cubicBezTo>
                <a:cubicBezTo>
                  <a:pt x="110490" y="145620"/>
                  <a:pt x="88392" y="231726"/>
                  <a:pt x="86868" y="240108"/>
                </a:cubicBezTo>
                <a:cubicBezTo>
                  <a:pt x="85344" y="248490"/>
                  <a:pt x="85344" y="202008"/>
                  <a:pt x="86868" y="162384"/>
                </a:cubicBezTo>
                <a:cubicBezTo>
                  <a:pt x="88392" y="122760"/>
                  <a:pt x="94488" y="18366"/>
                  <a:pt x="96012" y="2364"/>
                </a:cubicBezTo>
                <a:cubicBezTo>
                  <a:pt x="97536" y="-13638"/>
                  <a:pt x="106680" y="56466"/>
                  <a:pt x="96012" y="66372"/>
                </a:cubicBezTo>
                <a:cubicBezTo>
                  <a:pt x="85344" y="76278"/>
                  <a:pt x="0" y="31320"/>
                  <a:pt x="0" y="38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FA9C6122-AE91-FF7A-385E-9195A56EDC93}"/>
              </a:ext>
            </a:extLst>
          </p:cNvPr>
          <p:cNvSpPr/>
          <p:nvPr/>
        </p:nvSpPr>
        <p:spPr>
          <a:xfrm>
            <a:off x="6780252" y="5339990"/>
            <a:ext cx="604223" cy="105374"/>
          </a:xfrm>
          <a:custGeom>
            <a:avLst/>
            <a:gdLst>
              <a:gd name="connsiteX0" fmla="*/ 24 w 604223"/>
              <a:gd name="connsiteY0" fmla="*/ 106 h 105374"/>
              <a:gd name="connsiteX1" fmla="*/ 224052 w 604223"/>
              <a:gd name="connsiteY1" fmla="*/ 73258 h 105374"/>
              <a:gd name="connsiteX2" fmla="*/ 416076 w 604223"/>
              <a:gd name="connsiteY2" fmla="*/ 77830 h 105374"/>
              <a:gd name="connsiteX3" fmla="*/ 260628 w 604223"/>
              <a:gd name="connsiteY3" fmla="*/ 96118 h 105374"/>
              <a:gd name="connsiteX4" fmla="*/ 603528 w 604223"/>
              <a:gd name="connsiteY4" fmla="*/ 91546 h 105374"/>
              <a:gd name="connsiteX5" fmla="*/ 342924 w 604223"/>
              <a:gd name="connsiteY5" fmla="*/ 91546 h 105374"/>
              <a:gd name="connsiteX6" fmla="*/ 114324 w 604223"/>
              <a:gd name="connsiteY6" fmla="*/ 105262 h 105374"/>
              <a:gd name="connsiteX7" fmla="*/ 237768 w 604223"/>
              <a:gd name="connsiteY7" fmla="*/ 91546 h 105374"/>
              <a:gd name="connsiteX8" fmla="*/ 24 w 604223"/>
              <a:gd name="connsiteY8" fmla="*/ 106 h 10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223" h="105374">
                <a:moveTo>
                  <a:pt x="24" y="106"/>
                </a:moveTo>
                <a:cubicBezTo>
                  <a:pt x="-2262" y="-2942"/>
                  <a:pt x="154710" y="60304"/>
                  <a:pt x="224052" y="73258"/>
                </a:cubicBezTo>
                <a:cubicBezTo>
                  <a:pt x="293394" y="86212"/>
                  <a:pt x="409980" y="74020"/>
                  <a:pt x="416076" y="77830"/>
                </a:cubicBezTo>
                <a:cubicBezTo>
                  <a:pt x="422172" y="81640"/>
                  <a:pt x="229386" y="93832"/>
                  <a:pt x="260628" y="96118"/>
                </a:cubicBezTo>
                <a:cubicBezTo>
                  <a:pt x="291870" y="98404"/>
                  <a:pt x="589812" y="92308"/>
                  <a:pt x="603528" y="91546"/>
                </a:cubicBezTo>
                <a:cubicBezTo>
                  <a:pt x="617244" y="90784"/>
                  <a:pt x="424458" y="89260"/>
                  <a:pt x="342924" y="91546"/>
                </a:cubicBezTo>
                <a:cubicBezTo>
                  <a:pt x="261390" y="93832"/>
                  <a:pt x="131850" y="105262"/>
                  <a:pt x="114324" y="105262"/>
                </a:cubicBezTo>
                <a:cubicBezTo>
                  <a:pt x="96798" y="105262"/>
                  <a:pt x="252246" y="107548"/>
                  <a:pt x="237768" y="91546"/>
                </a:cubicBezTo>
                <a:cubicBezTo>
                  <a:pt x="223290" y="75544"/>
                  <a:pt x="2310" y="3154"/>
                  <a:pt x="2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1653AF2A-5C92-82FD-E1B6-64DA0E2D13E0}"/>
              </a:ext>
            </a:extLst>
          </p:cNvPr>
          <p:cNvSpPr/>
          <p:nvPr/>
        </p:nvSpPr>
        <p:spPr>
          <a:xfrm>
            <a:off x="6821007" y="5294055"/>
            <a:ext cx="412631" cy="105953"/>
          </a:xfrm>
          <a:custGeom>
            <a:avLst/>
            <a:gdLst>
              <a:gd name="connsiteX0" fmla="*/ 417 w 412631"/>
              <a:gd name="connsiteY0" fmla="*/ 41469 h 105953"/>
              <a:gd name="connsiteX1" fmla="*/ 306741 w 412631"/>
              <a:gd name="connsiteY1" fmla="*/ 105477 h 105953"/>
              <a:gd name="connsiteX2" fmla="*/ 411897 w 412631"/>
              <a:gd name="connsiteY2" fmla="*/ 321 h 105953"/>
              <a:gd name="connsiteX3" fmla="*/ 347889 w 412631"/>
              <a:gd name="connsiteY3" fmla="*/ 73473 h 105953"/>
              <a:gd name="connsiteX4" fmla="*/ 242733 w 412631"/>
              <a:gd name="connsiteY4" fmla="*/ 96333 h 105953"/>
              <a:gd name="connsiteX5" fmla="*/ 417 w 412631"/>
              <a:gd name="connsiteY5" fmla="*/ 41469 h 10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631" h="105953">
                <a:moveTo>
                  <a:pt x="417" y="41469"/>
                </a:moveTo>
                <a:cubicBezTo>
                  <a:pt x="11085" y="42993"/>
                  <a:pt x="238161" y="112335"/>
                  <a:pt x="306741" y="105477"/>
                </a:cubicBezTo>
                <a:cubicBezTo>
                  <a:pt x="375321" y="98619"/>
                  <a:pt x="405039" y="5655"/>
                  <a:pt x="411897" y="321"/>
                </a:cubicBezTo>
                <a:cubicBezTo>
                  <a:pt x="418755" y="-5013"/>
                  <a:pt x="376083" y="57471"/>
                  <a:pt x="347889" y="73473"/>
                </a:cubicBezTo>
                <a:cubicBezTo>
                  <a:pt x="319695" y="89475"/>
                  <a:pt x="299121" y="102429"/>
                  <a:pt x="242733" y="96333"/>
                </a:cubicBezTo>
                <a:cubicBezTo>
                  <a:pt x="186345" y="90237"/>
                  <a:pt x="-10251" y="39945"/>
                  <a:pt x="417" y="41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FC7BB6E-EEB1-5DF5-A62E-F78BDB59FF89}"/>
              </a:ext>
            </a:extLst>
          </p:cNvPr>
          <p:cNvSpPr/>
          <p:nvPr/>
        </p:nvSpPr>
        <p:spPr>
          <a:xfrm>
            <a:off x="6592734" y="5353783"/>
            <a:ext cx="41294" cy="164656"/>
          </a:xfrm>
          <a:custGeom>
            <a:avLst/>
            <a:gdLst>
              <a:gd name="connsiteX0" fmla="*/ 41238 w 41294"/>
              <a:gd name="connsiteY0" fmla="*/ 29 h 164656"/>
              <a:gd name="connsiteX1" fmla="*/ 9234 w 41294"/>
              <a:gd name="connsiteY1" fmla="*/ 91469 h 164656"/>
              <a:gd name="connsiteX2" fmla="*/ 18378 w 41294"/>
              <a:gd name="connsiteY2" fmla="*/ 164621 h 164656"/>
              <a:gd name="connsiteX3" fmla="*/ 90 w 41294"/>
              <a:gd name="connsiteY3" fmla="*/ 82325 h 164656"/>
              <a:gd name="connsiteX4" fmla="*/ 41238 w 41294"/>
              <a:gd name="connsiteY4" fmla="*/ 29 h 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4" h="164656">
                <a:moveTo>
                  <a:pt x="41238" y="29"/>
                </a:moveTo>
                <a:cubicBezTo>
                  <a:pt x="42762" y="1553"/>
                  <a:pt x="13044" y="64037"/>
                  <a:pt x="9234" y="91469"/>
                </a:cubicBezTo>
                <a:cubicBezTo>
                  <a:pt x="5424" y="118901"/>
                  <a:pt x="19902" y="166145"/>
                  <a:pt x="18378" y="164621"/>
                </a:cubicBezTo>
                <a:cubicBezTo>
                  <a:pt x="16854" y="163097"/>
                  <a:pt x="-1434" y="107471"/>
                  <a:pt x="90" y="82325"/>
                </a:cubicBezTo>
                <a:cubicBezTo>
                  <a:pt x="1614" y="57179"/>
                  <a:pt x="39714" y="-1495"/>
                  <a:pt x="4123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4B5E7261-A410-D7E7-ECED-2C1F6D6F415E}"/>
              </a:ext>
            </a:extLst>
          </p:cNvPr>
          <p:cNvSpPr/>
          <p:nvPr/>
        </p:nvSpPr>
        <p:spPr>
          <a:xfrm>
            <a:off x="6507952" y="5120020"/>
            <a:ext cx="71311" cy="441099"/>
          </a:xfrm>
          <a:custGeom>
            <a:avLst/>
            <a:gdLst>
              <a:gd name="connsiteX0" fmla="*/ 71156 w 71311"/>
              <a:gd name="connsiteY0" fmla="*/ 620 h 441099"/>
              <a:gd name="connsiteX1" fmla="*/ 25436 w 71311"/>
              <a:gd name="connsiteY1" fmla="*/ 210932 h 441099"/>
              <a:gd name="connsiteX2" fmla="*/ 34580 w 71311"/>
              <a:gd name="connsiteY2" fmla="*/ 434960 h 441099"/>
              <a:gd name="connsiteX3" fmla="*/ 20864 w 71311"/>
              <a:gd name="connsiteY3" fmla="*/ 366380 h 441099"/>
              <a:gd name="connsiteX4" fmla="*/ 2576 w 71311"/>
              <a:gd name="connsiteY4" fmla="*/ 242936 h 441099"/>
              <a:gd name="connsiteX5" fmla="*/ 7148 w 71311"/>
              <a:gd name="connsiteY5" fmla="*/ 279512 h 441099"/>
              <a:gd name="connsiteX6" fmla="*/ 71156 w 71311"/>
              <a:gd name="connsiteY6" fmla="*/ 620 h 44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11" h="441099">
                <a:moveTo>
                  <a:pt x="71156" y="620"/>
                </a:moveTo>
                <a:cubicBezTo>
                  <a:pt x="74204" y="-10810"/>
                  <a:pt x="31532" y="138542"/>
                  <a:pt x="25436" y="210932"/>
                </a:cubicBezTo>
                <a:cubicBezTo>
                  <a:pt x="19340" y="283322"/>
                  <a:pt x="35342" y="409052"/>
                  <a:pt x="34580" y="434960"/>
                </a:cubicBezTo>
                <a:cubicBezTo>
                  <a:pt x="33818" y="460868"/>
                  <a:pt x="26198" y="398384"/>
                  <a:pt x="20864" y="366380"/>
                </a:cubicBezTo>
                <a:cubicBezTo>
                  <a:pt x="15530" y="334376"/>
                  <a:pt x="4862" y="257414"/>
                  <a:pt x="2576" y="242936"/>
                </a:cubicBezTo>
                <a:cubicBezTo>
                  <a:pt x="290" y="228458"/>
                  <a:pt x="-3520" y="316850"/>
                  <a:pt x="7148" y="279512"/>
                </a:cubicBezTo>
                <a:cubicBezTo>
                  <a:pt x="17816" y="242174"/>
                  <a:pt x="68108" y="12050"/>
                  <a:pt x="71156" y="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2B8009C-ECAA-5597-0EDE-B920DE627813}"/>
              </a:ext>
            </a:extLst>
          </p:cNvPr>
          <p:cNvSpPr/>
          <p:nvPr/>
        </p:nvSpPr>
        <p:spPr>
          <a:xfrm>
            <a:off x="6349534" y="4517198"/>
            <a:ext cx="113164" cy="557045"/>
          </a:xfrm>
          <a:custGeom>
            <a:avLst/>
            <a:gdLst>
              <a:gd name="connsiteX0" fmla="*/ 108672 w 113164"/>
              <a:gd name="connsiteY0" fmla="*/ 1496 h 557045"/>
              <a:gd name="connsiteX1" fmla="*/ 38965 w 113164"/>
              <a:gd name="connsiteY1" fmla="*/ 173715 h 557045"/>
              <a:gd name="connsiteX2" fmla="*/ 47166 w 113164"/>
              <a:gd name="connsiteY2" fmla="*/ 395139 h 557045"/>
              <a:gd name="connsiteX3" fmla="*/ 30764 w 113164"/>
              <a:gd name="connsiteY3" fmla="*/ 329532 h 557045"/>
              <a:gd name="connsiteX4" fmla="*/ 112773 w 113164"/>
              <a:gd name="connsiteY4" fmla="*/ 555057 h 557045"/>
              <a:gd name="connsiteX5" fmla="*/ 59467 w 113164"/>
              <a:gd name="connsiteY5" fmla="*/ 427943 h 557045"/>
              <a:gd name="connsiteX6" fmla="*/ 6161 w 113164"/>
              <a:gd name="connsiteY6" fmla="*/ 227021 h 557045"/>
              <a:gd name="connsiteX7" fmla="*/ 6161 w 113164"/>
              <a:gd name="connsiteY7" fmla="*/ 251624 h 557045"/>
              <a:gd name="connsiteX8" fmla="*/ 51266 w 113164"/>
              <a:gd name="connsiteY8" fmla="*/ 99907 h 557045"/>
              <a:gd name="connsiteX9" fmla="*/ 108672 w 113164"/>
              <a:gd name="connsiteY9" fmla="*/ 1496 h 55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164" h="557045">
                <a:moveTo>
                  <a:pt x="108672" y="1496"/>
                </a:moveTo>
                <a:cubicBezTo>
                  <a:pt x="106622" y="13797"/>
                  <a:pt x="49216" y="108108"/>
                  <a:pt x="38965" y="173715"/>
                </a:cubicBezTo>
                <a:cubicBezTo>
                  <a:pt x="28714" y="239322"/>
                  <a:pt x="48533" y="369170"/>
                  <a:pt x="47166" y="395139"/>
                </a:cubicBezTo>
                <a:cubicBezTo>
                  <a:pt x="45799" y="421108"/>
                  <a:pt x="19829" y="302879"/>
                  <a:pt x="30764" y="329532"/>
                </a:cubicBezTo>
                <a:cubicBezTo>
                  <a:pt x="41698" y="356185"/>
                  <a:pt x="107989" y="538655"/>
                  <a:pt x="112773" y="555057"/>
                </a:cubicBezTo>
                <a:cubicBezTo>
                  <a:pt x="117557" y="571459"/>
                  <a:pt x="77236" y="482616"/>
                  <a:pt x="59467" y="427943"/>
                </a:cubicBezTo>
                <a:cubicBezTo>
                  <a:pt x="41698" y="373270"/>
                  <a:pt x="6161" y="227021"/>
                  <a:pt x="6161" y="227021"/>
                </a:cubicBezTo>
                <a:cubicBezTo>
                  <a:pt x="-2723" y="197634"/>
                  <a:pt x="-1357" y="272810"/>
                  <a:pt x="6161" y="251624"/>
                </a:cubicBezTo>
                <a:cubicBezTo>
                  <a:pt x="13678" y="230438"/>
                  <a:pt x="36231" y="144329"/>
                  <a:pt x="51266" y="99907"/>
                </a:cubicBezTo>
                <a:cubicBezTo>
                  <a:pt x="66301" y="55485"/>
                  <a:pt x="110722" y="-10805"/>
                  <a:pt x="108672" y="14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4C633345-F0E8-5ED4-F6EE-6A1FBE04588C}"/>
              </a:ext>
            </a:extLst>
          </p:cNvPr>
          <p:cNvSpPr/>
          <p:nvPr/>
        </p:nvSpPr>
        <p:spPr>
          <a:xfrm>
            <a:off x="3804001" y="5299511"/>
            <a:ext cx="107663" cy="576746"/>
          </a:xfrm>
          <a:custGeom>
            <a:avLst/>
            <a:gdLst>
              <a:gd name="connsiteX0" fmla="*/ 107228 w 107663"/>
              <a:gd name="connsiteY0" fmla="*/ 4 h 576746"/>
              <a:gd name="connsiteX1" fmla="*/ 40484 w 107663"/>
              <a:gd name="connsiteY1" fmla="*/ 320378 h 576746"/>
              <a:gd name="connsiteX2" fmla="*/ 100554 w 107663"/>
              <a:gd name="connsiteY2" fmla="*/ 574007 h 576746"/>
              <a:gd name="connsiteX3" fmla="*/ 60507 w 107663"/>
              <a:gd name="connsiteY3" fmla="*/ 447193 h 576746"/>
              <a:gd name="connsiteX4" fmla="*/ 437 w 107663"/>
              <a:gd name="connsiteY4" fmla="*/ 327053 h 576746"/>
              <a:gd name="connsiteX5" fmla="*/ 107228 w 107663"/>
              <a:gd name="connsiteY5" fmla="*/ 4 h 5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63" h="576746">
                <a:moveTo>
                  <a:pt x="107228" y="4"/>
                </a:moveTo>
                <a:cubicBezTo>
                  <a:pt x="113903" y="-1109"/>
                  <a:pt x="41596" y="224711"/>
                  <a:pt x="40484" y="320378"/>
                </a:cubicBezTo>
                <a:cubicBezTo>
                  <a:pt x="39372" y="416045"/>
                  <a:pt x="97217" y="552871"/>
                  <a:pt x="100554" y="574007"/>
                </a:cubicBezTo>
                <a:cubicBezTo>
                  <a:pt x="103891" y="595143"/>
                  <a:pt x="77193" y="488352"/>
                  <a:pt x="60507" y="447193"/>
                </a:cubicBezTo>
                <a:cubicBezTo>
                  <a:pt x="43821" y="406034"/>
                  <a:pt x="-5125" y="400472"/>
                  <a:pt x="437" y="327053"/>
                </a:cubicBezTo>
                <a:cubicBezTo>
                  <a:pt x="5999" y="253634"/>
                  <a:pt x="100553" y="1117"/>
                  <a:pt x="107228" y="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016D93EB-439F-8649-8071-7703C93040CF}"/>
              </a:ext>
            </a:extLst>
          </p:cNvPr>
          <p:cNvSpPr/>
          <p:nvPr/>
        </p:nvSpPr>
        <p:spPr>
          <a:xfrm>
            <a:off x="3871182" y="6053380"/>
            <a:ext cx="117824" cy="220953"/>
          </a:xfrm>
          <a:custGeom>
            <a:avLst/>
            <a:gdLst>
              <a:gd name="connsiteX0" fmla="*/ 0 w 117824"/>
              <a:gd name="connsiteY0" fmla="*/ 348 h 220953"/>
              <a:gd name="connsiteX1" fmla="*/ 106792 w 117824"/>
              <a:gd name="connsiteY1" fmla="*/ 127163 h 220953"/>
              <a:gd name="connsiteX2" fmla="*/ 113466 w 117824"/>
              <a:gd name="connsiteY2" fmla="*/ 220605 h 220953"/>
              <a:gd name="connsiteX3" fmla="*/ 106792 w 117824"/>
              <a:gd name="connsiteY3" fmla="*/ 93791 h 220953"/>
              <a:gd name="connsiteX4" fmla="*/ 0 w 117824"/>
              <a:gd name="connsiteY4" fmla="*/ 348 h 22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24" h="220953">
                <a:moveTo>
                  <a:pt x="0" y="348"/>
                </a:moveTo>
                <a:cubicBezTo>
                  <a:pt x="0" y="5910"/>
                  <a:pt x="87881" y="90454"/>
                  <a:pt x="106792" y="127163"/>
                </a:cubicBezTo>
                <a:cubicBezTo>
                  <a:pt x="125703" y="163872"/>
                  <a:pt x="113466" y="226167"/>
                  <a:pt x="113466" y="220605"/>
                </a:cubicBezTo>
                <a:cubicBezTo>
                  <a:pt x="113466" y="215043"/>
                  <a:pt x="126815" y="130500"/>
                  <a:pt x="106792" y="93791"/>
                </a:cubicBezTo>
                <a:cubicBezTo>
                  <a:pt x="86769" y="57082"/>
                  <a:pt x="0" y="-5214"/>
                  <a:pt x="0" y="3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6B39CB5D-64CD-C67E-0B1E-C76D25D1D73F}"/>
              </a:ext>
            </a:extLst>
          </p:cNvPr>
          <p:cNvSpPr/>
          <p:nvPr/>
        </p:nvSpPr>
        <p:spPr>
          <a:xfrm>
            <a:off x="3983814" y="4831851"/>
            <a:ext cx="107777" cy="220852"/>
          </a:xfrm>
          <a:custGeom>
            <a:avLst/>
            <a:gdLst>
              <a:gd name="connsiteX0" fmla="*/ 107625 w 107777"/>
              <a:gd name="connsiteY0" fmla="*/ 453 h 220852"/>
              <a:gd name="connsiteX1" fmla="*/ 40881 w 107777"/>
              <a:gd name="connsiteY1" fmla="*/ 87221 h 220852"/>
              <a:gd name="connsiteX2" fmla="*/ 834 w 107777"/>
              <a:gd name="connsiteY2" fmla="*/ 220710 h 220852"/>
              <a:gd name="connsiteX3" fmla="*/ 20858 w 107777"/>
              <a:gd name="connsiteY3" fmla="*/ 60523 h 220852"/>
              <a:gd name="connsiteX4" fmla="*/ 107625 w 107777"/>
              <a:gd name="connsiteY4" fmla="*/ 453 h 2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77" h="220852">
                <a:moveTo>
                  <a:pt x="107625" y="453"/>
                </a:moveTo>
                <a:cubicBezTo>
                  <a:pt x="110962" y="4903"/>
                  <a:pt x="58680" y="50511"/>
                  <a:pt x="40881" y="87221"/>
                </a:cubicBezTo>
                <a:cubicBezTo>
                  <a:pt x="23082" y="123931"/>
                  <a:pt x="4171" y="225160"/>
                  <a:pt x="834" y="220710"/>
                </a:cubicBezTo>
                <a:cubicBezTo>
                  <a:pt x="-2503" y="216260"/>
                  <a:pt x="4172" y="96120"/>
                  <a:pt x="20858" y="60523"/>
                </a:cubicBezTo>
                <a:cubicBezTo>
                  <a:pt x="37544" y="24926"/>
                  <a:pt x="104288" y="-3997"/>
                  <a:pt x="107625" y="4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04331DC-9657-2257-AF9B-09E4016BDFFB}"/>
              </a:ext>
            </a:extLst>
          </p:cNvPr>
          <p:cNvSpPr/>
          <p:nvPr/>
        </p:nvSpPr>
        <p:spPr>
          <a:xfrm>
            <a:off x="4370908" y="3508113"/>
            <a:ext cx="322492" cy="354686"/>
          </a:xfrm>
          <a:custGeom>
            <a:avLst/>
            <a:gdLst>
              <a:gd name="connsiteX0" fmla="*/ 321232 w 322492"/>
              <a:gd name="connsiteY0" fmla="*/ 2649 h 354686"/>
              <a:gd name="connsiteX1" fmla="*/ 7533 w 322492"/>
              <a:gd name="connsiteY1" fmla="*/ 349721 h 354686"/>
              <a:gd name="connsiteX2" fmla="*/ 114324 w 322492"/>
              <a:gd name="connsiteY2" fmla="*/ 196208 h 354686"/>
              <a:gd name="connsiteX3" fmla="*/ 321232 w 322492"/>
              <a:gd name="connsiteY3" fmla="*/ 2649 h 35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92" h="354686">
                <a:moveTo>
                  <a:pt x="321232" y="2649"/>
                </a:moveTo>
                <a:cubicBezTo>
                  <a:pt x="303433" y="28235"/>
                  <a:pt x="42018" y="317461"/>
                  <a:pt x="7533" y="349721"/>
                </a:cubicBezTo>
                <a:cubicBezTo>
                  <a:pt x="-26952" y="381981"/>
                  <a:pt x="65378" y="248491"/>
                  <a:pt x="114324" y="196208"/>
                </a:cubicBezTo>
                <a:cubicBezTo>
                  <a:pt x="163270" y="143925"/>
                  <a:pt x="339031" y="-22937"/>
                  <a:pt x="321232" y="264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216158A-B459-11B8-1085-1D9CB685AE2A}"/>
              </a:ext>
            </a:extLst>
          </p:cNvPr>
          <p:cNvSpPr/>
          <p:nvPr/>
        </p:nvSpPr>
        <p:spPr>
          <a:xfrm>
            <a:off x="4064234" y="4067003"/>
            <a:ext cx="218449" cy="645831"/>
          </a:xfrm>
          <a:custGeom>
            <a:avLst/>
            <a:gdLst>
              <a:gd name="connsiteX0" fmla="*/ 217834 w 218449"/>
              <a:gd name="connsiteY0" fmla="*/ 3192 h 645831"/>
              <a:gd name="connsiteX1" fmla="*/ 100746 w 218449"/>
              <a:gd name="connsiteY1" fmla="*/ 159309 h 645831"/>
              <a:gd name="connsiteX2" fmla="*/ 50566 w 218449"/>
              <a:gd name="connsiteY2" fmla="*/ 371182 h 645831"/>
              <a:gd name="connsiteX3" fmla="*/ 386 w 218449"/>
              <a:gd name="connsiteY3" fmla="*/ 644387 h 645831"/>
              <a:gd name="connsiteX4" fmla="*/ 28264 w 218449"/>
              <a:gd name="connsiteY4" fmla="*/ 471543 h 645831"/>
              <a:gd name="connsiteX5" fmla="*/ 44990 w 218449"/>
              <a:gd name="connsiteY5" fmla="*/ 304275 h 645831"/>
              <a:gd name="connsiteX6" fmla="*/ 217834 w 218449"/>
              <a:gd name="connsiteY6" fmla="*/ 3192 h 64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49" h="645831">
                <a:moveTo>
                  <a:pt x="217834" y="3192"/>
                </a:moveTo>
                <a:cubicBezTo>
                  <a:pt x="227127" y="-20969"/>
                  <a:pt x="128624" y="97977"/>
                  <a:pt x="100746" y="159309"/>
                </a:cubicBezTo>
                <a:cubicBezTo>
                  <a:pt x="72868" y="220641"/>
                  <a:pt x="67293" y="290336"/>
                  <a:pt x="50566" y="371182"/>
                </a:cubicBezTo>
                <a:cubicBezTo>
                  <a:pt x="33839" y="452028"/>
                  <a:pt x="4103" y="627660"/>
                  <a:pt x="386" y="644387"/>
                </a:cubicBezTo>
                <a:cubicBezTo>
                  <a:pt x="-3331" y="661114"/>
                  <a:pt x="20830" y="528228"/>
                  <a:pt x="28264" y="471543"/>
                </a:cubicBezTo>
                <a:cubicBezTo>
                  <a:pt x="35698" y="414858"/>
                  <a:pt x="14324" y="375829"/>
                  <a:pt x="44990" y="304275"/>
                </a:cubicBezTo>
                <a:cubicBezTo>
                  <a:pt x="75656" y="232721"/>
                  <a:pt x="208541" y="27353"/>
                  <a:pt x="217834" y="319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DE95220-11F1-22A6-A9E1-9A39F1463E81}"/>
              </a:ext>
            </a:extLst>
          </p:cNvPr>
          <p:cNvSpPr/>
          <p:nvPr/>
        </p:nvSpPr>
        <p:spPr>
          <a:xfrm>
            <a:off x="3862138" y="4789406"/>
            <a:ext cx="146887" cy="402377"/>
          </a:xfrm>
          <a:custGeom>
            <a:avLst/>
            <a:gdLst>
              <a:gd name="connsiteX0" fmla="*/ 146725 w 146887"/>
              <a:gd name="connsiteY0" fmla="*/ 43 h 402377"/>
              <a:gd name="connsiteX1" fmla="*/ 35213 w 146887"/>
              <a:gd name="connsiteY1" fmla="*/ 195189 h 402377"/>
              <a:gd name="connsiteX2" fmla="*/ 29638 w 146887"/>
              <a:gd name="connsiteY2" fmla="*/ 401487 h 402377"/>
              <a:gd name="connsiteX3" fmla="*/ 24062 w 146887"/>
              <a:gd name="connsiteY3" fmla="*/ 267672 h 402377"/>
              <a:gd name="connsiteX4" fmla="*/ 7335 w 146887"/>
              <a:gd name="connsiteY4" fmla="*/ 211916 h 402377"/>
              <a:gd name="connsiteX5" fmla="*/ 146725 w 146887"/>
              <a:gd name="connsiteY5" fmla="*/ 43 h 40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887" h="402377">
                <a:moveTo>
                  <a:pt x="146725" y="43"/>
                </a:moveTo>
                <a:cubicBezTo>
                  <a:pt x="151371" y="-2745"/>
                  <a:pt x="54727" y="128282"/>
                  <a:pt x="35213" y="195189"/>
                </a:cubicBezTo>
                <a:cubicBezTo>
                  <a:pt x="15699" y="262096"/>
                  <a:pt x="31496" y="389407"/>
                  <a:pt x="29638" y="401487"/>
                </a:cubicBezTo>
                <a:cubicBezTo>
                  <a:pt x="27779" y="413568"/>
                  <a:pt x="27779" y="299267"/>
                  <a:pt x="24062" y="267672"/>
                </a:cubicBezTo>
                <a:cubicBezTo>
                  <a:pt x="20345" y="236077"/>
                  <a:pt x="-14967" y="250945"/>
                  <a:pt x="7335" y="211916"/>
                </a:cubicBezTo>
                <a:cubicBezTo>
                  <a:pt x="29637" y="172887"/>
                  <a:pt x="142079" y="2831"/>
                  <a:pt x="146725" y="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B995F8D-B691-99FA-2E47-21B32EDC6121}"/>
              </a:ext>
            </a:extLst>
          </p:cNvPr>
          <p:cNvSpPr/>
          <p:nvPr/>
        </p:nvSpPr>
        <p:spPr>
          <a:xfrm>
            <a:off x="5085401" y="2717712"/>
            <a:ext cx="1553394" cy="401928"/>
          </a:xfrm>
          <a:custGeom>
            <a:avLst/>
            <a:gdLst>
              <a:gd name="connsiteX0" fmla="*/ 166 w 1553394"/>
              <a:gd name="connsiteY0" fmla="*/ 436 h 401928"/>
              <a:gd name="connsiteX1" fmla="*/ 952144 w 1553394"/>
              <a:gd name="connsiteY1" fmla="*/ 288535 h 401928"/>
              <a:gd name="connsiteX2" fmla="*/ 789306 w 1553394"/>
              <a:gd name="connsiteY2" fmla="*/ 250956 h 401928"/>
              <a:gd name="connsiteX3" fmla="*/ 1165087 w 1553394"/>
              <a:gd name="connsiteY3" fmla="*/ 301061 h 401928"/>
              <a:gd name="connsiteX4" fmla="*/ 1553394 w 1553394"/>
              <a:gd name="connsiteY4" fmla="*/ 401269 h 401928"/>
              <a:gd name="connsiteX5" fmla="*/ 1165087 w 1553394"/>
              <a:gd name="connsiteY5" fmla="*/ 338639 h 401928"/>
              <a:gd name="connsiteX6" fmla="*/ 876988 w 1553394"/>
              <a:gd name="connsiteY6" fmla="*/ 225904 h 401928"/>
              <a:gd name="connsiteX7" fmla="*/ 166 w 1553394"/>
              <a:gd name="connsiteY7" fmla="*/ 436 h 40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3394" h="401928">
                <a:moveTo>
                  <a:pt x="166" y="436"/>
                </a:moveTo>
                <a:cubicBezTo>
                  <a:pt x="12692" y="10875"/>
                  <a:pt x="820621" y="246782"/>
                  <a:pt x="952144" y="288535"/>
                </a:cubicBezTo>
                <a:cubicBezTo>
                  <a:pt x="1083667" y="330288"/>
                  <a:pt x="753815" y="248868"/>
                  <a:pt x="789306" y="250956"/>
                </a:cubicBezTo>
                <a:cubicBezTo>
                  <a:pt x="824797" y="253044"/>
                  <a:pt x="1037739" y="276009"/>
                  <a:pt x="1165087" y="301061"/>
                </a:cubicBezTo>
                <a:cubicBezTo>
                  <a:pt x="1292435" y="326113"/>
                  <a:pt x="1553394" y="395006"/>
                  <a:pt x="1553394" y="401269"/>
                </a:cubicBezTo>
                <a:cubicBezTo>
                  <a:pt x="1553394" y="407532"/>
                  <a:pt x="1277821" y="367866"/>
                  <a:pt x="1165087" y="338639"/>
                </a:cubicBezTo>
                <a:cubicBezTo>
                  <a:pt x="1052353" y="309412"/>
                  <a:pt x="1066966" y="282271"/>
                  <a:pt x="876988" y="225904"/>
                </a:cubicBezTo>
                <a:cubicBezTo>
                  <a:pt x="687010" y="169537"/>
                  <a:pt x="-12360" y="-10003"/>
                  <a:pt x="166" y="4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FA06CFA-9CD8-A1EC-2F77-1235A31A9400}"/>
              </a:ext>
            </a:extLst>
          </p:cNvPr>
          <p:cNvSpPr/>
          <p:nvPr/>
        </p:nvSpPr>
        <p:spPr>
          <a:xfrm>
            <a:off x="4046608" y="5140411"/>
            <a:ext cx="43586" cy="265670"/>
          </a:xfrm>
          <a:custGeom>
            <a:avLst/>
            <a:gdLst>
              <a:gd name="connsiteX0" fmla="*/ 43478 w 43586"/>
              <a:gd name="connsiteY0" fmla="*/ 0 h 265670"/>
              <a:gd name="connsiteX1" fmla="*/ 12587 w 43586"/>
              <a:gd name="connsiteY1" fmla="*/ 142103 h 265670"/>
              <a:gd name="connsiteX2" fmla="*/ 12587 w 43586"/>
              <a:gd name="connsiteY2" fmla="*/ 265670 h 265670"/>
              <a:gd name="connsiteX3" fmla="*/ 230 w 43586"/>
              <a:gd name="connsiteY3" fmla="*/ 142103 h 265670"/>
              <a:gd name="connsiteX4" fmla="*/ 43478 w 43586"/>
              <a:gd name="connsiteY4" fmla="*/ 0 h 26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86" h="265670">
                <a:moveTo>
                  <a:pt x="43478" y="0"/>
                </a:moveTo>
                <a:cubicBezTo>
                  <a:pt x="45537" y="0"/>
                  <a:pt x="17735" y="97825"/>
                  <a:pt x="12587" y="142103"/>
                </a:cubicBezTo>
                <a:cubicBezTo>
                  <a:pt x="7438" y="186381"/>
                  <a:pt x="14646" y="265670"/>
                  <a:pt x="12587" y="265670"/>
                </a:cubicBezTo>
                <a:cubicBezTo>
                  <a:pt x="10528" y="265670"/>
                  <a:pt x="-1829" y="180203"/>
                  <a:pt x="230" y="142103"/>
                </a:cubicBezTo>
                <a:cubicBezTo>
                  <a:pt x="2289" y="104003"/>
                  <a:pt x="41419" y="0"/>
                  <a:pt x="43478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45C8CAD-04CC-2984-092E-23B9ADA83E9F}"/>
              </a:ext>
            </a:extLst>
          </p:cNvPr>
          <p:cNvSpPr/>
          <p:nvPr/>
        </p:nvSpPr>
        <p:spPr>
          <a:xfrm>
            <a:off x="7210097" y="5807516"/>
            <a:ext cx="62314" cy="198130"/>
          </a:xfrm>
          <a:custGeom>
            <a:avLst/>
            <a:gdLst>
              <a:gd name="connsiteX0" fmla="*/ 49498 w 62314"/>
              <a:gd name="connsiteY0" fmla="*/ 160 h 198130"/>
              <a:gd name="connsiteX1" fmla="*/ 49498 w 62314"/>
              <a:gd name="connsiteY1" fmla="*/ 105192 h 198130"/>
              <a:gd name="connsiteX2" fmla="*/ 71 w 62314"/>
              <a:gd name="connsiteY2" fmla="*/ 197868 h 198130"/>
              <a:gd name="connsiteX3" fmla="*/ 61854 w 62314"/>
              <a:gd name="connsiteY3" fmla="*/ 129906 h 198130"/>
              <a:gd name="connsiteX4" fmla="*/ 49498 w 62314"/>
              <a:gd name="connsiteY4" fmla="*/ 160 h 19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14" h="198130">
                <a:moveTo>
                  <a:pt x="49498" y="160"/>
                </a:moveTo>
                <a:cubicBezTo>
                  <a:pt x="47439" y="-3959"/>
                  <a:pt x="57736" y="72241"/>
                  <a:pt x="49498" y="105192"/>
                </a:cubicBezTo>
                <a:cubicBezTo>
                  <a:pt x="41260" y="138143"/>
                  <a:pt x="-1988" y="193749"/>
                  <a:pt x="71" y="197868"/>
                </a:cubicBezTo>
                <a:cubicBezTo>
                  <a:pt x="2130" y="201987"/>
                  <a:pt x="58765" y="156679"/>
                  <a:pt x="61854" y="129906"/>
                </a:cubicBezTo>
                <a:cubicBezTo>
                  <a:pt x="64943" y="103133"/>
                  <a:pt x="51557" y="4279"/>
                  <a:pt x="49498" y="1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B3AA17A3-3EE5-24C6-B2FC-F3B637F902C3}"/>
              </a:ext>
            </a:extLst>
          </p:cNvPr>
          <p:cNvSpPr/>
          <p:nvPr/>
        </p:nvSpPr>
        <p:spPr>
          <a:xfrm>
            <a:off x="5683846" y="6752341"/>
            <a:ext cx="214794" cy="97638"/>
          </a:xfrm>
          <a:custGeom>
            <a:avLst/>
            <a:gdLst>
              <a:gd name="connsiteX0" fmla="*/ 407 w 214794"/>
              <a:gd name="connsiteY0" fmla="*/ 97638 h 97638"/>
              <a:gd name="connsiteX1" fmla="*/ 96659 w 214794"/>
              <a:gd name="connsiteY1" fmla="*/ 6733 h 97638"/>
              <a:gd name="connsiteX2" fmla="*/ 214301 w 214794"/>
              <a:gd name="connsiteY2" fmla="*/ 6733 h 97638"/>
              <a:gd name="connsiteX3" fmla="*/ 134091 w 214794"/>
              <a:gd name="connsiteY3" fmla="*/ 6733 h 97638"/>
              <a:gd name="connsiteX4" fmla="*/ 407 w 214794"/>
              <a:gd name="connsiteY4" fmla="*/ 97638 h 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794" h="97638">
                <a:moveTo>
                  <a:pt x="407" y="97638"/>
                </a:moveTo>
                <a:cubicBezTo>
                  <a:pt x="-5832" y="97638"/>
                  <a:pt x="61010" y="21884"/>
                  <a:pt x="96659" y="6733"/>
                </a:cubicBezTo>
                <a:cubicBezTo>
                  <a:pt x="132308" y="-8418"/>
                  <a:pt x="214301" y="6733"/>
                  <a:pt x="214301" y="6733"/>
                </a:cubicBezTo>
                <a:cubicBezTo>
                  <a:pt x="220540" y="6733"/>
                  <a:pt x="166175" y="-8418"/>
                  <a:pt x="134091" y="6733"/>
                </a:cubicBezTo>
                <a:cubicBezTo>
                  <a:pt x="102007" y="21884"/>
                  <a:pt x="6646" y="97638"/>
                  <a:pt x="407" y="976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518B2285-6A14-E10D-4659-44FCD3A13A9A}"/>
              </a:ext>
            </a:extLst>
          </p:cNvPr>
          <p:cNvSpPr/>
          <p:nvPr/>
        </p:nvSpPr>
        <p:spPr>
          <a:xfrm>
            <a:off x="6972958" y="6571770"/>
            <a:ext cx="74879" cy="150193"/>
          </a:xfrm>
          <a:custGeom>
            <a:avLst/>
            <a:gdLst>
              <a:gd name="connsiteX0" fmla="*/ 10 w 74879"/>
              <a:gd name="connsiteY0" fmla="*/ 146 h 150193"/>
              <a:gd name="connsiteX1" fmla="*/ 69526 w 74879"/>
              <a:gd name="connsiteY1" fmla="*/ 101746 h 150193"/>
              <a:gd name="connsiteX2" fmla="*/ 69526 w 74879"/>
              <a:gd name="connsiteY2" fmla="*/ 149872 h 150193"/>
              <a:gd name="connsiteX3" fmla="*/ 64179 w 74879"/>
              <a:gd name="connsiteY3" fmla="*/ 80356 h 150193"/>
              <a:gd name="connsiteX4" fmla="*/ 10 w 74879"/>
              <a:gd name="connsiteY4" fmla="*/ 146 h 15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79" h="150193">
                <a:moveTo>
                  <a:pt x="10" y="146"/>
                </a:moveTo>
                <a:cubicBezTo>
                  <a:pt x="901" y="3711"/>
                  <a:pt x="57940" y="76792"/>
                  <a:pt x="69526" y="101746"/>
                </a:cubicBezTo>
                <a:cubicBezTo>
                  <a:pt x="81112" y="126700"/>
                  <a:pt x="70417" y="153437"/>
                  <a:pt x="69526" y="149872"/>
                </a:cubicBezTo>
                <a:cubicBezTo>
                  <a:pt x="68635" y="146307"/>
                  <a:pt x="71309" y="101745"/>
                  <a:pt x="64179" y="80356"/>
                </a:cubicBezTo>
                <a:cubicBezTo>
                  <a:pt x="57049" y="58967"/>
                  <a:pt x="-881" y="-3419"/>
                  <a:pt x="1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7554F94C-96EE-0D6A-5600-900E2B331DCE}"/>
              </a:ext>
            </a:extLst>
          </p:cNvPr>
          <p:cNvSpPr/>
          <p:nvPr/>
        </p:nvSpPr>
        <p:spPr>
          <a:xfrm>
            <a:off x="6576675" y="3309439"/>
            <a:ext cx="237011" cy="333429"/>
          </a:xfrm>
          <a:custGeom>
            <a:avLst/>
            <a:gdLst>
              <a:gd name="connsiteX0" fmla="*/ 1334 w 237011"/>
              <a:gd name="connsiteY0" fmla="*/ 831 h 333429"/>
              <a:gd name="connsiteX1" fmla="*/ 228162 w 237011"/>
              <a:gd name="connsiteY1" fmla="*/ 319808 h 333429"/>
              <a:gd name="connsiteX2" fmla="*/ 185632 w 237011"/>
              <a:gd name="connsiteY2" fmla="*/ 270189 h 333429"/>
              <a:gd name="connsiteX3" fmla="*/ 136013 w 237011"/>
              <a:gd name="connsiteY3" fmla="*/ 227659 h 333429"/>
              <a:gd name="connsiteX4" fmla="*/ 1334 w 237011"/>
              <a:gd name="connsiteY4" fmla="*/ 831 h 33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11" h="333429">
                <a:moveTo>
                  <a:pt x="1334" y="831"/>
                </a:moveTo>
                <a:cubicBezTo>
                  <a:pt x="16692" y="16189"/>
                  <a:pt x="228162" y="319808"/>
                  <a:pt x="228162" y="319808"/>
                </a:cubicBezTo>
                <a:cubicBezTo>
                  <a:pt x="258878" y="364701"/>
                  <a:pt x="200990" y="285547"/>
                  <a:pt x="185632" y="270189"/>
                </a:cubicBezTo>
                <a:cubicBezTo>
                  <a:pt x="170274" y="254831"/>
                  <a:pt x="164366" y="267826"/>
                  <a:pt x="136013" y="227659"/>
                </a:cubicBezTo>
                <a:cubicBezTo>
                  <a:pt x="107660" y="187492"/>
                  <a:pt x="-14024" y="-14527"/>
                  <a:pt x="1334" y="8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E06CCE54-60AD-5FA5-646F-CE5110A13BD7}"/>
              </a:ext>
            </a:extLst>
          </p:cNvPr>
          <p:cNvSpPr/>
          <p:nvPr/>
        </p:nvSpPr>
        <p:spPr>
          <a:xfrm>
            <a:off x="4375307" y="5594594"/>
            <a:ext cx="115894" cy="439616"/>
          </a:xfrm>
          <a:custGeom>
            <a:avLst/>
            <a:gdLst>
              <a:gd name="connsiteX0" fmla="*/ 115413 w 115894"/>
              <a:gd name="connsiteY0" fmla="*/ 179 h 439616"/>
              <a:gd name="connsiteX1" fmla="*/ 40906 w 115894"/>
              <a:gd name="connsiteY1" fmla="*/ 149193 h 439616"/>
              <a:gd name="connsiteX2" fmla="*/ 27360 w 115894"/>
              <a:gd name="connsiteY2" fmla="*/ 433673 h 439616"/>
              <a:gd name="connsiteX3" fmla="*/ 27360 w 115894"/>
              <a:gd name="connsiteY3" fmla="*/ 332073 h 439616"/>
              <a:gd name="connsiteX4" fmla="*/ 7040 w 115894"/>
              <a:gd name="connsiteY4" fmla="*/ 210153 h 439616"/>
              <a:gd name="connsiteX5" fmla="*/ 81546 w 115894"/>
              <a:gd name="connsiteY5" fmla="*/ 101779 h 439616"/>
              <a:gd name="connsiteX6" fmla="*/ 266 w 115894"/>
              <a:gd name="connsiteY6" fmla="*/ 176286 h 439616"/>
              <a:gd name="connsiteX7" fmla="*/ 115413 w 115894"/>
              <a:gd name="connsiteY7" fmla="*/ 179 h 43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94" h="439616">
                <a:moveTo>
                  <a:pt x="115413" y="179"/>
                </a:moveTo>
                <a:cubicBezTo>
                  <a:pt x="122186" y="-4336"/>
                  <a:pt x="55581" y="76944"/>
                  <a:pt x="40906" y="149193"/>
                </a:cubicBezTo>
                <a:cubicBezTo>
                  <a:pt x="26230" y="221442"/>
                  <a:pt x="29618" y="403193"/>
                  <a:pt x="27360" y="433673"/>
                </a:cubicBezTo>
                <a:cubicBezTo>
                  <a:pt x="25102" y="464153"/>
                  <a:pt x="30747" y="369326"/>
                  <a:pt x="27360" y="332073"/>
                </a:cubicBezTo>
                <a:cubicBezTo>
                  <a:pt x="23973" y="294820"/>
                  <a:pt x="-1991" y="248535"/>
                  <a:pt x="7040" y="210153"/>
                </a:cubicBezTo>
                <a:cubicBezTo>
                  <a:pt x="16071" y="171771"/>
                  <a:pt x="82675" y="107423"/>
                  <a:pt x="81546" y="101779"/>
                </a:cubicBezTo>
                <a:cubicBezTo>
                  <a:pt x="80417" y="96135"/>
                  <a:pt x="-5378" y="189833"/>
                  <a:pt x="266" y="176286"/>
                </a:cubicBezTo>
                <a:cubicBezTo>
                  <a:pt x="5910" y="162739"/>
                  <a:pt x="108640" y="4694"/>
                  <a:pt x="115413" y="1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073A78A9-D057-B741-CEAB-0A17E4B92F67}"/>
              </a:ext>
            </a:extLst>
          </p:cNvPr>
          <p:cNvSpPr/>
          <p:nvPr/>
        </p:nvSpPr>
        <p:spPr>
          <a:xfrm>
            <a:off x="7151336" y="5588000"/>
            <a:ext cx="197750" cy="41447"/>
          </a:xfrm>
          <a:custGeom>
            <a:avLst/>
            <a:gdLst>
              <a:gd name="connsiteX0" fmla="*/ 1304 w 197750"/>
              <a:gd name="connsiteY0" fmla="*/ 13547 h 41447"/>
              <a:gd name="connsiteX1" fmla="*/ 62264 w 197750"/>
              <a:gd name="connsiteY1" fmla="*/ 40640 h 41447"/>
              <a:gd name="connsiteX2" fmla="*/ 116451 w 197750"/>
              <a:gd name="connsiteY2" fmla="*/ 0 h 41447"/>
              <a:gd name="connsiteX3" fmla="*/ 197731 w 197750"/>
              <a:gd name="connsiteY3" fmla="*/ 40640 h 41447"/>
              <a:gd name="connsiteX4" fmla="*/ 123224 w 197750"/>
              <a:gd name="connsiteY4" fmla="*/ 27093 h 41447"/>
              <a:gd name="connsiteX5" fmla="*/ 1304 w 197750"/>
              <a:gd name="connsiteY5" fmla="*/ 13547 h 4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750" h="41447">
                <a:moveTo>
                  <a:pt x="1304" y="13547"/>
                </a:moveTo>
                <a:cubicBezTo>
                  <a:pt x="-8856" y="15805"/>
                  <a:pt x="43073" y="42898"/>
                  <a:pt x="62264" y="40640"/>
                </a:cubicBezTo>
                <a:cubicBezTo>
                  <a:pt x="81455" y="38382"/>
                  <a:pt x="93873" y="0"/>
                  <a:pt x="116451" y="0"/>
                </a:cubicBezTo>
                <a:cubicBezTo>
                  <a:pt x="139029" y="0"/>
                  <a:pt x="196602" y="36124"/>
                  <a:pt x="197731" y="40640"/>
                </a:cubicBezTo>
                <a:cubicBezTo>
                  <a:pt x="198860" y="45156"/>
                  <a:pt x="151446" y="29351"/>
                  <a:pt x="123224" y="27093"/>
                </a:cubicBezTo>
                <a:cubicBezTo>
                  <a:pt x="95002" y="24835"/>
                  <a:pt x="11464" y="11289"/>
                  <a:pt x="1304" y="1354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5C2D016C-FF6A-5BD4-69A0-49956084B8F7}"/>
              </a:ext>
            </a:extLst>
          </p:cNvPr>
          <p:cNvSpPr/>
          <p:nvPr/>
        </p:nvSpPr>
        <p:spPr>
          <a:xfrm>
            <a:off x="4583164" y="4498531"/>
            <a:ext cx="522391" cy="90444"/>
          </a:xfrm>
          <a:custGeom>
            <a:avLst/>
            <a:gdLst>
              <a:gd name="connsiteX0" fmla="*/ 56 w 522391"/>
              <a:gd name="connsiteY0" fmla="*/ 90298 h 90444"/>
              <a:gd name="connsiteX1" fmla="*/ 213229 w 522391"/>
              <a:gd name="connsiteY1" fmla="*/ 39810 h 90444"/>
              <a:gd name="connsiteX2" fmla="*/ 196399 w 522391"/>
              <a:gd name="connsiteY2" fmla="*/ 541 h 90444"/>
              <a:gd name="connsiteX3" fmla="*/ 274937 w 522391"/>
              <a:gd name="connsiteY3" fmla="*/ 51030 h 90444"/>
              <a:gd name="connsiteX4" fmla="*/ 286156 w 522391"/>
              <a:gd name="connsiteY4" fmla="*/ 541 h 90444"/>
              <a:gd name="connsiteX5" fmla="*/ 403962 w 522391"/>
              <a:gd name="connsiteY5" fmla="*/ 22981 h 90444"/>
              <a:gd name="connsiteX6" fmla="*/ 375913 w 522391"/>
              <a:gd name="connsiteY6" fmla="*/ 541 h 90444"/>
              <a:gd name="connsiteX7" fmla="*/ 521769 w 522391"/>
              <a:gd name="connsiteY7" fmla="*/ 51030 h 90444"/>
              <a:gd name="connsiteX8" fmla="*/ 432011 w 522391"/>
              <a:gd name="connsiteY8" fmla="*/ 45420 h 90444"/>
              <a:gd name="connsiteX9" fmla="*/ 308596 w 522391"/>
              <a:gd name="connsiteY9" fmla="*/ 39810 h 90444"/>
              <a:gd name="connsiteX10" fmla="*/ 364694 w 522391"/>
              <a:gd name="connsiteY10" fmla="*/ 17371 h 90444"/>
              <a:gd name="connsiteX11" fmla="*/ 235668 w 522391"/>
              <a:gd name="connsiteY11" fmla="*/ 22981 h 90444"/>
              <a:gd name="connsiteX12" fmla="*/ 56 w 522391"/>
              <a:gd name="connsiteY12" fmla="*/ 90298 h 9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391" h="90444">
                <a:moveTo>
                  <a:pt x="56" y="90298"/>
                </a:moveTo>
                <a:cubicBezTo>
                  <a:pt x="-3684" y="93103"/>
                  <a:pt x="180505" y="54769"/>
                  <a:pt x="213229" y="39810"/>
                </a:cubicBezTo>
                <a:cubicBezTo>
                  <a:pt x="245953" y="24851"/>
                  <a:pt x="186114" y="-1329"/>
                  <a:pt x="196399" y="541"/>
                </a:cubicBezTo>
                <a:cubicBezTo>
                  <a:pt x="206684" y="2411"/>
                  <a:pt x="259978" y="51030"/>
                  <a:pt x="274937" y="51030"/>
                </a:cubicBezTo>
                <a:cubicBezTo>
                  <a:pt x="289896" y="51030"/>
                  <a:pt x="264652" y="5216"/>
                  <a:pt x="286156" y="541"/>
                </a:cubicBezTo>
                <a:cubicBezTo>
                  <a:pt x="307660" y="-4134"/>
                  <a:pt x="403962" y="22981"/>
                  <a:pt x="403962" y="22981"/>
                </a:cubicBezTo>
                <a:cubicBezTo>
                  <a:pt x="418921" y="22981"/>
                  <a:pt x="356279" y="-4134"/>
                  <a:pt x="375913" y="541"/>
                </a:cubicBezTo>
                <a:cubicBezTo>
                  <a:pt x="395547" y="5216"/>
                  <a:pt x="512419" y="43550"/>
                  <a:pt x="521769" y="51030"/>
                </a:cubicBezTo>
                <a:cubicBezTo>
                  <a:pt x="531119" y="58510"/>
                  <a:pt x="432011" y="45420"/>
                  <a:pt x="432011" y="45420"/>
                </a:cubicBezTo>
                <a:cubicBezTo>
                  <a:pt x="396482" y="43550"/>
                  <a:pt x="319816" y="44485"/>
                  <a:pt x="308596" y="39810"/>
                </a:cubicBezTo>
                <a:cubicBezTo>
                  <a:pt x="297376" y="35135"/>
                  <a:pt x="376848" y="20176"/>
                  <a:pt x="364694" y="17371"/>
                </a:cubicBezTo>
                <a:cubicBezTo>
                  <a:pt x="352540" y="14566"/>
                  <a:pt x="300181" y="9891"/>
                  <a:pt x="235668" y="22981"/>
                </a:cubicBezTo>
                <a:cubicBezTo>
                  <a:pt x="171155" y="36071"/>
                  <a:pt x="3796" y="87493"/>
                  <a:pt x="56" y="90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E50F5AA0-A8E2-A133-ADD6-A3A6FFCCDA63}"/>
              </a:ext>
            </a:extLst>
          </p:cNvPr>
          <p:cNvSpPr/>
          <p:nvPr/>
        </p:nvSpPr>
        <p:spPr>
          <a:xfrm>
            <a:off x="6548838" y="4266964"/>
            <a:ext cx="242461" cy="112277"/>
          </a:xfrm>
          <a:custGeom>
            <a:avLst/>
            <a:gdLst>
              <a:gd name="connsiteX0" fmla="*/ 243 w 242461"/>
              <a:gd name="connsiteY0" fmla="*/ 112271 h 112277"/>
              <a:gd name="connsiteX1" fmla="*/ 123811 w 242461"/>
              <a:gd name="connsiteY1" fmla="*/ 8474 h 112277"/>
              <a:gd name="connsiteX2" fmla="*/ 242436 w 242461"/>
              <a:gd name="connsiteY2" fmla="*/ 8474 h 112277"/>
              <a:gd name="connsiteX3" fmla="*/ 113925 w 242461"/>
              <a:gd name="connsiteY3" fmla="*/ 28245 h 112277"/>
              <a:gd name="connsiteX4" fmla="*/ 173238 w 242461"/>
              <a:gd name="connsiteY4" fmla="*/ 3531 h 112277"/>
              <a:gd name="connsiteX5" fmla="*/ 94154 w 242461"/>
              <a:gd name="connsiteY5" fmla="*/ 13417 h 112277"/>
              <a:gd name="connsiteX6" fmla="*/ 243 w 242461"/>
              <a:gd name="connsiteY6" fmla="*/ 112271 h 11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461" h="112277">
                <a:moveTo>
                  <a:pt x="243" y="112271"/>
                </a:moveTo>
                <a:cubicBezTo>
                  <a:pt x="5186" y="111447"/>
                  <a:pt x="83446" y="25773"/>
                  <a:pt x="123811" y="8474"/>
                </a:cubicBezTo>
                <a:cubicBezTo>
                  <a:pt x="164176" y="-8825"/>
                  <a:pt x="244084" y="5179"/>
                  <a:pt x="242436" y="8474"/>
                </a:cubicBezTo>
                <a:cubicBezTo>
                  <a:pt x="240788" y="11769"/>
                  <a:pt x="125458" y="29069"/>
                  <a:pt x="113925" y="28245"/>
                </a:cubicBezTo>
                <a:cubicBezTo>
                  <a:pt x="102392" y="27421"/>
                  <a:pt x="176533" y="6002"/>
                  <a:pt x="173238" y="3531"/>
                </a:cubicBezTo>
                <a:cubicBezTo>
                  <a:pt x="169943" y="1060"/>
                  <a:pt x="121339" y="-2235"/>
                  <a:pt x="94154" y="13417"/>
                </a:cubicBezTo>
                <a:cubicBezTo>
                  <a:pt x="66969" y="29069"/>
                  <a:pt x="-4700" y="113095"/>
                  <a:pt x="243" y="1122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FE89584-AAEA-7B4D-81B1-544AC8F8F77A}"/>
              </a:ext>
            </a:extLst>
          </p:cNvPr>
          <p:cNvSpPr/>
          <p:nvPr/>
        </p:nvSpPr>
        <p:spPr>
          <a:xfrm>
            <a:off x="6988883" y="4265499"/>
            <a:ext cx="168476" cy="94058"/>
          </a:xfrm>
          <a:custGeom>
            <a:avLst/>
            <a:gdLst>
              <a:gd name="connsiteX0" fmla="*/ 99 w 168476"/>
              <a:gd name="connsiteY0" fmla="*/ 93965 h 94058"/>
              <a:gd name="connsiteX1" fmla="*/ 103895 w 168476"/>
              <a:gd name="connsiteY1" fmla="*/ 59366 h 94058"/>
              <a:gd name="connsiteX2" fmla="*/ 168151 w 168476"/>
              <a:gd name="connsiteY2" fmla="*/ 53 h 94058"/>
              <a:gd name="connsiteX3" fmla="*/ 123666 w 168476"/>
              <a:gd name="connsiteY3" fmla="*/ 49480 h 94058"/>
              <a:gd name="connsiteX4" fmla="*/ 99 w 168476"/>
              <a:gd name="connsiteY4" fmla="*/ 93965 h 9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76" h="94058">
                <a:moveTo>
                  <a:pt x="99" y="93965"/>
                </a:moveTo>
                <a:cubicBezTo>
                  <a:pt x="-3196" y="95613"/>
                  <a:pt x="75886" y="75018"/>
                  <a:pt x="103895" y="59366"/>
                </a:cubicBezTo>
                <a:cubicBezTo>
                  <a:pt x="131904" y="43714"/>
                  <a:pt x="164856" y="1701"/>
                  <a:pt x="168151" y="53"/>
                </a:cubicBezTo>
                <a:cubicBezTo>
                  <a:pt x="171446" y="-1595"/>
                  <a:pt x="149203" y="35476"/>
                  <a:pt x="123666" y="49480"/>
                </a:cubicBezTo>
                <a:cubicBezTo>
                  <a:pt x="98129" y="63484"/>
                  <a:pt x="3394" y="92317"/>
                  <a:pt x="99" y="93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65B1ADC-EBEC-A823-F925-9E19E503B6DE}"/>
              </a:ext>
            </a:extLst>
          </p:cNvPr>
          <p:cNvSpPr/>
          <p:nvPr/>
        </p:nvSpPr>
        <p:spPr>
          <a:xfrm>
            <a:off x="5540515" y="7309096"/>
            <a:ext cx="560089" cy="218647"/>
          </a:xfrm>
          <a:custGeom>
            <a:avLst/>
            <a:gdLst>
              <a:gd name="connsiteX0" fmla="*/ 749 w 560089"/>
              <a:gd name="connsiteY0" fmla="*/ 8 h 218647"/>
              <a:gd name="connsiteX1" fmla="*/ 244589 w 560089"/>
              <a:gd name="connsiteY1" fmla="*/ 128024 h 218647"/>
              <a:gd name="connsiteX2" fmla="*/ 555485 w 560089"/>
              <a:gd name="connsiteY2" fmla="*/ 213368 h 218647"/>
              <a:gd name="connsiteX3" fmla="*/ 421373 w 560089"/>
              <a:gd name="connsiteY3" fmla="*/ 207272 h 218647"/>
              <a:gd name="connsiteX4" fmla="*/ 293357 w 560089"/>
              <a:gd name="connsiteY4" fmla="*/ 188984 h 218647"/>
              <a:gd name="connsiteX5" fmla="*/ 354317 w 560089"/>
              <a:gd name="connsiteY5" fmla="*/ 195080 h 218647"/>
              <a:gd name="connsiteX6" fmla="*/ 323837 w 560089"/>
              <a:gd name="connsiteY6" fmla="*/ 134120 h 218647"/>
              <a:gd name="connsiteX7" fmla="*/ 749 w 560089"/>
              <a:gd name="connsiteY7" fmla="*/ 8 h 2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089" h="218647">
                <a:moveTo>
                  <a:pt x="749" y="8"/>
                </a:moveTo>
                <a:cubicBezTo>
                  <a:pt x="-12459" y="-1008"/>
                  <a:pt x="152133" y="92464"/>
                  <a:pt x="244589" y="128024"/>
                </a:cubicBezTo>
                <a:cubicBezTo>
                  <a:pt x="337045" y="163584"/>
                  <a:pt x="526021" y="200160"/>
                  <a:pt x="555485" y="213368"/>
                </a:cubicBezTo>
                <a:cubicBezTo>
                  <a:pt x="584949" y="226576"/>
                  <a:pt x="465061" y="211336"/>
                  <a:pt x="421373" y="207272"/>
                </a:cubicBezTo>
                <a:cubicBezTo>
                  <a:pt x="377685" y="203208"/>
                  <a:pt x="304533" y="191016"/>
                  <a:pt x="293357" y="188984"/>
                </a:cubicBezTo>
                <a:cubicBezTo>
                  <a:pt x="282181" y="186952"/>
                  <a:pt x="349237" y="204224"/>
                  <a:pt x="354317" y="195080"/>
                </a:cubicBezTo>
                <a:cubicBezTo>
                  <a:pt x="359397" y="185936"/>
                  <a:pt x="376669" y="163584"/>
                  <a:pt x="323837" y="134120"/>
                </a:cubicBezTo>
                <a:cubicBezTo>
                  <a:pt x="271005" y="104656"/>
                  <a:pt x="13957" y="1024"/>
                  <a:pt x="749" y="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3DF3B8F-AF05-F837-BB45-A23BE50DEC2F}"/>
              </a:ext>
            </a:extLst>
          </p:cNvPr>
          <p:cNvSpPr/>
          <p:nvPr/>
        </p:nvSpPr>
        <p:spPr>
          <a:xfrm>
            <a:off x="5265659" y="6961061"/>
            <a:ext cx="147615" cy="226685"/>
          </a:xfrm>
          <a:custGeom>
            <a:avLst/>
            <a:gdLst>
              <a:gd name="connsiteX0" fmla="*/ 147589 w 147615"/>
              <a:gd name="connsiteY0" fmla="*/ 571 h 226685"/>
              <a:gd name="connsiteX1" fmla="*/ 7381 w 147615"/>
              <a:gd name="connsiteY1" fmla="*/ 92011 h 226685"/>
              <a:gd name="connsiteX2" fmla="*/ 19573 w 147615"/>
              <a:gd name="connsiteY2" fmla="*/ 226123 h 226685"/>
              <a:gd name="connsiteX3" fmla="*/ 19573 w 147615"/>
              <a:gd name="connsiteY3" fmla="*/ 134683 h 226685"/>
              <a:gd name="connsiteX4" fmla="*/ 147589 w 147615"/>
              <a:gd name="connsiteY4" fmla="*/ 571 h 22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15" h="226685">
                <a:moveTo>
                  <a:pt x="147589" y="571"/>
                </a:moveTo>
                <a:cubicBezTo>
                  <a:pt x="145557" y="-6541"/>
                  <a:pt x="28717" y="54419"/>
                  <a:pt x="7381" y="92011"/>
                </a:cubicBezTo>
                <a:cubicBezTo>
                  <a:pt x="-13955" y="129603"/>
                  <a:pt x="17541" y="219011"/>
                  <a:pt x="19573" y="226123"/>
                </a:cubicBezTo>
                <a:cubicBezTo>
                  <a:pt x="21605" y="233235"/>
                  <a:pt x="3317" y="171259"/>
                  <a:pt x="19573" y="134683"/>
                </a:cubicBezTo>
                <a:cubicBezTo>
                  <a:pt x="35829" y="98107"/>
                  <a:pt x="149621" y="7683"/>
                  <a:pt x="147589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741CA9EC-97C3-D0C8-3BF9-9712896BF1C9}"/>
              </a:ext>
            </a:extLst>
          </p:cNvPr>
          <p:cNvSpPr/>
          <p:nvPr/>
        </p:nvSpPr>
        <p:spPr>
          <a:xfrm>
            <a:off x="6848856" y="6943313"/>
            <a:ext cx="112816" cy="262199"/>
          </a:xfrm>
          <a:custGeom>
            <a:avLst/>
            <a:gdLst>
              <a:gd name="connsiteX0" fmla="*/ 112776 w 112816"/>
              <a:gd name="connsiteY0" fmla="*/ 31 h 262199"/>
              <a:gd name="connsiteX1" fmla="*/ 21336 w 112816"/>
              <a:gd name="connsiteY1" fmla="*/ 146335 h 262199"/>
              <a:gd name="connsiteX2" fmla="*/ 3048 w 112816"/>
              <a:gd name="connsiteY2" fmla="*/ 262159 h 262199"/>
              <a:gd name="connsiteX3" fmla="*/ 9144 w 112816"/>
              <a:gd name="connsiteY3" fmla="*/ 134143 h 262199"/>
              <a:gd name="connsiteX4" fmla="*/ 112776 w 112816"/>
              <a:gd name="connsiteY4" fmla="*/ 31 h 2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6" h="262199">
                <a:moveTo>
                  <a:pt x="112776" y="31"/>
                </a:moveTo>
                <a:cubicBezTo>
                  <a:pt x="114808" y="2063"/>
                  <a:pt x="39624" y="102647"/>
                  <a:pt x="21336" y="146335"/>
                </a:cubicBezTo>
                <a:cubicBezTo>
                  <a:pt x="3048" y="190023"/>
                  <a:pt x="5080" y="264191"/>
                  <a:pt x="3048" y="262159"/>
                </a:cubicBezTo>
                <a:cubicBezTo>
                  <a:pt x="1016" y="260127"/>
                  <a:pt x="-5080" y="173767"/>
                  <a:pt x="9144" y="134143"/>
                </a:cubicBezTo>
                <a:cubicBezTo>
                  <a:pt x="23368" y="94519"/>
                  <a:pt x="110744" y="-2001"/>
                  <a:pt x="11277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4E4C6624-B0B4-45DA-6CFE-9510E23A703F}"/>
              </a:ext>
            </a:extLst>
          </p:cNvPr>
          <p:cNvSpPr/>
          <p:nvPr/>
        </p:nvSpPr>
        <p:spPr>
          <a:xfrm>
            <a:off x="4026025" y="2647296"/>
            <a:ext cx="1043754" cy="1104163"/>
          </a:xfrm>
          <a:custGeom>
            <a:avLst/>
            <a:gdLst>
              <a:gd name="connsiteX0" fmla="*/ 1042022 w 1043754"/>
              <a:gd name="connsiteY0" fmla="*/ 280 h 1104163"/>
              <a:gd name="connsiteX1" fmla="*/ 832846 w 1043754"/>
              <a:gd name="connsiteY1" fmla="*/ 346916 h 1104163"/>
              <a:gd name="connsiteX2" fmla="*/ 516093 w 1043754"/>
              <a:gd name="connsiteY2" fmla="*/ 591951 h 1104163"/>
              <a:gd name="connsiteX3" fmla="*/ 611716 w 1043754"/>
              <a:gd name="connsiteY3" fmla="*/ 418633 h 1104163"/>
              <a:gd name="connsiteX4" fmla="*/ 8093 w 1043754"/>
              <a:gd name="connsiteY4" fmla="*/ 1099951 h 1104163"/>
              <a:gd name="connsiteX5" fmla="*/ 294963 w 1043754"/>
              <a:gd name="connsiteY5" fmla="*/ 687575 h 1104163"/>
              <a:gd name="connsiteX6" fmla="*/ 737222 w 1043754"/>
              <a:gd name="connsiteY6" fmla="*/ 305080 h 1104163"/>
              <a:gd name="connsiteX7" fmla="*/ 551951 w 1043754"/>
              <a:gd name="connsiteY7" fmla="*/ 514257 h 1104163"/>
              <a:gd name="connsiteX8" fmla="*/ 802963 w 1043754"/>
              <a:gd name="connsiteY8" fmla="*/ 275198 h 1104163"/>
              <a:gd name="connsiteX9" fmla="*/ 719293 w 1043754"/>
              <a:gd name="connsiteY9" fmla="*/ 406680 h 1104163"/>
              <a:gd name="connsiteX10" fmla="*/ 1042022 w 1043754"/>
              <a:gd name="connsiteY10" fmla="*/ 280 h 110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3754" h="1104163">
                <a:moveTo>
                  <a:pt x="1042022" y="280"/>
                </a:moveTo>
                <a:cubicBezTo>
                  <a:pt x="1060947" y="-9681"/>
                  <a:pt x="920501" y="248304"/>
                  <a:pt x="832846" y="346916"/>
                </a:cubicBezTo>
                <a:cubicBezTo>
                  <a:pt x="745191" y="445528"/>
                  <a:pt x="552948" y="579998"/>
                  <a:pt x="516093" y="591951"/>
                </a:cubicBezTo>
                <a:cubicBezTo>
                  <a:pt x="479238" y="603904"/>
                  <a:pt x="696383" y="333966"/>
                  <a:pt x="611716" y="418633"/>
                </a:cubicBezTo>
                <a:cubicBezTo>
                  <a:pt x="527049" y="503300"/>
                  <a:pt x="60885" y="1055127"/>
                  <a:pt x="8093" y="1099951"/>
                </a:cubicBezTo>
                <a:cubicBezTo>
                  <a:pt x="-44699" y="1144775"/>
                  <a:pt x="173442" y="820053"/>
                  <a:pt x="294963" y="687575"/>
                </a:cubicBezTo>
                <a:cubicBezTo>
                  <a:pt x="416484" y="555097"/>
                  <a:pt x="694391" y="333966"/>
                  <a:pt x="737222" y="305080"/>
                </a:cubicBezTo>
                <a:cubicBezTo>
                  <a:pt x="780053" y="276194"/>
                  <a:pt x="540994" y="519237"/>
                  <a:pt x="551951" y="514257"/>
                </a:cubicBezTo>
                <a:cubicBezTo>
                  <a:pt x="562908" y="509277"/>
                  <a:pt x="775073" y="293127"/>
                  <a:pt x="802963" y="275198"/>
                </a:cubicBezTo>
                <a:cubicBezTo>
                  <a:pt x="830853" y="257269"/>
                  <a:pt x="678454" y="444531"/>
                  <a:pt x="719293" y="406680"/>
                </a:cubicBezTo>
                <a:cubicBezTo>
                  <a:pt x="760132" y="368829"/>
                  <a:pt x="1023097" y="10241"/>
                  <a:pt x="1042022" y="2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D877507-20DD-A12A-47AA-8EE9802CB407}"/>
              </a:ext>
            </a:extLst>
          </p:cNvPr>
          <p:cNvSpPr/>
          <p:nvPr/>
        </p:nvSpPr>
        <p:spPr>
          <a:xfrm>
            <a:off x="3762319" y="2641593"/>
            <a:ext cx="1150455" cy="1234028"/>
          </a:xfrm>
          <a:custGeom>
            <a:avLst/>
            <a:gdLst>
              <a:gd name="connsiteX0" fmla="*/ 1150340 w 1150455"/>
              <a:gd name="connsiteY0" fmla="*/ 7 h 1234028"/>
              <a:gd name="connsiteX1" fmla="*/ 451093 w 1150455"/>
              <a:gd name="connsiteY1" fmla="*/ 555819 h 1234028"/>
              <a:gd name="connsiteX2" fmla="*/ 2857 w 1150455"/>
              <a:gd name="connsiteY2" fmla="*/ 1231160 h 1234028"/>
              <a:gd name="connsiteX3" fmla="*/ 265822 w 1150455"/>
              <a:gd name="connsiteY3" fmla="*/ 788901 h 1234028"/>
              <a:gd name="connsiteX4" fmla="*/ 397305 w 1150455"/>
              <a:gd name="connsiteY4" fmla="*/ 543866 h 1234028"/>
              <a:gd name="connsiteX5" fmla="*/ 1150340 w 1150455"/>
              <a:gd name="connsiteY5" fmla="*/ 7 h 123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455" h="1234028">
                <a:moveTo>
                  <a:pt x="1150340" y="7"/>
                </a:moveTo>
                <a:cubicBezTo>
                  <a:pt x="1159305" y="1999"/>
                  <a:pt x="642340" y="350627"/>
                  <a:pt x="451093" y="555819"/>
                </a:cubicBezTo>
                <a:cubicBezTo>
                  <a:pt x="259846" y="761011"/>
                  <a:pt x="33735" y="1192313"/>
                  <a:pt x="2857" y="1231160"/>
                </a:cubicBezTo>
                <a:cubicBezTo>
                  <a:pt x="-28021" y="1270007"/>
                  <a:pt x="200081" y="903450"/>
                  <a:pt x="265822" y="788901"/>
                </a:cubicBezTo>
                <a:cubicBezTo>
                  <a:pt x="331563" y="674352"/>
                  <a:pt x="253870" y="672360"/>
                  <a:pt x="397305" y="543866"/>
                </a:cubicBezTo>
                <a:cubicBezTo>
                  <a:pt x="540740" y="415372"/>
                  <a:pt x="1141375" y="-1985"/>
                  <a:pt x="1150340" y="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D2D04D80-D0D3-FCB7-93CC-21E9232639D4}"/>
              </a:ext>
            </a:extLst>
          </p:cNvPr>
          <p:cNvSpPr/>
          <p:nvPr/>
        </p:nvSpPr>
        <p:spPr>
          <a:xfrm>
            <a:off x="3308029" y="4469865"/>
            <a:ext cx="439254" cy="1264243"/>
          </a:xfrm>
          <a:custGeom>
            <a:avLst/>
            <a:gdLst>
              <a:gd name="connsiteX0" fmla="*/ 439218 w 439254"/>
              <a:gd name="connsiteY0" fmla="*/ 535 h 1264243"/>
              <a:gd name="connsiteX1" fmla="*/ 224065 w 439254"/>
              <a:gd name="connsiteY1" fmla="*/ 484629 h 1264243"/>
              <a:gd name="connsiteX2" fmla="*/ 218089 w 439254"/>
              <a:gd name="connsiteY2" fmla="*/ 938841 h 1264243"/>
              <a:gd name="connsiteX3" fmla="*/ 164300 w 439254"/>
              <a:gd name="connsiteY3" fmla="*/ 753570 h 1264243"/>
              <a:gd name="connsiteX4" fmla="*/ 182230 w 439254"/>
              <a:gd name="connsiteY4" fmla="*/ 1028488 h 1264243"/>
              <a:gd name="connsiteX5" fmla="*/ 50747 w 439254"/>
              <a:gd name="connsiteY5" fmla="*/ 1219735 h 1264243"/>
              <a:gd name="connsiteX6" fmla="*/ 8912 w 439254"/>
              <a:gd name="connsiteY6" fmla="*/ 1249617 h 1264243"/>
              <a:gd name="connsiteX7" fmla="*/ 212112 w 439254"/>
              <a:gd name="connsiteY7" fmla="*/ 1028488 h 1264243"/>
              <a:gd name="connsiteX8" fmla="*/ 176253 w 439254"/>
              <a:gd name="connsiteY8" fmla="*/ 747594 h 1264243"/>
              <a:gd name="connsiteX9" fmla="*/ 206136 w 439254"/>
              <a:gd name="connsiteY9" fmla="*/ 580253 h 1264243"/>
              <a:gd name="connsiteX10" fmla="*/ 439218 w 439254"/>
              <a:gd name="connsiteY10" fmla="*/ 535 h 126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254" h="1264243">
                <a:moveTo>
                  <a:pt x="439218" y="535"/>
                </a:moveTo>
                <a:cubicBezTo>
                  <a:pt x="442206" y="-15402"/>
                  <a:pt x="260920" y="328245"/>
                  <a:pt x="224065" y="484629"/>
                </a:cubicBezTo>
                <a:cubicBezTo>
                  <a:pt x="187210" y="641013"/>
                  <a:pt x="228050" y="894018"/>
                  <a:pt x="218089" y="938841"/>
                </a:cubicBezTo>
                <a:cubicBezTo>
                  <a:pt x="208128" y="983665"/>
                  <a:pt x="170276" y="738629"/>
                  <a:pt x="164300" y="753570"/>
                </a:cubicBezTo>
                <a:cubicBezTo>
                  <a:pt x="158324" y="768511"/>
                  <a:pt x="201155" y="950794"/>
                  <a:pt x="182230" y="1028488"/>
                </a:cubicBezTo>
                <a:cubicBezTo>
                  <a:pt x="163305" y="1106182"/>
                  <a:pt x="79633" y="1182880"/>
                  <a:pt x="50747" y="1219735"/>
                </a:cubicBezTo>
                <a:cubicBezTo>
                  <a:pt x="21861" y="1256590"/>
                  <a:pt x="-17982" y="1281491"/>
                  <a:pt x="8912" y="1249617"/>
                </a:cubicBezTo>
                <a:cubicBezTo>
                  <a:pt x="35806" y="1217743"/>
                  <a:pt x="184222" y="1112159"/>
                  <a:pt x="212112" y="1028488"/>
                </a:cubicBezTo>
                <a:cubicBezTo>
                  <a:pt x="240002" y="944818"/>
                  <a:pt x="177249" y="822300"/>
                  <a:pt x="176253" y="747594"/>
                </a:cubicBezTo>
                <a:cubicBezTo>
                  <a:pt x="175257" y="672888"/>
                  <a:pt x="159320" y="699783"/>
                  <a:pt x="206136" y="580253"/>
                </a:cubicBezTo>
                <a:cubicBezTo>
                  <a:pt x="252952" y="460723"/>
                  <a:pt x="436230" y="16472"/>
                  <a:pt x="439218" y="5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08405057-380E-AE2C-ABCA-62B7CF96F7E0}"/>
              </a:ext>
            </a:extLst>
          </p:cNvPr>
          <p:cNvSpPr/>
          <p:nvPr/>
        </p:nvSpPr>
        <p:spPr>
          <a:xfrm>
            <a:off x="3023380" y="1872600"/>
            <a:ext cx="1513905" cy="805542"/>
          </a:xfrm>
          <a:custGeom>
            <a:avLst/>
            <a:gdLst>
              <a:gd name="connsiteX0" fmla="*/ 1512761 w 1513905"/>
              <a:gd name="connsiteY0" fmla="*/ 9988 h 805542"/>
              <a:gd name="connsiteX1" fmla="*/ 873279 w 1513905"/>
              <a:gd name="connsiteY1" fmla="*/ 105612 h 805542"/>
              <a:gd name="connsiteX2" fmla="*/ 714 w 1513905"/>
              <a:gd name="connsiteY2" fmla="*/ 804859 h 805542"/>
              <a:gd name="connsiteX3" fmla="*/ 729844 w 1513905"/>
              <a:gd name="connsiteY3" fmla="*/ 231118 h 805542"/>
              <a:gd name="connsiteX4" fmla="*/ 1022691 w 1513905"/>
              <a:gd name="connsiteY4" fmla="*/ 27918 h 805542"/>
              <a:gd name="connsiteX5" fmla="*/ 1512761 w 1513905"/>
              <a:gd name="connsiteY5" fmla="*/ 9988 h 80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3905" h="805542">
                <a:moveTo>
                  <a:pt x="1512761" y="9988"/>
                </a:moveTo>
                <a:cubicBezTo>
                  <a:pt x="1487859" y="22937"/>
                  <a:pt x="1125287" y="-26867"/>
                  <a:pt x="873279" y="105612"/>
                </a:cubicBezTo>
                <a:cubicBezTo>
                  <a:pt x="621271" y="238091"/>
                  <a:pt x="24620" y="783941"/>
                  <a:pt x="714" y="804859"/>
                </a:cubicBezTo>
                <a:cubicBezTo>
                  <a:pt x="-23192" y="825777"/>
                  <a:pt x="559515" y="360608"/>
                  <a:pt x="729844" y="231118"/>
                </a:cubicBezTo>
                <a:cubicBezTo>
                  <a:pt x="900173" y="101628"/>
                  <a:pt x="896189" y="64773"/>
                  <a:pt x="1022691" y="27918"/>
                </a:cubicBezTo>
                <a:cubicBezTo>
                  <a:pt x="1149193" y="-8937"/>
                  <a:pt x="1537663" y="-2961"/>
                  <a:pt x="1512761" y="99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D1BF6470-2060-487E-F366-A24A4FC403CB}"/>
              </a:ext>
            </a:extLst>
          </p:cNvPr>
          <p:cNvSpPr/>
          <p:nvPr/>
        </p:nvSpPr>
        <p:spPr>
          <a:xfrm>
            <a:off x="3397807" y="2241175"/>
            <a:ext cx="1269895" cy="2171687"/>
          </a:xfrm>
          <a:custGeom>
            <a:avLst/>
            <a:gdLst>
              <a:gd name="connsiteX0" fmla="*/ 1269817 w 1269895"/>
              <a:gd name="connsiteY0" fmla="*/ 1 h 2171687"/>
              <a:gd name="connsiteX1" fmla="*/ 462993 w 1269895"/>
              <a:gd name="connsiteY1" fmla="*/ 920378 h 2171687"/>
              <a:gd name="connsiteX2" fmla="*/ 8781 w 1269895"/>
              <a:gd name="connsiteY2" fmla="*/ 2151531 h 2171687"/>
              <a:gd name="connsiteX3" fmla="*/ 182099 w 1269895"/>
              <a:gd name="connsiteY3" fmla="*/ 1631578 h 2171687"/>
              <a:gd name="connsiteX4" fmla="*/ 415181 w 1269895"/>
              <a:gd name="connsiteY4" fmla="*/ 926354 h 2171687"/>
              <a:gd name="connsiteX5" fmla="*/ 1269817 w 1269895"/>
              <a:gd name="connsiteY5" fmla="*/ 1 h 217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9895" h="2171687">
                <a:moveTo>
                  <a:pt x="1269817" y="1"/>
                </a:moveTo>
                <a:cubicBezTo>
                  <a:pt x="1277786" y="-995"/>
                  <a:pt x="673166" y="561790"/>
                  <a:pt x="462993" y="920378"/>
                </a:cubicBezTo>
                <a:cubicBezTo>
                  <a:pt x="252820" y="1278966"/>
                  <a:pt x="55597" y="2032998"/>
                  <a:pt x="8781" y="2151531"/>
                </a:cubicBezTo>
                <a:cubicBezTo>
                  <a:pt x="-38035" y="2270064"/>
                  <a:pt x="114366" y="1835774"/>
                  <a:pt x="182099" y="1631578"/>
                </a:cubicBezTo>
                <a:cubicBezTo>
                  <a:pt x="249832" y="1427382"/>
                  <a:pt x="239871" y="1197287"/>
                  <a:pt x="415181" y="926354"/>
                </a:cubicBezTo>
                <a:cubicBezTo>
                  <a:pt x="590491" y="655421"/>
                  <a:pt x="1261848" y="997"/>
                  <a:pt x="1269817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EE9CBCD-8AFD-3115-9FBD-F495F5DED02A}"/>
              </a:ext>
            </a:extLst>
          </p:cNvPr>
          <p:cNvSpPr/>
          <p:nvPr/>
        </p:nvSpPr>
        <p:spPr>
          <a:xfrm>
            <a:off x="2498211" y="2004813"/>
            <a:ext cx="2299564" cy="2605000"/>
          </a:xfrm>
          <a:custGeom>
            <a:avLst/>
            <a:gdLst>
              <a:gd name="connsiteX0" fmla="*/ 2229177 w 2299564"/>
              <a:gd name="connsiteY0" fmla="*/ 57069 h 2605000"/>
              <a:gd name="connsiteX1" fmla="*/ 1117554 w 2299564"/>
              <a:gd name="connsiteY1" fmla="*/ 828034 h 2605000"/>
              <a:gd name="connsiteX2" fmla="*/ 41789 w 2299564"/>
              <a:gd name="connsiteY2" fmla="*/ 2537305 h 2605000"/>
              <a:gd name="connsiteX3" fmla="*/ 280848 w 2299564"/>
              <a:gd name="connsiteY3" fmla="*/ 2148834 h 2605000"/>
              <a:gd name="connsiteX4" fmla="*/ 854589 w 2299564"/>
              <a:gd name="connsiteY4" fmla="*/ 1085022 h 2605000"/>
              <a:gd name="connsiteX5" fmla="*/ 2043907 w 2299564"/>
              <a:gd name="connsiteY5" fmla="*/ 170622 h 2605000"/>
              <a:gd name="connsiteX6" fmla="*/ 2229177 w 2299564"/>
              <a:gd name="connsiteY6" fmla="*/ 57069 h 26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9564" h="2605000">
                <a:moveTo>
                  <a:pt x="2229177" y="57069"/>
                </a:moveTo>
                <a:cubicBezTo>
                  <a:pt x="2074785" y="166638"/>
                  <a:pt x="1482119" y="414661"/>
                  <a:pt x="1117554" y="828034"/>
                </a:cubicBezTo>
                <a:cubicBezTo>
                  <a:pt x="752989" y="1241407"/>
                  <a:pt x="181240" y="2317172"/>
                  <a:pt x="41789" y="2537305"/>
                </a:cubicBezTo>
                <a:cubicBezTo>
                  <a:pt x="-97662" y="2757438"/>
                  <a:pt x="145381" y="2390881"/>
                  <a:pt x="280848" y="2148834"/>
                </a:cubicBezTo>
                <a:cubicBezTo>
                  <a:pt x="416315" y="1906787"/>
                  <a:pt x="560746" y="1414724"/>
                  <a:pt x="854589" y="1085022"/>
                </a:cubicBezTo>
                <a:cubicBezTo>
                  <a:pt x="1148432" y="755320"/>
                  <a:pt x="1820786" y="339955"/>
                  <a:pt x="2043907" y="170622"/>
                </a:cubicBezTo>
                <a:cubicBezTo>
                  <a:pt x="2267028" y="1289"/>
                  <a:pt x="2383569" y="-52500"/>
                  <a:pt x="2229177" y="570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ACA0DEB7-7234-11F6-43FF-8996A41887E3}"/>
              </a:ext>
            </a:extLst>
          </p:cNvPr>
          <p:cNvSpPr/>
          <p:nvPr/>
        </p:nvSpPr>
        <p:spPr>
          <a:xfrm>
            <a:off x="2116504" y="1934248"/>
            <a:ext cx="2580571" cy="3057357"/>
          </a:xfrm>
          <a:custGeom>
            <a:avLst/>
            <a:gdLst>
              <a:gd name="connsiteX0" fmla="*/ 2527214 w 2580571"/>
              <a:gd name="connsiteY0" fmla="*/ 43964 h 3057357"/>
              <a:gd name="connsiteX1" fmla="*/ 865755 w 2580571"/>
              <a:gd name="connsiteY1" fmla="*/ 988246 h 3057357"/>
              <a:gd name="connsiteX2" fmla="*/ 41002 w 2580571"/>
              <a:gd name="connsiteY2" fmla="*/ 2954505 h 3057357"/>
              <a:gd name="connsiteX3" fmla="*/ 178461 w 2580571"/>
              <a:gd name="connsiteY3" fmla="*/ 2619823 h 3057357"/>
              <a:gd name="connsiteX4" fmla="*/ 644625 w 2580571"/>
              <a:gd name="connsiteY4" fmla="*/ 1245234 h 3057357"/>
              <a:gd name="connsiteX5" fmla="*/ 1833943 w 2580571"/>
              <a:gd name="connsiteY5" fmla="*/ 342787 h 3057357"/>
              <a:gd name="connsiteX6" fmla="*/ 2144720 w 2580571"/>
              <a:gd name="connsiteY6" fmla="*/ 175446 h 3057357"/>
              <a:gd name="connsiteX7" fmla="*/ 2527214 w 2580571"/>
              <a:gd name="connsiteY7" fmla="*/ 43964 h 30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0571" h="3057357">
                <a:moveTo>
                  <a:pt x="2527214" y="43964"/>
                </a:moveTo>
                <a:cubicBezTo>
                  <a:pt x="2314053" y="179431"/>
                  <a:pt x="1280124" y="503156"/>
                  <a:pt x="865755" y="988246"/>
                </a:cubicBezTo>
                <a:cubicBezTo>
                  <a:pt x="451386" y="1473336"/>
                  <a:pt x="155551" y="2682575"/>
                  <a:pt x="41002" y="2954505"/>
                </a:cubicBezTo>
                <a:cubicBezTo>
                  <a:pt x="-73547" y="3226435"/>
                  <a:pt x="77857" y="2904701"/>
                  <a:pt x="178461" y="2619823"/>
                </a:cubicBezTo>
                <a:cubicBezTo>
                  <a:pt x="279065" y="2334945"/>
                  <a:pt x="368711" y="1624740"/>
                  <a:pt x="644625" y="1245234"/>
                </a:cubicBezTo>
                <a:cubicBezTo>
                  <a:pt x="920539" y="865728"/>
                  <a:pt x="1583927" y="521085"/>
                  <a:pt x="1833943" y="342787"/>
                </a:cubicBezTo>
                <a:cubicBezTo>
                  <a:pt x="2083959" y="164489"/>
                  <a:pt x="2036147" y="226246"/>
                  <a:pt x="2144720" y="175446"/>
                </a:cubicBezTo>
                <a:cubicBezTo>
                  <a:pt x="2253292" y="124646"/>
                  <a:pt x="2740375" y="-91503"/>
                  <a:pt x="2527214" y="439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31D3568C-88F1-652D-2A8F-653561AB4238}"/>
              </a:ext>
            </a:extLst>
          </p:cNvPr>
          <p:cNvSpPr/>
          <p:nvPr/>
        </p:nvSpPr>
        <p:spPr>
          <a:xfrm>
            <a:off x="2837506" y="4558513"/>
            <a:ext cx="916544" cy="1165811"/>
          </a:xfrm>
          <a:custGeom>
            <a:avLst/>
            <a:gdLst>
              <a:gd name="connsiteX0" fmla="*/ 915718 w 916544"/>
              <a:gd name="connsiteY0" fmla="*/ 1534 h 1165811"/>
              <a:gd name="connsiteX1" fmla="*/ 569082 w 916544"/>
              <a:gd name="connsiteY1" fmla="*/ 629063 h 1165811"/>
              <a:gd name="connsiteX2" fmla="*/ 401741 w 916544"/>
              <a:gd name="connsiteY2" fmla="*/ 1119134 h 1165811"/>
              <a:gd name="connsiteX3" fmla="*/ 1318 w 916544"/>
              <a:gd name="connsiteY3" fmla="*/ 868122 h 1165811"/>
              <a:gd name="connsiteX4" fmla="*/ 276235 w 916544"/>
              <a:gd name="connsiteY4" fmla="*/ 1077299 h 1165811"/>
              <a:gd name="connsiteX5" fmla="*/ 371859 w 916544"/>
              <a:gd name="connsiteY5" fmla="*/ 1160969 h 1165811"/>
              <a:gd name="connsiteX6" fmla="*/ 503341 w 916544"/>
              <a:gd name="connsiteY6" fmla="*/ 945816 h 1165811"/>
              <a:gd name="connsiteX7" fmla="*/ 461506 w 916544"/>
              <a:gd name="connsiteY7" fmla="*/ 820311 h 1165811"/>
              <a:gd name="connsiteX8" fmla="*/ 915718 w 916544"/>
              <a:gd name="connsiteY8" fmla="*/ 1534 h 11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44" h="1165811">
                <a:moveTo>
                  <a:pt x="915718" y="1534"/>
                </a:moveTo>
                <a:cubicBezTo>
                  <a:pt x="933647" y="-30341"/>
                  <a:pt x="654745" y="442796"/>
                  <a:pt x="569082" y="629063"/>
                </a:cubicBezTo>
                <a:cubicBezTo>
                  <a:pt x="483419" y="815330"/>
                  <a:pt x="496368" y="1079291"/>
                  <a:pt x="401741" y="1119134"/>
                </a:cubicBezTo>
                <a:cubicBezTo>
                  <a:pt x="307114" y="1158977"/>
                  <a:pt x="22236" y="875094"/>
                  <a:pt x="1318" y="868122"/>
                </a:cubicBezTo>
                <a:cubicBezTo>
                  <a:pt x="-19600" y="861150"/>
                  <a:pt x="214478" y="1028491"/>
                  <a:pt x="276235" y="1077299"/>
                </a:cubicBezTo>
                <a:cubicBezTo>
                  <a:pt x="337992" y="1126107"/>
                  <a:pt x="334008" y="1182883"/>
                  <a:pt x="371859" y="1160969"/>
                </a:cubicBezTo>
                <a:cubicBezTo>
                  <a:pt x="409710" y="1139055"/>
                  <a:pt x="488400" y="1002592"/>
                  <a:pt x="503341" y="945816"/>
                </a:cubicBezTo>
                <a:cubicBezTo>
                  <a:pt x="518282" y="889040"/>
                  <a:pt x="398753" y="972711"/>
                  <a:pt x="461506" y="820311"/>
                </a:cubicBezTo>
                <a:cubicBezTo>
                  <a:pt x="524259" y="667911"/>
                  <a:pt x="897789" y="33409"/>
                  <a:pt x="915718" y="15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1402EE36-D11C-FBDF-88C6-6286DB81BC03}"/>
              </a:ext>
            </a:extLst>
          </p:cNvPr>
          <p:cNvSpPr/>
          <p:nvPr/>
        </p:nvSpPr>
        <p:spPr>
          <a:xfrm>
            <a:off x="2798636" y="3914584"/>
            <a:ext cx="613968" cy="1470377"/>
          </a:xfrm>
          <a:custGeom>
            <a:avLst/>
            <a:gdLst>
              <a:gd name="connsiteX0" fmla="*/ 613929 w 613968"/>
              <a:gd name="connsiteY0" fmla="*/ 4 h 1470377"/>
              <a:gd name="connsiteX1" fmla="*/ 64093 w 613968"/>
              <a:gd name="connsiteY1" fmla="*/ 842687 h 1470377"/>
              <a:gd name="connsiteX2" fmla="*/ 70070 w 613968"/>
              <a:gd name="connsiteY2" fmla="*/ 1452287 h 1470377"/>
              <a:gd name="connsiteX3" fmla="*/ 58117 w 613968"/>
              <a:gd name="connsiteY3" fmla="*/ 1267016 h 1470377"/>
              <a:gd name="connsiteX4" fmla="*/ 34211 w 613968"/>
              <a:gd name="connsiteY4" fmla="*/ 830734 h 1470377"/>
              <a:gd name="connsiteX5" fmla="*/ 613929 w 613968"/>
              <a:gd name="connsiteY5" fmla="*/ 4 h 147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968" h="1470377">
                <a:moveTo>
                  <a:pt x="613929" y="4"/>
                </a:moveTo>
                <a:cubicBezTo>
                  <a:pt x="618909" y="1996"/>
                  <a:pt x="154736" y="600640"/>
                  <a:pt x="64093" y="842687"/>
                </a:cubicBezTo>
                <a:cubicBezTo>
                  <a:pt x="-26550" y="1084734"/>
                  <a:pt x="71066" y="1381566"/>
                  <a:pt x="70070" y="1452287"/>
                </a:cubicBezTo>
                <a:cubicBezTo>
                  <a:pt x="69074" y="1523008"/>
                  <a:pt x="64093" y="1370608"/>
                  <a:pt x="58117" y="1267016"/>
                </a:cubicBezTo>
                <a:cubicBezTo>
                  <a:pt x="52140" y="1163424"/>
                  <a:pt x="-52448" y="1039911"/>
                  <a:pt x="34211" y="830734"/>
                </a:cubicBezTo>
                <a:cubicBezTo>
                  <a:pt x="120870" y="621558"/>
                  <a:pt x="608949" y="-1988"/>
                  <a:pt x="613929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D1575352-4947-D5B8-3F62-8CE78ABB79E0}"/>
              </a:ext>
            </a:extLst>
          </p:cNvPr>
          <p:cNvSpPr/>
          <p:nvPr/>
        </p:nvSpPr>
        <p:spPr>
          <a:xfrm>
            <a:off x="1950351" y="4864787"/>
            <a:ext cx="631594" cy="2459559"/>
          </a:xfrm>
          <a:custGeom>
            <a:avLst/>
            <a:gdLst>
              <a:gd name="connsiteX0" fmla="*/ 631484 w 631594"/>
              <a:gd name="connsiteY0" fmla="*/ 60 h 2459559"/>
              <a:gd name="connsiteX1" fmla="*/ 111531 w 631594"/>
              <a:gd name="connsiteY1" fmla="*/ 980201 h 2459559"/>
              <a:gd name="connsiteX2" fmla="*/ 9931 w 631594"/>
              <a:gd name="connsiteY2" fmla="*/ 2366742 h 2459559"/>
              <a:gd name="connsiteX3" fmla="*/ 9931 w 631594"/>
              <a:gd name="connsiteY3" fmla="*/ 2187448 h 2459559"/>
              <a:gd name="connsiteX4" fmla="*/ 63720 w 631594"/>
              <a:gd name="connsiteY4" fmla="*/ 1022037 h 2459559"/>
              <a:gd name="connsiteX5" fmla="*/ 631484 w 631594"/>
              <a:gd name="connsiteY5" fmla="*/ 60 h 245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594" h="2459559">
                <a:moveTo>
                  <a:pt x="631484" y="60"/>
                </a:moveTo>
                <a:cubicBezTo>
                  <a:pt x="639452" y="-6913"/>
                  <a:pt x="215123" y="585754"/>
                  <a:pt x="111531" y="980201"/>
                </a:cubicBezTo>
                <a:cubicBezTo>
                  <a:pt x="7939" y="1374648"/>
                  <a:pt x="26864" y="2165534"/>
                  <a:pt x="9931" y="2366742"/>
                </a:cubicBezTo>
                <a:cubicBezTo>
                  <a:pt x="-7002" y="2567950"/>
                  <a:pt x="966" y="2411566"/>
                  <a:pt x="9931" y="2187448"/>
                </a:cubicBezTo>
                <a:cubicBezTo>
                  <a:pt x="18896" y="1963331"/>
                  <a:pt x="-35888" y="1382617"/>
                  <a:pt x="63720" y="1022037"/>
                </a:cubicBezTo>
                <a:cubicBezTo>
                  <a:pt x="163328" y="661457"/>
                  <a:pt x="623516" y="7033"/>
                  <a:pt x="631484" y="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1CF978FF-9B3C-824B-8D7F-7CD348C86803}"/>
              </a:ext>
            </a:extLst>
          </p:cNvPr>
          <p:cNvSpPr/>
          <p:nvPr/>
        </p:nvSpPr>
        <p:spPr>
          <a:xfrm>
            <a:off x="2648819" y="6305518"/>
            <a:ext cx="1127847" cy="1530173"/>
          </a:xfrm>
          <a:custGeom>
            <a:avLst/>
            <a:gdLst>
              <a:gd name="connsiteX0" fmla="*/ 16687 w 1127847"/>
              <a:gd name="connsiteY0" fmla="*/ 17588 h 1530173"/>
              <a:gd name="connsiteX1" fmla="*/ 721910 w 1127847"/>
              <a:gd name="connsiteY1" fmla="*/ 657070 h 1530173"/>
              <a:gd name="connsiteX2" fmla="*/ 1122334 w 1127847"/>
              <a:gd name="connsiteY2" fmla="*/ 1523658 h 1530173"/>
              <a:gd name="connsiteX3" fmla="*/ 931087 w 1127847"/>
              <a:gd name="connsiteY3" fmla="*/ 1027611 h 1530173"/>
              <a:gd name="connsiteX4" fmla="*/ 596405 w 1127847"/>
              <a:gd name="connsiteY4" fmla="*/ 537541 h 1530173"/>
              <a:gd name="connsiteX5" fmla="*/ 249769 w 1127847"/>
              <a:gd name="connsiteY5" fmla="*/ 208835 h 1530173"/>
              <a:gd name="connsiteX6" fmla="*/ 16687 w 1127847"/>
              <a:gd name="connsiteY6" fmla="*/ 17588 h 153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847" h="1530173">
                <a:moveTo>
                  <a:pt x="16687" y="17588"/>
                </a:moveTo>
                <a:cubicBezTo>
                  <a:pt x="95377" y="92294"/>
                  <a:pt x="537636" y="406058"/>
                  <a:pt x="721910" y="657070"/>
                </a:cubicBezTo>
                <a:cubicBezTo>
                  <a:pt x="906185" y="908082"/>
                  <a:pt x="1087471" y="1461901"/>
                  <a:pt x="1122334" y="1523658"/>
                </a:cubicBezTo>
                <a:cubicBezTo>
                  <a:pt x="1157197" y="1585415"/>
                  <a:pt x="1018742" y="1191964"/>
                  <a:pt x="931087" y="1027611"/>
                </a:cubicBezTo>
                <a:cubicBezTo>
                  <a:pt x="843432" y="863258"/>
                  <a:pt x="709958" y="674004"/>
                  <a:pt x="596405" y="537541"/>
                </a:cubicBezTo>
                <a:cubicBezTo>
                  <a:pt x="482852" y="401078"/>
                  <a:pt x="341408" y="292506"/>
                  <a:pt x="249769" y="208835"/>
                </a:cubicBezTo>
                <a:cubicBezTo>
                  <a:pt x="158130" y="125164"/>
                  <a:pt x="-62003" y="-57118"/>
                  <a:pt x="16687" y="175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8C6F998A-2E82-24DE-6CBB-D268A97E25BD}"/>
              </a:ext>
            </a:extLst>
          </p:cNvPr>
          <p:cNvSpPr/>
          <p:nvPr/>
        </p:nvSpPr>
        <p:spPr>
          <a:xfrm>
            <a:off x="2457917" y="6550123"/>
            <a:ext cx="963958" cy="2066540"/>
          </a:xfrm>
          <a:custGeom>
            <a:avLst/>
            <a:gdLst>
              <a:gd name="connsiteX0" fmla="*/ 46224 w 963958"/>
              <a:gd name="connsiteY0" fmla="*/ 89 h 2066540"/>
              <a:gd name="connsiteX1" fmla="*/ 100012 w 963958"/>
              <a:gd name="connsiteY1" fmla="*/ 992183 h 2066540"/>
              <a:gd name="connsiteX2" fmla="*/ 906836 w 963958"/>
              <a:gd name="connsiteY2" fmla="*/ 2008183 h 2066540"/>
              <a:gd name="connsiteX3" fmla="*/ 805236 w 963958"/>
              <a:gd name="connsiteY3" fmla="*/ 1846818 h 2066540"/>
              <a:gd name="connsiteX4" fmla="*/ 64154 w 963958"/>
              <a:gd name="connsiteY4" fmla="*/ 1045971 h 2066540"/>
              <a:gd name="connsiteX5" fmla="*/ 46224 w 963958"/>
              <a:gd name="connsiteY5" fmla="*/ 89 h 206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958" h="2066540">
                <a:moveTo>
                  <a:pt x="46224" y="89"/>
                </a:moveTo>
                <a:cubicBezTo>
                  <a:pt x="52200" y="-8876"/>
                  <a:pt x="-43423" y="657501"/>
                  <a:pt x="100012" y="992183"/>
                </a:cubicBezTo>
                <a:cubicBezTo>
                  <a:pt x="243447" y="1326865"/>
                  <a:pt x="789299" y="1865744"/>
                  <a:pt x="906836" y="2008183"/>
                </a:cubicBezTo>
                <a:cubicBezTo>
                  <a:pt x="1024373" y="2150622"/>
                  <a:pt x="945683" y="2007187"/>
                  <a:pt x="805236" y="1846818"/>
                </a:cubicBezTo>
                <a:cubicBezTo>
                  <a:pt x="664789" y="1686449"/>
                  <a:pt x="193644" y="1349775"/>
                  <a:pt x="64154" y="1045971"/>
                </a:cubicBezTo>
                <a:cubicBezTo>
                  <a:pt x="-65336" y="742167"/>
                  <a:pt x="40248" y="9054"/>
                  <a:pt x="46224" y="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F4DCC1B5-5DD2-82D1-C371-1C569C2BD01A}"/>
              </a:ext>
            </a:extLst>
          </p:cNvPr>
          <p:cNvSpPr/>
          <p:nvPr/>
        </p:nvSpPr>
        <p:spPr>
          <a:xfrm>
            <a:off x="4666570" y="1486519"/>
            <a:ext cx="1495699" cy="278520"/>
          </a:xfrm>
          <a:custGeom>
            <a:avLst/>
            <a:gdLst>
              <a:gd name="connsiteX0" fmla="*/ 7030 w 1495699"/>
              <a:gd name="connsiteY0" fmla="*/ 276540 h 278520"/>
              <a:gd name="connsiteX1" fmla="*/ 819830 w 1495699"/>
              <a:gd name="connsiteY1" fmla="*/ 157010 h 278520"/>
              <a:gd name="connsiteX2" fmla="*/ 1477242 w 1495699"/>
              <a:gd name="connsiteY2" fmla="*/ 276540 h 278520"/>
              <a:gd name="connsiteX3" fmla="*/ 1327830 w 1495699"/>
              <a:gd name="connsiteY3" fmla="*/ 234705 h 278520"/>
              <a:gd name="connsiteX4" fmla="*/ 610654 w 1495699"/>
              <a:gd name="connsiteY4" fmla="*/ 1622 h 278520"/>
              <a:gd name="connsiteX5" fmla="*/ 945336 w 1495699"/>
              <a:gd name="connsiteY5" fmla="*/ 133105 h 278520"/>
              <a:gd name="connsiteX6" fmla="*/ 455265 w 1495699"/>
              <a:gd name="connsiteY6" fmla="*/ 168963 h 278520"/>
              <a:gd name="connsiteX7" fmla="*/ 7030 w 1495699"/>
              <a:gd name="connsiteY7" fmla="*/ 276540 h 27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5699" h="278520">
                <a:moveTo>
                  <a:pt x="7030" y="276540"/>
                </a:moveTo>
                <a:cubicBezTo>
                  <a:pt x="67791" y="274548"/>
                  <a:pt x="574795" y="157010"/>
                  <a:pt x="819830" y="157010"/>
                </a:cubicBezTo>
                <a:cubicBezTo>
                  <a:pt x="1064865" y="157010"/>
                  <a:pt x="1392575" y="263591"/>
                  <a:pt x="1477242" y="276540"/>
                </a:cubicBezTo>
                <a:cubicBezTo>
                  <a:pt x="1561909" y="289489"/>
                  <a:pt x="1327830" y="234705"/>
                  <a:pt x="1327830" y="234705"/>
                </a:cubicBezTo>
                <a:lnTo>
                  <a:pt x="610654" y="1622"/>
                </a:lnTo>
                <a:cubicBezTo>
                  <a:pt x="546905" y="-15311"/>
                  <a:pt x="971234" y="105215"/>
                  <a:pt x="945336" y="133105"/>
                </a:cubicBezTo>
                <a:cubicBezTo>
                  <a:pt x="919438" y="160995"/>
                  <a:pt x="615634" y="145057"/>
                  <a:pt x="455265" y="168963"/>
                </a:cubicBezTo>
                <a:cubicBezTo>
                  <a:pt x="294896" y="192869"/>
                  <a:pt x="-53731" y="278532"/>
                  <a:pt x="7030" y="2765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2C470374-ACD5-DC6A-09E7-DD8ED863F6F3}"/>
              </a:ext>
            </a:extLst>
          </p:cNvPr>
          <p:cNvSpPr/>
          <p:nvPr/>
        </p:nvSpPr>
        <p:spPr>
          <a:xfrm>
            <a:off x="4793249" y="1833101"/>
            <a:ext cx="2320533" cy="737701"/>
          </a:xfrm>
          <a:custGeom>
            <a:avLst/>
            <a:gdLst>
              <a:gd name="connsiteX0" fmla="*/ 5857 w 2320533"/>
              <a:gd name="connsiteY0" fmla="*/ 73393 h 737701"/>
              <a:gd name="connsiteX1" fmla="*/ 1087598 w 2320533"/>
              <a:gd name="connsiteY1" fmla="*/ 115228 h 737701"/>
              <a:gd name="connsiteX2" fmla="*/ 2264963 w 2320533"/>
              <a:gd name="connsiteY2" fmla="*/ 706899 h 737701"/>
              <a:gd name="connsiteX3" fmla="*/ 2037857 w 2320533"/>
              <a:gd name="connsiteY3" fmla="*/ 599323 h 737701"/>
              <a:gd name="connsiteX4" fmla="*/ 1231033 w 2320533"/>
              <a:gd name="connsiteY4" fmla="*/ 133158 h 737701"/>
              <a:gd name="connsiteX5" fmla="*/ 681198 w 2320533"/>
              <a:gd name="connsiteY5" fmla="*/ 1675 h 737701"/>
              <a:gd name="connsiteX6" fmla="*/ 5857 w 2320533"/>
              <a:gd name="connsiteY6" fmla="*/ 73393 h 73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533" h="737701">
                <a:moveTo>
                  <a:pt x="5857" y="73393"/>
                </a:moveTo>
                <a:cubicBezTo>
                  <a:pt x="73590" y="92319"/>
                  <a:pt x="711081" y="9644"/>
                  <a:pt x="1087598" y="115228"/>
                </a:cubicBezTo>
                <a:cubicBezTo>
                  <a:pt x="1464115" y="220812"/>
                  <a:pt x="2106586" y="626216"/>
                  <a:pt x="2264963" y="706899"/>
                </a:cubicBezTo>
                <a:cubicBezTo>
                  <a:pt x="2423340" y="787582"/>
                  <a:pt x="2210179" y="694946"/>
                  <a:pt x="2037857" y="599323"/>
                </a:cubicBezTo>
                <a:cubicBezTo>
                  <a:pt x="1865535" y="503700"/>
                  <a:pt x="1457143" y="232766"/>
                  <a:pt x="1231033" y="133158"/>
                </a:cubicBezTo>
                <a:cubicBezTo>
                  <a:pt x="1004923" y="33550"/>
                  <a:pt x="886390" y="14624"/>
                  <a:pt x="681198" y="1675"/>
                </a:cubicBezTo>
                <a:cubicBezTo>
                  <a:pt x="476006" y="-11274"/>
                  <a:pt x="-61876" y="54467"/>
                  <a:pt x="5857" y="733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EC91F734-EC4F-A5EF-3BA7-FBE72FDD7EB2}"/>
              </a:ext>
            </a:extLst>
          </p:cNvPr>
          <p:cNvSpPr/>
          <p:nvPr/>
        </p:nvSpPr>
        <p:spPr>
          <a:xfrm>
            <a:off x="5169647" y="2526973"/>
            <a:ext cx="1506068" cy="322893"/>
          </a:xfrm>
          <a:custGeom>
            <a:avLst/>
            <a:gdLst>
              <a:gd name="connsiteX0" fmla="*/ 0 w 1506068"/>
              <a:gd name="connsiteY0" fmla="*/ 216227 h 322893"/>
              <a:gd name="connsiteX1" fmla="*/ 669365 w 1506068"/>
              <a:gd name="connsiteY1" fmla="*/ 48886 h 322893"/>
              <a:gd name="connsiteX2" fmla="*/ 1482165 w 1506068"/>
              <a:gd name="connsiteY2" fmla="*/ 317827 h 322893"/>
              <a:gd name="connsiteX3" fmla="*/ 1243106 w 1506068"/>
              <a:gd name="connsiteY3" fmla="*/ 210251 h 322893"/>
              <a:gd name="connsiteX4" fmla="*/ 759012 w 1506068"/>
              <a:gd name="connsiteY4" fmla="*/ 30956 h 322893"/>
              <a:gd name="connsiteX5" fmla="*/ 717177 w 1506068"/>
              <a:gd name="connsiteY5" fmla="*/ 1074 h 322893"/>
              <a:gd name="connsiteX6" fmla="*/ 543859 w 1506068"/>
              <a:gd name="connsiteY6" fmla="*/ 42909 h 322893"/>
              <a:gd name="connsiteX7" fmla="*/ 0 w 1506068"/>
              <a:gd name="connsiteY7" fmla="*/ 216227 h 3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6068" h="322893">
                <a:moveTo>
                  <a:pt x="0" y="216227"/>
                </a:moveTo>
                <a:cubicBezTo>
                  <a:pt x="211169" y="124090"/>
                  <a:pt x="422338" y="31953"/>
                  <a:pt x="669365" y="48886"/>
                </a:cubicBezTo>
                <a:cubicBezTo>
                  <a:pt x="916393" y="65819"/>
                  <a:pt x="1386542" y="290933"/>
                  <a:pt x="1482165" y="317827"/>
                </a:cubicBezTo>
                <a:cubicBezTo>
                  <a:pt x="1577788" y="344721"/>
                  <a:pt x="1363631" y="258063"/>
                  <a:pt x="1243106" y="210251"/>
                </a:cubicBezTo>
                <a:cubicBezTo>
                  <a:pt x="1122581" y="162439"/>
                  <a:pt x="846667" y="65819"/>
                  <a:pt x="759012" y="30956"/>
                </a:cubicBezTo>
                <a:cubicBezTo>
                  <a:pt x="671357" y="-3907"/>
                  <a:pt x="753036" y="-918"/>
                  <a:pt x="717177" y="1074"/>
                </a:cubicBezTo>
                <a:cubicBezTo>
                  <a:pt x="681318" y="3066"/>
                  <a:pt x="543859" y="42909"/>
                  <a:pt x="543859" y="42909"/>
                </a:cubicBezTo>
                <a:lnTo>
                  <a:pt x="0" y="216227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A826E02C-1038-8324-A800-F74B1F440B56}"/>
              </a:ext>
            </a:extLst>
          </p:cNvPr>
          <p:cNvSpPr/>
          <p:nvPr/>
        </p:nvSpPr>
        <p:spPr>
          <a:xfrm>
            <a:off x="4948509" y="2218761"/>
            <a:ext cx="2107223" cy="529221"/>
          </a:xfrm>
          <a:custGeom>
            <a:avLst/>
            <a:gdLst>
              <a:gd name="connsiteX0" fmla="*/ 9 w 2107223"/>
              <a:gd name="connsiteY0" fmla="*/ 273427 h 529221"/>
              <a:gd name="connsiteX1" fmla="*/ 896479 w 2107223"/>
              <a:gd name="connsiteY1" fmla="*/ 22415 h 529221"/>
              <a:gd name="connsiteX2" fmla="*/ 2043962 w 2107223"/>
              <a:gd name="connsiteY2" fmla="*/ 500533 h 529221"/>
              <a:gd name="connsiteX3" fmla="*/ 1876620 w 2107223"/>
              <a:gd name="connsiteY3" fmla="*/ 428815 h 529221"/>
              <a:gd name="connsiteX4" fmla="*/ 1189326 w 2107223"/>
              <a:gd name="connsiteY4" fmla="*/ 46321 h 529221"/>
              <a:gd name="connsiteX5" fmla="*/ 878550 w 2107223"/>
              <a:gd name="connsiteY5" fmla="*/ 28392 h 529221"/>
              <a:gd name="connsiteX6" fmla="*/ 9 w 2107223"/>
              <a:gd name="connsiteY6" fmla="*/ 273427 h 52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223" h="529221">
                <a:moveTo>
                  <a:pt x="9" y="273427"/>
                </a:moveTo>
                <a:cubicBezTo>
                  <a:pt x="2997" y="272431"/>
                  <a:pt x="555820" y="-15436"/>
                  <a:pt x="896479" y="22415"/>
                </a:cubicBezTo>
                <a:cubicBezTo>
                  <a:pt x="1237138" y="60266"/>
                  <a:pt x="1880605" y="432800"/>
                  <a:pt x="2043962" y="500533"/>
                </a:cubicBezTo>
                <a:cubicBezTo>
                  <a:pt x="2207319" y="568266"/>
                  <a:pt x="2019059" y="504517"/>
                  <a:pt x="1876620" y="428815"/>
                </a:cubicBezTo>
                <a:cubicBezTo>
                  <a:pt x="1734181" y="353113"/>
                  <a:pt x="1355671" y="113058"/>
                  <a:pt x="1189326" y="46321"/>
                </a:cubicBezTo>
                <a:cubicBezTo>
                  <a:pt x="1022981" y="-20416"/>
                  <a:pt x="1075774" y="-4479"/>
                  <a:pt x="878550" y="28392"/>
                </a:cubicBezTo>
                <a:cubicBezTo>
                  <a:pt x="681327" y="61263"/>
                  <a:pt x="-2979" y="274423"/>
                  <a:pt x="9" y="2734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296F956A-9030-45AA-3F68-3815D4B9E39F}"/>
              </a:ext>
            </a:extLst>
          </p:cNvPr>
          <p:cNvSpPr/>
          <p:nvPr/>
        </p:nvSpPr>
        <p:spPr>
          <a:xfrm>
            <a:off x="7506311" y="3131399"/>
            <a:ext cx="410292" cy="1295989"/>
          </a:xfrm>
          <a:custGeom>
            <a:avLst/>
            <a:gdLst>
              <a:gd name="connsiteX0" fmla="*/ 136 w 410292"/>
              <a:gd name="connsiteY0" fmla="*/ 272 h 1295989"/>
              <a:gd name="connsiteX1" fmla="*/ 322865 w 410292"/>
              <a:gd name="connsiteY1" fmla="*/ 520225 h 1295989"/>
              <a:gd name="connsiteX2" fmla="*/ 400560 w 410292"/>
              <a:gd name="connsiteY2" fmla="*/ 1255330 h 1295989"/>
              <a:gd name="connsiteX3" fmla="*/ 406536 w 410292"/>
              <a:gd name="connsiteY3" fmla="*/ 1147754 h 1295989"/>
              <a:gd name="connsiteX4" fmla="*/ 376654 w 410292"/>
              <a:gd name="connsiteY4" fmla="*/ 699519 h 1295989"/>
              <a:gd name="connsiteX5" fmla="*/ 364701 w 410292"/>
              <a:gd name="connsiteY5" fmla="*/ 585966 h 1295989"/>
              <a:gd name="connsiteX6" fmla="*/ 136 w 410292"/>
              <a:gd name="connsiteY6" fmla="*/ 272 h 129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92" h="1295989">
                <a:moveTo>
                  <a:pt x="136" y="272"/>
                </a:moveTo>
                <a:cubicBezTo>
                  <a:pt x="-6837" y="-10685"/>
                  <a:pt x="256128" y="311049"/>
                  <a:pt x="322865" y="520225"/>
                </a:cubicBezTo>
                <a:cubicBezTo>
                  <a:pt x="389602" y="729401"/>
                  <a:pt x="386615" y="1150742"/>
                  <a:pt x="400560" y="1255330"/>
                </a:cubicBezTo>
                <a:cubicBezTo>
                  <a:pt x="414505" y="1359918"/>
                  <a:pt x="410520" y="1240389"/>
                  <a:pt x="406536" y="1147754"/>
                </a:cubicBezTo>
                <a:cubicBezTo>
                  <a:pt x="402552" y="1055119"/>
                  <a:pt x="383626" y="793150"/>
                  <a:pt x="376654" y="699519"/>
                </a:cubicBezTo>
                <a:cubicBezTo>
                  <a:pt x="369682" y="605888"/>
                  <a:pt x="430442" y="702507"/>
                  <a:pt x="364701" y="585966"/>
                </a:cubicBezTo>
                <a:cubicBezTo>
                  <a:pt x="298960" y="469425"/>
                  <a:pt x="7109" y="11229"/>
                  <a:pt x="136" y="2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153D0460-8D8F-CDAC-E966-8963E375FE28}"/>
              </a:ext>
            </a:extLst>
          </p:cNvPr>
          <p:cNvSpPr/>
          <p:nvPr/>
        </p:nvSpPr>
        <p:spPr>
          <a:xfrm>
            <a:off x="7057670" y="3241762"/>
            <a:ext cx="623865" cy="2291546"/>
          </a:xfrm>
          <a:custGeom>
            <a:avLst/>
            <a:gdLst>
              <a:gd name="connsiteX0" fmla="*/ 542 w 623865"/>
              <a:gd name="connsiteY0" fmla="*/ 3462 h 2291546"/>
              <a:gd name="connsiteX1" fmla="*/ 502565 w 623865"/>
              <a:gd name="connsiteY1" fmla="*/ 1198756 h 2291546"/>
              <a:gd name="connsiteX2" fmla="*/ 616118 w 623865"/>
              <a:gd name="connsiteY2" fmla="*/ 2268544 h 2291546"/>
              <a:gd name="connsiteX3" fmla="*/ 598189 w 623865"/>
              <a:gd name="connsiteY3" fmla="*/ 1874097 h 2291546"/>
              <a:gd name="connsiteX4" fmla="*/ 472683 w 623865"/>
              <a:gd name="connsiteY4" fmla="*/ 1192779 h 2291546"/>
              <a:gd name="connsiteX5" fmla="*/ 406942 w 623865"/>
              <a:gd name="connsiteY5" fmla="*/ 846144 h 2291546"/>
              <a:gd name="connsiteX6" fmla="*/ 542 w 623865"/>
              <a:gd name="connsiteY6" fmla="*/ 3462 h 229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865" h="2291546">
                <a:moveTo>
                  <a:pt x="542" y="3462"/>
                </a:moveTo>
                <a:cubicBezTo>
                  <a:pt x="16479" y="62231"/>
                  <a:pt x="399969" y="821242"/>
                  <a:pt x="502565" y="1198756"/>
                </a:cubicBezTo>
                <a:cubicBezTo>
                  <a:pt x="605161" y="1576270"/>
                  <a:pt x="600181" y="2155987"/>
                  <a:pt x="616118" y="2268544"/>
                </a:cubicBezTo>
                <a:cubicBezTo>
                  <a:pt x="632055" y="2381101"/>
                  <a:pt x="622095" y="2053391"/>
                  <a:pt x="598189" y="1874097"/>
                </a:cubicBezTo>
                <a:cubicBezTo>
                  <a:pt x="574283" y="1694803"/>
                  <a:pt x="504558" y="1364105"/>
                  <a:pt x="472683" y="1192779"/>
                </a:cubicBezTo>
                <a:cubicBezTo>
                  <a:pt x="440808" y="1021453"/>
                  <a:pt x="489617" y="1041375"/>
                  <a:pt x="406942" y="846144"/>
                </a:cubicBezTo>
                <a:cubicBezTo>
                  <a:pt x="324268" y="650913"/>
                  <a:pt x="-15395" y="-55307"/>
                  <a:pt x="542" y="34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C300296D-BE6A-76A0-5E9C-ED0B3C225654}"/>
              </a:ext>
            </a:extLst>
          </p:cNvPr>
          <p:cNvSpPr/>
          <p:nvPr/>
        </p:nvSpPr>
        <p:spPr>
          <a:xfrm>
            <a:off x="7207622" y="3083858"/>
            <a:ext cx="607391" cy="1620511"/>
          </a:xfrm>
          <a:custGeom>
            <a:avLst/>
            <a:gdLst>
              <a:gd name="connsiteX0" fmla="*/ 2 w 607391"/>
              <a:gd name="connsiteY0" fmla="*/ 1 h 1620511"/>
              <a:gd name="connsiteX1" fmla="*/ 454213 w 607391"/>
              <a:gd name="connsiteY1" fmla="*/ 842683 h 1620511"/>
              <a:gd name="connsiteX2" fmla="*/ 597649 w 607391"/>
              <a:gd name="connsiteY2" fmla="*/ 1601695 h 1620511"/>
              <a:gd name="connsiteX3" fmla="*/ 579719 w 607391"/>
              <a:gd name="connsiteY3" fmla="*/ 1344707 h 1620511"/>
              <a:gd name="connsiteX4" fmla="*/ 460190 w 607391"/>
              <a:gd name="connsiteY4" fmla="*/ 848660 h 1620511"/>
              <a:gd name="connsiteX5" fmla="*/ 2 w 607391"/>
              <a:gd name="connsiteY5" fmla="*/ 1 h 162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391" h="1620511">
                <a:moveTo>
                  <a:pt x="2" y="1"/>
                </a:moveTo>
                <a:cubicBezTo>
                  <a:pt x="-994" y="-995"/>
                  <a:pt x="354605" y="575734"/>
                  <a:pt x="454213" y="842683"/>
                </a:cubicBezTo>
                <a:cubicBezTo>
                  <a:pt x="553821" y="1109632"/>
                  <a:pt x="576731" y="1518024"/>
                  <a:pt x="597649" y="1601695"/>
                </a:cubicBezTo>
                <a:cubicBezTo>
                  <a:pt x="618567" y="1685366"/>
                  <a:pt x="602629" y="1470213"/>
                  <a:pt x="579719" y="1344707"/>
                </a:cubicBezTo>
                <a:cubicBezTo>
                  <a:pt x="556809" y="1219201"/>
                  <a:pt x="556809" y="1078754"/>
                  <a:pt x="460190" y="848660"/>
                </a:cubicBezTo>
                <a:cubicBezTo>
                  <a:pt x="363571" y="618566"/>
                  <a:pt x="998" y="997"/>
                  <a:pt x="2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BB260077-A0F5-9BAC-916C-66953C29BB42}"/>
              </a:ext>
            </a:extLst>
          </p:cNvPr>
          <p:cNvSpPr/>
          <p:nvPr/>
        </p:nvSpPr>
        <p:spPr>
          <a:xfrm>
            <a:off x="7937565" y="4659311"/>
            <a:ext cx="126588" cy="2268814"/>
          </a:xfrm>
          <a:custGeom>
            <a:avLst/>
            <a:gdLst>
              <a:gd name="connsiteX0" fmla="*/ 5164 w 126588"/>
              <a:gd name="connsiteY0" fmla="*/ 103936 h 2268814"/>
              <a:gd name="connsiteX1" fmla="*/ 94811 w 126588"/>
              <a:gd name="connsiteY1" fmla="*/ 1102007 h 2268814"/>
              <a:gd name="connsiteX2" fmla="*/ 82859 w 126588"/>
              <a:gd name="connsiteY2" fmla="*/ 2195701 h 2268814"/>
              <a:gd name="connsiteX3" fmla="*/ 88835 w 126588"/>
              <a:gd name="connsiteY3" fmla="*/ 2058242 h 2268814"/>
              <a:gd name="connsiteX4" fmla="*/ 124694 w 126588"/>
              <a:gd name="connsiteY4" fmla="*/ 1173724 h 2268814"/>
              <a:gd name="connsiteX5" fmla="*/ 23094 w 126588"/>
              <a:gd name="connsiteY5" fmla="*/ 151748 h 2268814"/>
              <a:gd name="connsiteX6" fmla="*/ 5164 w 126588"/>
              <a:gd name="connsiteY6" fmla="*/ 103936 h 226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588" h="2268814">
                <a:moveTo>
                  <a:pt x="5164" y="103936"/>
                </a:moveTo>
                <a:cubicBezTo>
                  <a:pt x="17117" y="262313"/>
                  <a:pt x="81862" y="753380"/>
                  <a:pt x="94811" y="1102007"/>
                </a:cubicBezTo>
                <a:cubicBezTo>
                  <a:pt x="107760" y="1450634"/>
                  <a:pt x="83855" y="2036329"/>
                  <a:pt x="82859" y="2195701"/>
                </a:cubicBezTo>
                <a:cubicBezTo>
                  <a:pt x="81863" y="2355073"/>
                  <a:pt x="81863" y="2228571"/>
                  <a:pt x="88835" y="2058242"/>
                </a:cubicBezTo>
                <a:cubicBezTo>
                  <a:pt x="95807" y="1887913"/>
                  <a:pt x="135651" y="1491473"/>
                  <a:pt x="124694" y="1173724"/>
                </a:cubicBezTo>
                <a:cubicBezTo>
                  <a:pt x="113737" y="855975"/>
                  <a:pt x="43016" y="330046"/>
                  <a:pt x="23094" y="151748"/>
                </a:cubicBezTo>
                <a:cubicBezTo>
                  <a:pt x="3172" y="-26550"/>
                  <a:pt x="-6789" y="-54441"/>
                  <a:pt x="5164" y="1039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173AAF0F-FCD0-973A-93E6-350DC9A4AFEE}"/>
              </a:ext>
            </a:extLst>
          </p:cNvPr>
          <p:cNvSpPr/>
          <p:nvPr/>
        </p:nvSpPr>
        <p:spPr>
          <a:xfrm>
            <a:off x="7306903" y="5604078"/>
            <a:ext cx="452404" cy="1895909"/>
          </a:xfrm>
          <a:custGeom>
            <a:avLst/>
            <a:gdLst>
              <a:gd name="connsiteX0" fmla="*/ 450556 w 452404"/>
              <a:gd name="connsiteY0" fmla="*/ 1851 h 1895909"/>
              <a:gd name="connsiteX1" fmla="*/ 342979 w 452404"/>
              <a:gd name="connsiteY1" fmla="*/ 1047734 h 1895909"/>
              <a:gd name="connsiteX2" fmla="*/ 20250 w 452404"/>
              <a:gd name="connsiteY2" fmla="*/ 1854557 h 1895909"/>
              <a:gd name="connsiteX3" fmla="*/ 68062 w 452404"/>
              <a:gd name="connsiteY3" fmla="*/ 1693193 h 1895909"/>
              <a:gd name="connsiteX4" fmla="*/ 348956 w 452404"/>
              <a:gd name="connsiteY4" fmla="*/ 958087 h 1895909"/>
              <a:gd name="connsiteX5" fmla="*/ 408721 w 452404"/>
              <a:gd name="connsiteY5" fmla="*/ 796722 h 1895909"/>
              <a:gd name="connsiteX6" fmla="*/ 450556 w 452404"/>
              <a:gd name="connsiteY6" fmla="*/ 1851 h 189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404" h="1895909">
                <a:moveTo>
                  <a:pt x="450556" y="1851"/>
                </a:moveTo>
                <a:cubicBezTo>
                  <a:pt x="439599" y="43686"/>
                  <a:pt x="414697" y="738950"/>
                  <a:pt x="342979" y="1047734"/>
                </a:cubicBezTo>
                <a:cubicBezTo>
                  <a:pt x="271261" y="1356518"/>
                  <a:pt x="66069" y="1746981"/>
                  <a:pt x="20250" y="1854557"/>
                </a:cubicBezTo>
                <a:cubicBezTo>
                  <a:pt x="-25569" y="1962133"/>
                  <a:pt x="13278" y="1842605"/>
                  <a:pt x="68062" y="1693193"/>
                </a:cubicBezTo>
                <a:cubicBezTo>
                  <a:pt x="122846" y="1543781"/>
                  <a:pt x="292180" y="1107499"/>
                  <a:pt x="348956" y="958087"/>
                </a:cubicBezTo>
                <a:cubicBezTo>
                  <a:pt x="405732" y="808675"/>
                  <a:pt x="396768" y="954102"/>
                  <a:pt x="408721" y="796722"/>
                </a:cubicBezTo>
                <a:cubicBezTo>
                  <a:pt x="420674" y="639342"/>
                  <a:pt x="461513" y="-39984"/>
                  <a:pt x="450556" y="18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A19DE4D1-DA4C-56DE-0537-95BEA99185D5}"/>
              </a:ext>
            </a:extLst>
          </p:cNvPr>
          <p:cNvSpPr/>
          <p:nvPr/>
        </p:nvSpPr>
        <p:spPr>
          <a:xfrm>
            <a:off x="7356817" y="5025078"/>
            <a:ext cx="592636" cy="2997265"/>
          </a:xfrm>
          <a:custGeom>
            <a:avLst/>
            <a:gdLst>
              <a:gd name="connsiteX0" fmla="*/ 472359 w 592636"/>
              <a:gd name="connsiteY0" fmla="*/ 1134 h 2997265"/>
              <a:gd name="connsiteX1" fmla="*/ 573959 w 592636"/>
              <a:gd name="connsiteY1" fmla="*/ 1321934 h 2997265"/>
              <a:gd name="connsiteX2" fmla="*/ 24124 w 592636"/>
              <a:gd name="connsiteY2" fmla="*/ 2929604 h 2997265"/>
              <a:gd name="connsiteX3" fmla="*/ 143654 w 592636"/>
              <a:gd name="connsiteY3" fmla="*/ 2582969 h 2997265"/>
              <a:gd name="connsiteX4" fmla="*/ 556030 w 592636"/>
              <a:gd name="connsiteY4" fmla="*/ 1543063 h 2997265"/>
              <a:gd name="connsiteX5" fmla="*/ 472359 w 592636"/>
              <a:gd name="connsiteY5" fmla="*/ 1134 h 299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36" h="2997265">
                <a:moveTo>
                  <a:pt x="472359" y="1134"/>
                </a:moveTo>
                <a:cubicBezTo>
                  <a:pt x="475347" y="-35721"/>
                  <a:pt x="648665" y="833856"/>
                  <a:pt x="573959" y="1321934"/>
                </a:cubicBezTo>
                <a:cubicBezTo>
                  <a:pt x="499253" y="1810012"/>
                  <a:pt x="95841" y="2719432"/>
                  <a:pt x="24124" y="2929604"/>
                </a:cubicBezTo>
                <a:cubicBezTo>
                  <a:pt x="-47593" y="3139776"/>
                  <a:pt x="55003" y="2814059"/>
                  <a:pt x="143654" y="2582969"/>
                </a:cubicBezTo>
                <a:cubicBezTo>
                  <a:pt x="232305" y="2351879"/>
                  <a:pt x="500250" y="1965400"/>
                  <a:pt x="556030" y="1543063"/>
                </a:cubicBezTo>
                <a:cubicBezTo>
                  <a:pt x="611810" y="1120726"/>
                  <a:pt x="469371" y="37989"/>
                  <a:pt x="472359" y="11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03414021-CF30-B871-4986-1E2A33D524A4}"/>
              </a:ext>
            </a:extLst>
          </p:cNvPr>
          <p:cNvSpPr/>
          <p:nvPr/>
        </p:nvSpPr>
        <p:spPr>
          <a:xfrm>
            <a:off x="6262460" y="7457334"/>
            <a:ext cx="1210544" cy="1282224"/>
          </a:xfrm>
          <a:custGeom>
            <a:avLst/>
            <a:gdLst>
              <a:gd name="connsiteX0" fmla="*/ 1208128 w 1210544"/>
              <a:gd name="connsiteY0" fmla="*/ 7278 h 1282224"/>
              <a:gd name="connsiteX1" fmla="*/ 640364 w 1210544"/>
              <a:gd name="connsiteY1" fmla="*/ 826054 h 1282224"/>
              <a:gd name="connsiteX2" fmla="*/ 18811 w 1210544"/>
              <a:gd name="connsiteY2" fmla="*/ 1268313 h 1282224"/>
              <a:gd name="connsiteX3" fmla="*/ 204081 w 1210544"/>
              <a:gd name="connsiteY3" fmla="*/ 1148784 h 1282224"/>
              <a:gd name="connsiteX4" fmla="*/ 640364 w 1210544"/>
              <a:gd name="connsiteY4" fmla="*/ 921678 h 1282224"/>
              <a:gd name="connsiteX5" fmla="*/ 837587 w 1210544"/>
              <a:gd name="connsiteY5" fmla="*/ 449537 h 1282224"/>
              <a:gd name="connsiteX6" fmla="*/ 1208128 w 1210544"/>
              <a:gd name="connsiteY6" fmla="*/ 7278 h 128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544" h="1282224">
                <a:moveTo>
                  <a:pt x="1208128" y="7278"/>
                </a:moveTo>
                <a:cubicBezTo>
                  <a:pt x="1175258" y="70031"/>
                  <a:pt x="838583" y="615882"/>
                  <a:pt x="640364" y="826054"/>
                </a:cubicBezTo>
                <a:cubicBezTo>
                  <a:pt x="442145" y="1036226"/>
                  <a:pt x="91525" y="1214525"/>
                  <a:pt x="18811" y="1268313"/>
                </a:cubicBezTo>
                <a:cubicBezTo>
                  <a:pt x="-53903" y="1322101"/>
                  <a:pt x="100489" y="1206556"/>
                  <a:pt x="204081" y="1148784"/>
                </a:cubicBezTo>
                <a:cubicBezTo>
                  <a:pt x="307673" y="1091012"/>
                  <a:pt x="534780" y="1038219"/>
                  <a:pt x="640364" y="921678"/>
                </a:cubicBezTo>
                <a:cubicBezTo>
                  <a:pt x="745948" y="805137"/>
                  <a:pt x="745948" y="594964"/>
                  <a:pt x="837587" y="449537"/>
                </a:cubicBezTo>
                <a:cubicBezTo>
                  <a:pt x="929226" y="304110"/>
                  <a:pt x="1240998" y="-55475"/>
                  <a:pt x="1208128" y="72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84EBD580-2677-0324-B383-B472FE2A9380}"/>
              </a:ext>
            </a:extLst>
          </p:cNvPr>
          <p:cNvSpPr/>
          <p:nvPr/>
        </p:nvSpPr>
        <p:spPr>
          <a:xfrm>
            <a:off x="6668957" y="7063518"/>
            <a:ext cx="1204213" cy="1848896"/>
          </a:xfrm>
          <a:custGeom>
            <a:avLst/>
            <a:gdLst>
              <a:gd name="connsiteX0" fmla="*/ 1202055 w 1204213"/>
              <a:gd name="connsiteY0" fmla="*/ 670 h 1848896"/>
              <a:gd name="connsiteX1" fmla="*/ 706008 w 1204213"/>
              <a:gd name="connsiteY1" fmla="*/ 1225847 h 1848896"/>
              <a:gd name="connsiteX2" fmla="*/ 784 w 1204213"/>
              <a:gd name="connsiteY2" fmla="*/ 1847400 h 1848896"/>
              <a:gd name="connsiteX3" fmla="*/ 849443 w 1204213"/>
              <a:gd name="connsiteY3" fmla="*/ 1064482 h 1848896"/>
              <a:gd name="connsiteX4" fmla="*/ 1202055 w 1204213"/>
              <a:gd name="connsiteY4" fmla="*/ 670 h 184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13" h="1848896">
                <a:moveTo>
                  <a:pt x="1202055" y="670"/>
                </a:moveTo>
                <a:cubicBezTo>
                  <a:pt x="1178149" y="27564"/>
                  <a:pt x="906220" y="918059"/>
                  <a:pt x="706008" y="1225847"/>
                </a:cubicBezTo>
                <a:cubicBezTo>
                  <a:pt x="505796" y="1533635"/>
                  <a:pt x="-23122" y="1874294"/>
                  <a:pt x="784" y="1847400"/>
                </a:cubicBezTo>
                <a:cubicBezTo>
                  <a:pt x="24690" y="1820506"/>
                  <a:pt x="651223" y="1366294"/>
                  <a:pt x="849443" y="1064482"/>
                </a:cubicBezTo>
                <a:cubicBezTo>
                  <a:pt x="1047663" y="762670"/>
                  <a:pt x="1225961" y="-26224"/>
                  <a:pt x="1202055" y="6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31438F18-31D6-ACFC-8259-1205602BFA1F}"/>
              </a:ext>
            </a:extLst>
          </p:cNvPr>
          <p:cNvSpPr/>
          <p:nvPr/>
        </p:nvSpPr>
        <p:spPr>
          <a:xfrm>
            <a:off x="3761177" y="2218692"/>
            <a:ext cx="1328175" cy="1197988"/>
          </a:xfrm>
          <a:custGeom>
            <a:avLst/>
            <a:gdLst>
              <a:gd name="connsiteX0" fmla="*/ 1322586 w 1328175"/>
              <a:gd name="connsiteY0" fmla="*/ 8982 h 1197988"/>
              <a:gd name="connsiteX1" fmla="*/ 953816 w 1328175"/>
              <a:gd name="connsiteY1" fmla="*/ 227234 h 1197988"/>
              <a:gd name="connsiteX2" fmla="*/ 31890 w 1328175"/>
              <a:gd name="connsiteY2" fmla="*/ 1164212 h 1197988"/>
              <a:gd name="connsiteX3" fmla="*/ 257667 w 1328175"/>
              <a:gd name="connsiteY3" fmla="*/ 938434 h 1197988"/>
              <a:gd name="connsiteX4" fmla="*/ 705460 w 1328175"/>
              <a:gd name="connsiteY4" fmla="*/ 430434 h 1197988"/>
              <a:gd name="connsiteX5" fmla="*/ 1322586 w 1328175"/>
              <a:gd name="connsiteY5" fmla="*/ 8982 h 119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175" h="1197988">
                <a:moveTo>
                  <a:pt x="1322586" y="8982"/>
                </a:moveTo>
                <a:cubicBezTo>
                  <a:pt x="1363979" y="-24885"/>
                  <a:pt x="1168932" y="34696"/>
                  <a:pt x="953816" y="227234"/>
                </a:cubicBezTo>
                <a:cubicBezTo>
                  <a:pt x="738700" y="419772"/>
                  <a:pt x="147915" y="1045679"/>
                  <a:pt x="31890" y="1164212"/>
                </a:cubicBezTo>
                <a:cubicBezTo>
                  <a:pt x="-84135" y="1282745"/>
                  <a:pt x="145405" y="1060730"/>
                  <a:pt x="257667" y="938434"/>
                </a:cubicBezTo>
                <a:cubicBezTo>
                  <a:pt x="369929" y="816138"/>
                  <a:pt x="530482" y="585970"/>
                  <a:pt x="705460" y="430434"/>
                </a:cubicBezTo>
                <a:cubicBezTo>
                  <a:pt x="880438" y="274898"/>
                  <a:pt x="1281193" y="42849"/>
                  <a:pt x="1322586" y="89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E764221-C90F-0797-DA70-BA39DB4160CF}"/>
              </a:ext>
            </a:extLst>
          </p:cNvPr>
          <p:cNvSpPr/>
          <p:nvPr/>
        </p:nvSpPr>
        <p:spPr>
          <a:xfrm>
            <a:off x="5063811" y="2082435"/>
            <a:ext cx="1957257" cy="557270"/>
          </a:xfrm>
          <a:custGeom>
            <a:avLst/>
            <a:gdLst>
              <a:gd name="connsiteX0" fmla="*/ 1137 w 1957257"/>
              <a:gd name="connsiteY0" fmla="*/ 39876 h 557270"/>
              <a:gd name="connsiteX1" fmla="*/ 731152 w 1957257"/>
              <a:gd name="connsiteY1" fmla="*/ 24824 h 557270"/>
              <a:gd name="connsiteX2" fmla="*/ 1107448 w 1957257"/>
              <a:gd name="connsiteY2" fmla="*/ 81269 h 557270"/>
              <a:gd name="connsiteX3" fmla="*/ 987033 w 1957257"/>
              <a:gd name="connsiteY3" fmla="*/ 36113 h 557270"/>
              <a:gd name="connsiteX4" fmla="*/ 1288070 w 1957257"/>
              <a:gd name="connsiteY4" fmla="*/ 194158 h 557270"/>
              <a:gd name="connsiteX5" fmla="*/ 1954115 w 1957257"/>
              <a:gd name="connsiteY5" fmla="*/ 555402 h 557270"/>
              <a:gd name="connsiteX6" fmla="*/ 1555241 w 1957257"/>
              <a:gd name="connsiteY6" fmla="*/ 344676 h 557270"/>
              <a:gd name="connsiteX7" fmla="*/ 911774 w 1957257"/>
              <a:gd name="connsiteY7" fmla="*/ 17298 h 557270"/>
              <a:gd name="connsiteX8" fmla="*/ 1137 w 1957257"/>
              <a:gd name="connsiteY8" fmla="*/ 39876 h 55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7257" h="557270">
                <a:moveTo>
                  <a:pt x="1137" y="39876"/>
                </a:moveTo>
                <a:cubicBezTo>
                  <a:pt x="-28967" y="41130"/>
                  <a:pt x="546767" y="17925"/>
                  <a:pt x="731152" y="24824"/>
                </a:cubicBezTo>
                <a:cubicBezTo>
                  <a:pt x="915537" y="31723"/>
                  <a:pt x="1064801" y="79388"/>
                  <a:pt x="1107448" y="81269"/>
                </a:cubicBezTo>
                <a:cubicBezTo>
                  <a:pt x="1150095" y="83150"/>
                  <a:pt x="956929" y="17298"/>
                  <a:pt x="987033" y="36113"/>
                </a:cubicBezTo>
                <a:cubicBezTo>
                  <a:pt x="1017137" y="54928"/>
                  <a:pt x="1288070" y="194158"/>
                  <a:pt x="1288070" y="194158"/>
                </a:cubicBezTo>
                <a:lnTo>
                  <a:pt x="1954115" y="555402"/>
                </a:lnTo>
                <a:cubicBezTo>
                  <a:pt x="1998643" y="580488"/>
                  <a:pt x="1555241" y="344676"/>
                  <a:pt x="1555241" y="344676"/>
                </a:cubicBezTo>
                <a:cubicBezTo>
                  <a:pt x="1381518" y="254992"/>
                  <a:pt x="1174554" y="66216"/>
                  <a:pt x="911774" y="17298"/>
                </a:cubicBezTo>
                <a:cubicBezTo>
                  <a:pt x="648994" y="-31620"/>
                  <a:pt x="31241" y="38622"/>
                  <a:pt x="1137" y="398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69B7C2B6-37FD-1FE4-FA2B-B366863AC18F}"/>
              </a:ext>
            </a:extLst>
          </p:cNvPr>
          <p:cNvSpPr/>
          <p:nvPr/>
        </p:nvSpPr>
        <p:spPr>
          <a:xfrm>
            <a:off x="5147716" y="2432725"/>
            <a:ext cx="2020702" cy="581556"/>
          </a:xfrm>
          <a:custGeom>
            <a:avLst/>
            <a:gdLst>
              <a:gd name="connsiteX0" fmla="*/ 17 w 2020702"/>
              <a:gd name="connsiteY0" fmla="*/ 205112 h 581556"/>
              <a:gd name="connsiteX1" fmla="*/ 794003 w 2020702"/>
              <a:gd name="connsiteY1" fmla="*/ 32016 h 581556"/>
              <a:gd name="connsiteX2" fmla="*/ 1952995 w 2020702"/>
              <a:gd name="connsiteY2" fmla="*/ 555068 h 581556"/>
              <a:gd name="connsiteX3" fmla="*/ 1791188 w 2020702"/>
              <a:gd name="connsiteY3" fmla="*/ 464756 h 581556"/>
              <a:gd name="connsiteX4" fmla="*/ 1023543 w 2020702"/>
              <a:gd name="connsiteY4" fmla="*/ 122327 h 581556"/>
              <a:gd name="connsiteX5" fmla="*/ 771425 w 2020702"/>
              <a:gd name="connsiteY5" fmla="*/ 1912 h 581556"/>
              <a:gd name="connsiteX6" fmla="*/ 17 w 2020702"/>
              <a:gd name="connsiteY6" fmla="*/ 205112 h 58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702" h="581556">
                <a:moveTo>
                  <a:pt x="17" y="205112"/>
                </a:moveTo>
                <a:cubicBezTo>
                  <a:pt x="3780" y="210129"/>
                  <a:pt x="468507" y="-26310"/>
                  <a:pt x="794003" y="32016"/>
                </a:cubicBezTo>
                <a:cubicBezTo>
                  <a:pt x="1119499" y="90342"/>
                  <a:pt x="1786797" y="482945"/>
                  <a:pt x="1952995" y="555068"/>
                </a:cubicBezTo>
                <a:cubicBezTo>
                  <a:pt x="2119193" y="627191"/>
                  <a:pt x="1946097" y="536879"/>
                  <a:pt x="1791188" y="464756"/>
                </a:cubicBezTo>
                <a:cubicBezTo>
                  <a:pt x="1636279" y="392633"/>
                  <a:pt x="1193504" y="199468"/>
                  <a:pt x="1023543" y="122327"/>
                </a:cubicBezTo>
                <a:cubicBezTo>
                  <a:pt x="853583" y="45186"/>
                  <a:pt x="936995" y="-11258"/>
                  <a:pt x="771425" y="1912"/>
                </a:cubicBezTo>
                <a:cubicBezTo>
                  <a:pt x="605855" y="15082"/>
                  <a:pt x="-3746" y="200095"/>
                  <a:pt x="17" y="2051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E2491F6-D1F2-DA52-B78C-D6B0F6999086}"/>
              </a:ext>
            </a:extLst>
          </p:cNvPr>
          <p:cNvSpPr/>
          <p:nvPr/>
        </p:nvSpPr>
        <p:spPr>
          <a:xfrm>
            <a:off x="7202020" y="2844077"/>
            <a:ext cx="654626" cy="1562849"/>
          </a:xfrm>
          <a:custGeom>
            <a:avLst/>
            <a:gdLst>
              <a:gd name="connsiteX0" fmla="*/ 291 w 654626"/>
              <a:gd name="connsiteY0" fmla="*/ 723 h 1562849"/>
              <a:gd name="connsiteX1" fmla="*/ 527106 w 654626"/>
              <a:gd name="connsiteY1" fmla="*/ 930175 h 1562849"/>
              <a:gd name="connsiteX2" fmla="*/ 621180 w 654626"/>
              <a:gd name="connsiteY2" fmla="*/ 1532249 h 1562849"/>
              <a:gd name="connsiteX3" fmla="*/ 621180 w 654626"/>
              <a:gd name="connsiteY3" fmla="*/ 1434412 h 1562849"/>
              <a:gd name="connsiteX4" fmla="*/ 606128 w 654626"/>
              <a:gd name="connsiteY4" fmla="*/ 1088219 h 1562849"/>
              <a:gd name="connsiteX5" fmla="*/ 291 w 654626"/>
              <a:gd name="connsiteY5" fmla="*/ 723 h 156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626" h="1562849">
                <a:moveTo>
                  <a:pt x="291" y="723"/>
                </a:moveTo>
                <a:cubicBezTo>
                  <a:pt x="-12879" y="-25618"/>
                  <a:pt x="423625" y="674921"/>
                  <a:pt x="527106" y="930175"/>
                </a:cubicBezTo>
                <a:cubicBezTo>
                  <a:pt x="630588" y="1185429"/>
                  <a:pt x="605501" y="1448210"/>
                  <a:pt x="621180" y="1532249"/>
                </a:cubicBezTo>
                <a:cubicBezTo>
                  <a:pt x="636859" y="1616288"/>
                  <a:pt x="623689" y="1508417"/>
                  <a:pt x="621180" y="1434412"/>
                </a:cubicBezTo>
                <a:cubicBezTo>
                  <a:pt x="618671" y="1360407"/>
                  <a:pt x="707101" y="1324658"/>
                  <a:pt x="606128" y="1088219"/>
                </a:cubicBezTo>
                <a:cubicBezTo>
                  <a:pt x="505155" y="851780"/>
                  <a:pt x="13461" y="27064"/>
                  <a:pt x="291" y="7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7AAF9DD0-7FB4-00F5-EF86-2584B091C893}"/>
              </a:ext>
            </a:extLst>
          </p:cNvPr>
          <p:cNvSpPr/>
          <p:nvPr/>
        </p:nvSpPr>
        <p:spPr>
          <a:xfrm>
            <a:off x="7100623" y="3078023"/>
            <a:ext cx="646234" cy="1631173"/>
          </a:xfrm>
          <a:custGeom>
            <a:avLst/>
            <a:gdLst>
              <a:gd name="connsiteX0" fmla="*/ 88 w 646234"/>
              <a:gd name="connsiteY0" fmla="*/ 81 h 1631173"/>
              <a:gd name="connsiteX1" fmla="*/ 560770 w 646234"/>
              <a:gd name="connsiteY1" fmla="*/ 1177888 h 1631173"/>
              <a:gd name="connsiteX2" fmla="*/ 575821 w 646234"/>
              <a:gd name="connsiteY2" fmla="*/ 1618155 h 1631173"/>
              <a:gd name="connsiteX3" fmla="*/ 587110 w 646234"/>
              <a:gd name="connsiteY3" fmla="*/ 1490214 h 1631173"/>
              <a:gd name="connsiteX4" fmla="*/ 605925 w 646234"/>
              <a:gd name="connsiteY4" fmla="*/ 1238096 h 1631173"/>
              <a:gd name="connsiteX5" fmla="*/ 88 w 646234"/>
              <a:gd name="connsiteY5" fmla="*/ 81 h 163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234" h="1631173">
                <a:moveTo>
                  <a:pt x="88" y="81"/>
                </a:moveTo>
                <a:cubicBezTo>
                  <a:pt x="-7438" y="-9954"/>
                  <a:pt x="464815" y="908209"/>
                  <a:pt x="560770" y="1177888"/>
                </a:cubicBezTo>
                <a:cubicBezTo>
                  <a:pt x="656725" y="1447567"/>
                  <a:pt x="571431" y="1566101"/>
                  <a:pt x="575821" y="1618155"/>
                </a:cubicBezTo>
                <a:cubicBezTo>
                  <a:pt x="580211" y="1670209"/>
                  <a:pt x="582093" y="1553557"/>
                  <a:pt x="587110" y="1490214"/>
                </a:cubicBezTo>
                <a:cubicBezTo>
                  <a:pt x="592127" y="1426871"/>
                  <a:pt x="704389" y="1482689"/>
                  <a:pt x="605925" y="1238096"/>
                </a:cubicBezTo>
                <a:cubicBezTo>
                  <a:pt x="507461" y="993503"/>
                  <a:pt x="7614" y="10116"/>
                  <a:pt x="88" y="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0D8FC45A-086F-6CAA-ED1E-6BBB615734EF}"/>
              </a:ext>
            </a:extLst>
          </p:cNvPr>
          <p:cNvSpPr/>
          <p:nvPr/>
        </p:nvSpPr>
        <p:spPr>
          <a:xfrm>
            <a:off x="7726336" y="4770448"/>
            <a:ext cx="92128" cy="1708631"/>
          </a:xfrm>
          <a:custGeom>
            <a:avLst/>
            <a:gdLst>
              <a:gd name="connsiteX0" fmla="*/ 2790 w 92128"/>
              <a:gd name="connsiteY0" fmla="*/ 27330 h 1708631"/>
              <a:gd name="connsiteX1" fmla="*/ 89338 w 92128"/>
              <a:gd name="connsiteY1" fmla="*/ 1626589 h 1708631"/>
              <a:gd name="connsiteX2" fmla="*/ 66760 w 92128"/>
              <a:gd name="connsiteY2" fmla="*/ 1393285 h 1708631"/>
              <a:gd name="connsiteX3" fmla="*/ 25368 w 92128"/>
              <a:gd name="connsiteY3" fmla="*/ 670796 h 1708631"/>
              <a:gd name="connsiteX4" fmla="*/ 2790 w 92128"/>
              <a:gd name="connsiteY4" fmla="*/ 27330 h 170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8" h="1708631">
                <a:moveTo>
                  <a:pt x="2790" y="27330"/>
                </a:moveTo>
                <a:cubicBezTo>
                  <a:pt x="13452" y="186629"/>
                  <a:pt x="78676" y="1398930"/>
                  <a:pt x="89338" y="1626589"/>
                </a:cubicBezTo>
                <a:cubicBezTo>
                  <a:pt x="100000" y="1854248"/>
                  <a:pt x="77422" y="1552584"/>
                  <a:pt x="66760" y="1393285"/>
                </a:cubicBezTo>
                <a:cubicBezTo>
                  <a:pt x="56098" y="1233986"/>
                  <a:pt x="36030" y="894065"/>
                  <a:pt x="25368" y="670796"/>
                </a:cubicBezTo>
                <a:cubicBezTo>
                  <a:pt x="14706" y="447527"/>
                  <a:pt x="-7872" y="-131969"/>
                  <a:pt x="2790" y="273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4F68B825-0554-66F5-1AC0-A25186C28C7B}"/>
              </a:ext>
            </a:extLst>
          </p:cNvPr>
          <p:cNvSpPr/>
          <p:nvPr/>
        </p:nvSpPr>
        <p:spPr>
          <a:xfrm>
            <a:off x="7452564" y="6579449"/>
            <a:ext cx="324531" cy="815060"/>
          </a:xfrm>
          <a:custGeom>
            <a:avLst/>
            <a:gdLst>
              <a:gd name="connsiteX0" fmla="*/ 321717 w 324531"/>
              <a:gd name="connsiteY0" fmla="*/ 9499 h 815060"/>
              <a:gd name="connsiteX1" fmla="*/ 9392 w 324531"/>
              <a:gd name="connsiteY1" fmla="*/ 792195 h 815060"/>
              <a:gd name="connsiteX2" fmla="*/ 88414 w 324531"/>
              <a:gd name="connsiteY2" fmla="*/ 585232 h 815060"/>
              <a:gd name="connsiteX3" fmla="*/ 159910 w 324531"/>
              <a:gd name="connsiteY3" fmla="*/ 370744 h 815060"/>
              <a:gd name="connsiteX4" fmla="*/ 321717 w 324531"/>
              <a:gd name="connsiteY4" fmla="*/ 9499 h 81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31" h="815060">
                <a:moveTo>
                  <a:pt x="321717" y="9499"/>
                </a:moveTo>
                <a:cubicBezTo>
                  <a:pt x="296631" y="79741"/>
                  <a:pt x="48276" y="696239"/>
                  <a:pt x="9392" y="792195"/>
                </a:cubicBezTo>
                <a:cubicBezTo>
                  <a:pt x="-29492" y="888151"/>
                  <a:pt x="63328" y="655474"/>
                  <a:pt x="88414" y="585232"/>
                </a:cubicBezTo>
                <a:cubicBezTo>
                  <a:pt x="113500" y="514990"/>
                  <a:pt x="122908" y="462936"/>
                  <a:pt x="159910" y="370744"/>
                </a:cubicBezTo>
                <a:cubicBezTo>
                  <a:pt x="196912" y="278552"/>
                  <a:pt x="346803" y="-60743"/>
                  <a:pt x="321717" y="94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319DCD2-BD7C-F0E7-80E7-401E5FDDF245}"/>
              </a:ext>
            </a:extLst>
          </p:cNvPr>
          <p:cNvSpPr/>
          <p:nvPr/>
        </p:nvSpPr>
        <p:spPr>
          <a:xfrm>
            <a:off x="5506711" y="4277670"/>
            <a:ext cx="547352" cy="768131"/>
          </a:xfrm>
          <a:custGeom>
            <a:avLst/>
            <a:gdLst>
              <a:gd name="connsiteX0" fmla="*/ 284489 w 547352"/>
              <a:gd name="connsiteY0" fmla="*/ 40 h 768131"/>
              <a:gd name="connsiteX1" fmla="*/ 536737 w 547352"/>
              <a:gd name="connsiteY1" fmla="*/ 325861 h 768131"/>
              <a:gd name="connsiteX2" fmla="*/ 463165 w 547352"/>
              <a:gd name="connsiteY2" fmla="*/ 641171 h 768131"/>
              <a:gd name="connsiteX3" fmla="*/ 547248 w 547352"/>
              <a:gd name="connsiteY3" fmla="*/ 767296 h 768131"/>
              <a:gd name="connsiteX4" fmla="*/ 442144 w 547352"/>
              <a:gd name="connsiteY4" fmla="*/ 588620 h 768131"/>
              <a:gd name="connsiteX5" fmla="*/ 710 w 547352"/>
              <a:gd name="connsiteY5" fmla="*/ 441475 h 768131"/>
              <a:gd name="connsiteX6" fmla="*/ 337041 w 547352"/>
              <a:gd name="connsiteY6" fmla="*/ 515047 h 768131"/>
              <a:gd name="connsiteX7" fmla="*/ 252958 w 547352"/>
              <a:gd name="connsiteY7" fmla="*/ 220758 h 768131"/>
              <a:gd name="connsiteX8" fmla="*/ 347551 w 547352"/>
              <a:gd name="connsiteY8" fmla="*/ 346882 h 768131"/>
              <a:gd name="connsiteX9" fmla="*/ 284489 w 547352"/>
              <a:gd name="connsiteY9" fmla="*/ 40 h 76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352" h="768131">
                <a:moveTo>
                  <a:pt x="284489" y="40"/>
                </a:moveTo>
                <a:cubicBezTo>
                  <a:pt x="316020" y="-3463"/>
                  <a:pt x="506958" y="219006"/>
                  <a:pt x="536737" y="325861"/>
                </a:cubicBezTo>
                <a:cubicBezTo>
                  <a:pt x="566516" y="432716"/>
                  <a:pt x="461413" y="567599"/>
                  <a:pt x="463165" y="641171"/>
                </a:cubicBezTo>
                <a:cubicBezTo>
                  <a:pt x="464917" y="714743"/>
                  <a:pt x="550751" y="776054"/>
                  <a:pt x="547248" y="767296"/>
                </a:cubicBezTo>
                <a:cubicBezTo>
                  <a:pt x="543745" y="758538"/>
                  <a:pt x="533234" y="642924"/>
                  <a:pt x="442144" y="588620"/>
                </a:cubicBezTo>
                <a:cubicBezTo>
                  <a:pt x="351054" y="534317"/>
                  <a:pt x="18227" y="453737"/>
                  <a:pt x="710" y="441475"/>
                </a:cubicBezTo>
                <a:cubicBezTo>
                  <a:pt x="-16807" y="429213"/>
                  <a:pt x="295000" y="551833"/>
                  <a:pt x="337041" y="515047"/>
                </a:cubicBezTo>
                <a:cubicBezTo>
                  <a:pt x="379082" y="478261"/>
                  <a:pt x="251206" y="248786"/>
                  <a:pt x="252958" y="220758"/>
                </a:cubicBezTo>
                <a:cubicBezTo>
                  <a:pt x="254710" y="192730"/>
                  <a:pt x="342296" y="380165"/>
                  <a:pt x="347551" y="346882"/>
                </a:cubicBezTo>
                <a:cubicBezTo>
                  <a:pt x="352806" y="313599"/>
                  <a:pt x="252958" y="3543"/>
                  <a:pt x="284489" y="4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556E5302-5AD6-4A95-BB3B-60B5E0BC492C}"/>
              </a:ext>
            </a:extLst>
          </p:cNvPr>
          <p:cNvSpPr/>
          <p:nvPr/>
        </p:nvSpPr>
        <p:spPr>
          <a:xfrm>
            <a:off x="5643487" y="4493532"/>
            <a:ext cx="602377" cy="2044173"/>
          </a:xfrm>
          <a:custGeom>
            <a:avLst/>
            <a:gdLst>
              <a:gd name="connsiteX0" fmla="*/ 336899 w 602377"/>
              <a:gd name="connsiteY0" fmla="*/ 78468 h 2044173"/>
              <a:gd name="connsiteX1" fmla="*/ 515575 w 602377"/>
              <a:gd name="connsiteY1" fmla="*/ 1013889 h 2044173"/>
              <a:gd name="connsiteX2" fmla="*/ 599658 w 602377"/>
              <a:gd name="connsiteY2" fmla="*/ 1297668 h 2044173"/>
              <a:gd name="connsiteX3" fmla="*/ 420982 w 602377"/>
              <a:gd name="connsiteY3" fmla="*/ 1549916 h 2044173"/>
              <a:gd name="connsiteX4" fmla="*/ 547106 w 602377"/>
              <a:gd name="connsiteY4" fmla="*/ 1665530 h 2044173"/>
              <a:gd name="connsiteX5" fmla="*/ 294858 w 602377"/>
              <a:gd name="connsiteY5" fmla="*/ 1728592 h 2044173"/>
              <a:gd name="connsiteX6" fmla="*/ 347410 w 602377"/>
              <a:gd name="connsiteY6" fmla="*/ 2043902 h 2044173"/>
              <a:gd name="connsiteX7" fmla="*/ 189754 w 602377"/>
              <a:gd name="connsiteY7" fmla="*/ 1770634 h 2044173"/>
              <a:gd name="connsiteX8" fmla="*/ 568 w 602377"/>
              <a:gd name="connsiteY8" fmla="*/ 1140013 h 2044173"/>
              <a:gd name="connsiteX9" fmla="*/ 137203 w 602377"/>
              <a:gd name="connsiteY9" fmla="*/ 1423792 h 2044173"/>
              <a:gd name="connsiteX10" fmla="*/ 305368 w 602377"/>
              <a:gd name="connsiteY10" fmla="*/ 908785 h 2044173"/>
              <a:gd name="connsiteX11" fmla="*/ 74141 w 602377"/>
              <a:gd name="connsiteY11" fmla="*/ 309696 h 2044173"/>
              <a:gd name="connsiteX12" fmla="*/ 252816 w 602377"/>
              <a:gd name="connsiteY12" fmla="*/ 656537 h 2044173"/>
              <a:gd name="connsiteX13" fmla="*/ 189754 w 602377"/>
              <a:gd name="connsiteY13" fmla="*/ 404289 h 2044173"/>
              <a:gd name="connsiteX14" fmla="*/ 378941 w 602377"/>
              <a:gd name="connsiteY14" fmla="*/ 656537 h 2044173"/>
              <a:gd name="connsiteX15" fmla="*/ 305368 w 602377"/>
              <a:gd name="connsiteY15" fmla="*/ 120509 h 2044173"/>
              <a:gd name="connsiteX16" fmla="*/ 336899 w 602377"/>
              <a:gd name="connsiteY16" fmla="*/ 78468 h 204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2377" h="2044173">
                <a:moveTo>
                  <a:pt x="336899" y="78468"/>
                </a:moveTo>
                <a:cubicBezTo>
                  <a:pt x="371934" y="227365"/>
                  <a:pt x="471782" y="810689"/>
                  <a:pt x="515575" y="1013889"/>
                </a:cubicBezTo>
                <a:cubicBezTo>
                  <a:pt x="559368" y="1217089"/>
                  <a:pt x="615424" y="1208330"/>
                  <a:pt x="599658" y="1297668"/>
                </a:cubicBezTo>
                <a:cubicBezTo>
                  <a:pt x="583893" y="1387006"/>
                  <a:pt x="429741" y="1488606"/>
                  <a:pt x="420982" y="1549916"/>
                </a:cubicBezTo>
                <a:cubicBezTo>
                  <a:pt x="412223" y="1611226"/>
                  <a:pt x="568127" y="1635751"/>
                  <a:pt x="547106" y="1665530"/>
                </a:cubicBezTo>
                <a:cubicBezTo>
                  <a:pt x="526085" y="1695309"/>
                  <a:pt x="328141" y="1665530"/>
                  <a:pt x="294858" y="1728592"/>
                </a:cubicBezTo>
                <a:cubicBezTo>
                  <a:pt x="261575" y="1791654"/>
                  <a:pt x="364927" y="2036895"/>
                  <a:pt x="347410" y="2043902"/>
                </a:cubicBezTo>
                <a:cubicBezTo>
                  <a:pt x="329893" y="2050909"/>
                  <a:pt x="247561" y="1921282"/>
                  <a:pt x="189754" y="1770634"/>
                </a:cubicBezTo>
                <a:cubicBezTo>
                  <a:pt x="131947" y="1619986"/>
                  <a:pt x="9326" y="1197820"/>
                  <a:pt x="568" y="1140013"/>
                </a:cubicBezTo>
                <a:cubicBezTo>
                  <a:pt x="-8190" y="1082206"/>
                  <a:pt x="86403" y="1462330"/>
                  <a:pt x="137203" y="1423792"/>
                </a:cubicBezTo>
                <a:cubicBezTo>
                  <a:pt x="188003" y="1385254"/>
                  <a:pt x="315878" y="1094468"/>
                  <a:pt x="305368" y="908785"/>
                </a:cubicBezTo>
                <a:cubicBezTo>
                  <a:pt x="294858" y="723102"/>
                  <a:pt x="82900" y="351737"/>
                  <a:pt x="74141" y="309696"/>
                </a:cubicBezTo>
                <a:cubicBezTo>
                  <a:pt x="65382" y="267655"/>
                  <a:pt x="233547" y="640772"/>
                  <a:pt x="252816" y="656537"/>
                </a:cubicBezTo>
                <a:cubicBezTo>
                  <a:pt x="272085" y="672302"/>
                  <a:pt x="168733" y="404289"/>
                  <a:pt x="189754" y="404289"/>
                </a:cubicBezTo>
                <a:cubicBezTo>
                  <a:pt x="210775" y="404289"/>
                  <a:pt x="359672" y="703834"/>
                  <a:pt x="378941" y="656537"/>
                </a:cubicBezTo>
                <a:cubicBezTo>
                  <a:pt x="398210" y="609240"/>
                  <a:pt x="312375" y="220357"/>
                  <a:pt x="305368" y="120509"/>
                </a:cubicBezTo>
                <a:cubicBezTo>
                  <a:pt x="298361" y="20661"/>
                  <a:pt x="301864" y="-70429"/>
                  <a:pt x="336899" y="78468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4294466E-A0AB-DF51-0533-8ED71BD2C71B}"/>
              </a:ext>
            </a:extLst>
          </p:cNvPr>
          <p:cNvSpPr/>
          <p:nvPr/>
        </p:nvSpPr>
        <p:spPr>
          <a:xfrm>
            <a:off x="3665637" y="5135696"/>
            <a:ext cx="81021" cy="815247"/>
          </a:xfrm>
          <a:custGeom>
            <a:avLst/>
            <a:gdLst>
              <a:gd name="connsiteX0" fmla="*/ 1743 w 81021"/>
              <a:gd name="connsiteY0" fmla="*/ 8415 h 815247"/>
              <a:gd name="connsiteX1" fmla="*/ 21302 w 81021"/>
              <a:gd name="connsiteY1" fmla="*/ 71983 h 815247"/>
              <a:gd name="connsiteX2" fmla="*/ 1743 w 81021"/>
              <a:gd name="connsiteY2" fmla="*/ 223568 h 815247"/>
              <a:gd name="connsiteX3" fmla="*/ 75090 w 81021"/>
              <a:gd name="connsiteY3" fmla="*/ 472950 h 815247"/>
              <a:gd name="connsiteX4" fmla="*/ 65311 w 81021"/>
              <a:gd name="connsiteY4" fmla="*/ 815239 h 815247"/>
              <a:gd name="connsiteX5" fmla="*/ 79980 w 81021"/>
              <a:gd name="connsiteY5" fmla="*/ 463170 h 815247"/>
              <a:gd name="connsiteX6" fmla="*/ 31082 w 81021"/>
              <a:gd name="connsiteY6" fmla="*/ 326255 h 815247"/>
              <a:gd name="connsiteX7" fmla="*/ 11522 w 81021"/>
              <a:gd name="connsiteY7" fmla="*/ 252907 h 815247"/>
              <a:gd name="connsiteX8" fmla="*/ 1743 w 81021"/>
              <a:gd name="connsiteY8" fmla="*/ 8415 h 81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021" h="815247">
                <a:moveTo>
                  <a:pt x="1743" y="8415"/>
                </a:moveTo>
                <a:cubicBezTo>
                  <a:pt x="3373" y="-21739"/>
                  <a:pt x="21302" y="36124"/>
                  <a:pt x="21302" y="71983"/>
                </a:cubicBezTo>
                <a:cubicBezTo>
                  <a:pt x="21302" y="107842"/>
                  <a:pt x="-7222" y="156740"/>
                  <a:pt x="1743" y="223568"/>
                </a:cubicBezTo>
                <a:cubicBezTo>
                  <a:pt x="10708" y="290396"/>
                  <a:pt x="64495" y="374338"/>
                  <a:pt x="75090" y="472950"/>
                </a:cubicBezTo>
                <a:cubicBezTo>
                  <a:pt x="85685" y="571562"/>
                  <a:pt x="64496" y="816869"/>
                  <a:pt x="65311" y="815239"/>
                </a:cubicBezTo>
                <a:cubicBezTo>
                  <a:pt x="66126" y="813609"/>
                  <a:pt x="85685" y="544667"/>
                  <a:pt x="79980" y="463170"/>
                </a:cubicBezTo>
                <a:cubicBezTo>
                  <a:pt x="74275" y="381673"/>
                  <a:pt x="42492" y="361299"/>
                  <a:pt x="31082" y="326255"/>
                </a:cubicBezTo>
                <a:cubicBezTo>
                  <a:pt x="19672" y="291211"/>
                  <a:pt x="12337" y="303435"/>
                  <a:pt x="11522" y="252907"/>
                </a:cubicBezTo>
                <a:cubicBezTo>
                  <a:pt x="10707" y="202379"/>
                  <a:pt x="113" y="38569"/>
                  <a:pt x="1743" y="84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FEB4E00-7D1C-690B-6566-6982D609FAF3}"/>
              </a:ext>
            </a:extLst>
          </p:cNvPr>
          <p:cNvSpPr/>
          <p:nvPr/>
        </p:nvSpPr>
        <p:spPr>
          <a:xfrm>
            <a:off x="3329957" y="5755286"/>
            <a:ext cx="289269" cy="391339"/>
          </a:xfrm>
          <a:custGeom>
            <a:avLst/>
            <a:gdLst>
              <a:gd name="connsiteX0" fmla="*/ 156499 w 289269"/>
              <a:gd name="connsiteY0" fmla="*/ 55 h 391339"/>
              <a:gd name="connsiteX1" fmla="*/ 283634 w 289269"/>
              <a:gd name="connsiteY1" fmla="*/ 180979 h 391339"/>
              <a:gd name="connsiteX2" fmla="*/ 239626 w 289269"/>
              <a:gd name="connsiteY2" fmla="*/ 322785 h 391339"/>
              <a:gd name="connsiteX3" fmla="*/ 24 w 289269"/>
              <a:gd name="connsiteY3" fmla="*/ 391242 h 391339"/>
              <a:gd name="connsiteX4" fmla="*/ 224956 w 289269"/>
              <a:gd name="connsiteY4" fmla="*/ 337454 h 391339"/>
              <a:gd name="connsiteX5" fmla="*/ 283634 w 289269"/>
              <a:gd name="connsiteY5" fmla="*/ 317895 h 391339"/>
              <a:gd name="connsiteX6" fmla="*/ 254295 w 289269"/>
              <a:gd name="connsiteY6" fmla="*/ 146750 h 391339"/>
              <a:gd name="connsiteX7" fmla="*/ 268965 w 289269"/>
              <a:gd name="connsiteY7" fmla="*/ 161420 h 391339"/>
              <a:gd name="connsiteX8" fmla="*/ 156499 w 289269"/>
              <a:gd name="connsiteY8" fmla="*/ 55 h 39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269" h="391339">
                <a:moveTo>
                  <a:pt x="156499" y="55"/>
                </a:moveTo>
                <a:cubicBezTo>
                  <a:pt x="158944" y="3315"/>
                  <a:pt x="269780" y="127191"/>
                  <a:pt x="283634" y="180979"/>
                </a:cubicBezTo>
                <a:cubicBezTo>
                  <a:pt x="297488" y="234767"/>
                  <a:pt x="286894" y="287741"/>
                  <a:pt x="239626" y="322785"/>
                </a:cubicBezTo>
                <a:cubicBezTo>
                  <a:pt x="192358" y="357829"/>
                  <a:pt x="2469" y="388797"/>
                  <a:pt x="24" y="391242"/>
                </a:cubicBezTo>
                <a:cubicBezTo>
                  <a:pt x="-2421" y="393687"/>
                  <a:pt x="177688" y="349678"/>
                  <a:pt x="224956" y="337454"/>
                </a:cubicBezTo>
                <a:cubicBezTo>
                  <a:pt x="272224" y="325230"/>
                  <a:pt x="278744" y="349679"/>
                  <a:pt x="283634" y="317895"/>
                </a:cubicBezTo>
                <a:cubicBezTo>
                  <a:pt x="288524" y="286111"/>
                  <a:pt x="256740" y="172829"/>
                  <a:pt x="254295" y="146750"/>
                </a:cubicBezTo>
                <a:cubicBezTo>
                  <a:pt x="251850" y="120671"/>
                  <a:pt x="280374" y="185869"/>
                  <a:pt x="268965" y="161420"/>
                </a:cubicBezTo>
                <a:cubicBezTo>
                  <a:pt x="257556" y="136971"/>
                  <a:pt x="154054" y="-3205"/>
                  <a:pt x="156499" y="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C7F0F19-B3E4-8E6C-3C43-966B57363806}"/>
              </a:ext>
            </a:extLst>
          </p:cNvPr>
          <p:cNvSpPr/>
          <p:nvPr/>
        </p:nvSpPr>
        <p:spPr>
          <a:xfrm>
            <a:off x="3111346" y="5665075"/>
            <a:ext cx="421408" cy="135917"/>
          </a:xfrm>
          <a:custGeom>
            <a:avLst/>
            <a:gdLst>
              <a:gd name="connsiteX0" fmla="*/ 3482 w 421408"/>
              <a:gd name="connsiteY0" fmla="*/ 114715 h 135917"/>
              <a:gd name="connsiteX1" fmla="*/ 164847 w 421408"/>
              <a:gd name="connsiteY1" fmla="*/ 129385 h 135917"/>
              <a:gd name="connsiteX2" fmla="*/ 414228 w 421408"/>
              <a:gd name="connsiteY2" fmla="*/ 2249 h 135917"/>
              <a:gd name="connsiteX3" fmla="*/ 350660 w 421408"/>
              <a:gd name="connsiteY3" fmla="*/ 51147 h 135917"/>
              <a:gd name="connsiteX4" fmla="*/ 316432 w 421408"/>
              <a:gd name="connsiteY4" fmla="*/ 90266 h 135917"/>
              <a:gd name="connsiteX5" fmla="*/ 3482 w 421408"/>
              <a:gd name="connsiteY5" fmla="*/ 114715 h 13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408" h="135917">
                <a:moveTo>
                  <a:pt x="3482" y="114715"/>
                </a:moveTo>
                <a:cubicBezTo>
                  <a:pt x="-21782" y="121235"/>
                  <a:pt x="96389" y="148129"/>
                  <a:pt x="164847" y="129385"/>
                </a:cubicBezTo>
                <a:cubicBezTo>
                  <a:pt x="233305" y="110641"/>
                  <a:pt x="383259" y="15289"/>
                  <a:pt x="414228" y="2249"/>
                </a:cubicBezTo>
                <a:cubicBezTo>
                  <a:pt x="445197" y="-10791"/>
                  <a:pt x="366959" y="36478"/>
                  <a:pt x="350660" y="51147"/>
                </a:cubicBezTo>
                <a:cubicBezTo>
                  <a:pt x="334361" y="65816"/>
                  <a:pt x="369405" y="81301"/>
                  <a:pt x="316432" y="90266"/>
                </a:cubicBezTo>
                <a:cubicBezTo>
                  <a:pt x="263459" y="99231"/>
                  <a:pt x="28746" y="108195"/>
                  <a:pt x="3482" y="1147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B83FC0AE-D8B9-7028-226D-7A75D24AE0E6}"/>
              </a:ext>
            </a:extLst>
          </p:cNvPr>
          <p:cNvSpPr/>
          <p:nvPr/>
        </p:nvSpPr>
        <p:spPr>
          <a:xfrm>
            <a:off x="2219987" y="5975328"/>
            <a:ext cx="153587" cy="1385713"/>
          </a:xfrm>
          <a:custGeom>
            <a:avLst/>
            <a:gdLst>
              <a:gd name="connsiteX0" fmla="*/ 132026 w 153587"/>
              <a:gd name="connsiteY0" fmla="*/ 56 h 1385713"/>
              <a:gd name="connsiteX1" fmla="*/ 39119 w 153587"/>
              <a:gd name="connsiteY1" fmla="*/ 650405 h 1385713"/>
              <a:gd name="connsiteX2" fmla="*/ 146695 w 153587"/>
              <a:gd name="connsiteY2" fmla="*/ 1349652 h 1385713"/>
              <a:gd name="connsiteX3" fmla="*/ 127136 w 153587"/>
              <a:gd name="connsiteY3" fmla="*/ 1222516 h 1385713"/>
              <a:gd name="connsiteX4" fmla="*/ 0 w 153587"/>
              <a:gd name="connsiteY4" fmla="*/ 684633 h 1385713"/>
              <a:gd name="connsiteX5" fmla="*/ 132026 w 153587"/>
              <a:gd name="connsiteY5" fmla="*/ 56 h 138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87" h="1385713">
                <a:moveTo>
                  <a:pt x="132026" y="56"/>
                </a:moveTo>
                <a:cubicBezTo>
                  <a:pt x="138546" y="-5649"/>
                  <a:pt x="36674" y="425472"/>
                  <a:pt x="39119" y="650405"/>
                </a:cubicBezTo>
                <a:cubicBezTo>
                  <a:pt x="41564" y="875338"/>
                  <a:pt x="146695" y="1349652"/>
                  <a:pt x="146695" y="1349652"/>
                </a:cubicBezTo>
                <a:cubicBezTo>
                  <a:pt x="161365" y="1445004"/>
                  <a:pt x="151585" y="1333352"/>
                  <a:pt x="127136" y="1222516"/>
                </a:cubicBezTo>
                <a:cubicBezTo>
                  <a:pt x="102687" y="1111680"/>
                  <a:pt x="0" y="884301"/>
                  <a:pt x="0" y="684633"/>
                </a:cubicBezTo>
                <a:cubicBezTo>
                  <a:pt x="0" y="484965"/>
                  <a:pt x="125506" y="5761"/>
                  <a:pt x="132026" y="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ABC1BD48-E9A8-60D4-884B-E1C66D0BF95D}"/>
              </a:ext>
            </a:extLst>
          </p:cNvPr>
          <p:cNvSpPr/>
          <p:nvPr/>
        </p:nvSpPr>
        <p:spPr>
          <a:xfrm>
            <a:off x="1689513" y="5173146"/>
            <a:ext cx="447788" cy="1721505"/>
          </a:xfrm>
          <a:custGeom>
            <a:avLst/>
            <a:gdLst>
              <a:gd name="connsiteX0" fmla="*/ 447347 w 447788"/>
              <a:gd name="connsiteY0" fmla="*/ 304 h 1721505"/>
              <a:gd name="connsiteX1" fmla="*/ 173516 w 447788"/>
              <a:gd name="connsiteY1" fmla="*/ 670212 h 1721505"/>
              <a:gd name="connsiteX2" fmla="*/ 12151 w 447788"/>
              <a:gd name="connsiteY2" fmla="*/ 1643290 h 1721505"/>
              <a:gd name="connsiteX3" fmla="*/ 21931 w 447788"/>
              <a:gd name="connsiteY3" fmla="*/ 1560163 h 1721505"/>
              <a:gd name="connsiteX4" fmla="*/ 105058 w 447788"/>
              <a:gd name="connsiteY4" fmla="*/ 748450 h 1721505"/>
              <a:gd name="connsiteX5" fmla="*/ 447347 w 447788"/>
              <a:gd name="connsiteY5" fmla="*/ 304 h 172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788" h="1721505">
                <a:moveTo>
                  <a:pt x="447347" y="304"/>
                </a:moveTo>
                <a:cubicBezTo>
                  <a:pt x="458757" y="-12736"/>
                  <a:pt x="246049" y="396381"/>
                  <a:pt x="173516" y="670212"/>
                </a:cubicBezTo>
                <a:cubicBezTo>
                  <a:pt x="100983" y="944043"/>
                  <a:pt x="37415" y="1494965"/>
                  <a:pt x="12151" y="1643290"/>
                </a:cubicBezTo>
                <a:cubicBezTo>
                  <a:pt x="-13113" y="1791615"/>
                  <a:pt x="6447" y="1709303"/>
                  <a:pt x="21931" y="1560163"/>
                </a:cubicBezTo>
                <a:cubicBezTo>
                  <a:pt x="37415" y="1411023"/>
                  <a:pt x="37415" y="1002722"/>
                  <a:pt x="105058" y="748450"/>
                </a:cubicBezTo>
                <a:cubicBezTo>
                  <a:pt x="172701" y="494178"/>
                  <a:pt x="435937" y="13344"/>
                  <a:pt x="447347" y="3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3D427E95-B103-C944-8B16-F7591D456C6A}"/>
              </a:ext>
            </a:extLst>
          </p:cNvPr>
          <p:cNvSpPr/>
          <p:nvPr/>
        </p:nvSpPr>
        <p:spPr>
          <a:xfrm>
            <a:off x="2519364" y="5327641"/>
            <a:ext cx="546728" cy="1078626"/>
          </a:xfrm>
          <a:custGeom>
            <a:avLst/>
            <a:gdLst>
              <a:gd name="connsiteX0" fmla="*/ 533716 w 546728"/>
              <a:gd name="connsiteY0" fmla="*/ 265439 h 1078626"/>
              <a:gd name="connsiteX1" fmla="*/ 152716 w 546728"/>
              <a:gd name="connsiteY1" fmla="*/ 1279 h 1078626"/>
              <a:gd name="connsiteX2" fmla="*/ 316 w 546728"/>
              <a:gd name="connsiteY2" fmla="*/ 179079 h 1078626"/>
              <a:gd name="connsiteX3" fmla="*/ 112076 w 546728"/>
              <a:gd name="connsiteY3" fmla="*/ 494039 h 1078626"/>
              <a:gd name="connsiteX4" fmla="*/ 86676 w 546728"/>
              <a:gd name="connsiteY4" fmla="*/ 438159 h 1078626"/>
              <a:gd name="connsiteX5" fmla="*/ 254316 w 546728"/>
              <a:gd name="connsiteY5" fmla="*/ 803919 h 1078626"/>
              <a:gd name="connsiteX6" fmla="*/ 427036 w 546728"/>
              <a:gd name="connsiteY6" fmla="*/ 1078239 h 1078626"/>
              <a:gd name="connsiteX7" fmla="*/ 300036 w 546728"/>
              <a:gd name="connsiteY7" fmla="*/ 849639 h 1078626"/>
              <a:gd name="connsiteX8" fmla="*/ 162876 w 546728"/>
              <a:gd name="connsiteY8" fmla="*/ 295919 h 1078626"/>
              <a:gd name="connsiteX9" fmla="*/ 264476 w 546728"/>
              <a:gd name="connsiteY9" fmla="*/ 519439 h 1078626"/>
              <a:gd name="connsiteX10" fmla="*/ 259396 w 546728"/>
              <a:gd name="connsiteY10" fmla="*/ 316239 h 1078626"/>
              <a:gd name="connsiteX11" fmla="*/ 406716 w 546728"/>
              <a:gd name="connsiteY11" fmla="*/ 427999 h 1078626"/>
              <a:gd name="connsiteX12" fmla="*/ 381316 w 546728"/>
              <a:gd name="connsiteY12" fmla="*/ 285759 h 1078626"/>
              <a:gd name="connsiteX13" fmla="*/ 452436 w 546728"/>
              <a:gd name="connsiteY13" fmla="*/ 336559 h 1078626"/>
              <a:gd name="connsiteX14" fmla="*/ 533716 w 546728"/>
              <a:gd name="connsiteY14" fmla="*/ 265439 h 107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6728" h="1078626">
                <a:moveTo>
                  <a:pt x="533716" y="265439"/>
                </a:moveTo>
                <a:cubicBezTo>
                  <a:pt x="483763" y="209559"/>
                  <a:pt x="241616" y="15672"/>
                  <a:pt x="152716" y="1279"/>
                </a:cubicBezTo>
                <a:cubicBezTo>
                  <a:pt x="63816" y="-13114"/>
                  <a:pt x="7089" y="96952"/>
                  <a:pt x="316" y="179079"/>
                </a:cubicBezTo>
                <a:cubicBezTo>
                  <a:pt x="-6457" y="261206"/>
                  <a:pt x="97683" y="450859"/>
                  <a:pt x="112076" y="494039"/>
                </a:cubicBezTo>
                <a:cubicBezTo>
                  <a:pt x="126469" y="537219"/>
                  <a:pt x="86676" y="438159"/>
                  <a:pt x="86676" y="438159"/>
                </a:cubicBezTo>
                <a:cubicBezTo>
                  <a:pt x="110383" y="489806"/>
                  <a:pt x="197589" y="697239"/>
                  <a:pt x="254316" y="803919"/>
                </a:cubicBezTo>
                <a:cubicBezTo>
                  <a:pt x="311043" y="910599"/>
                  <a:pt x="419416" y="1070619"/>
                  <a:pt x="427036" y="1078239"/>
                </a:cubicBezTo>
                <a:cubicBezTo>
                  <a:pt x="434656" y="1085859"/>
                  <a:pt x="344063" y="980026"/>
                  <a:pt x="300036" y="849639"/>
                </a:cubicBezTo>
                <a:cubicBezTo>
                  <a:pt x="256009" y="719252"/>
                  <a:pt x="168803" y="350952"/>
                  <a:pt x="162876" y="295919"/>
                </a:cubicBezTo>
                <a:cubicBezTo>
                  <a:pt x="156949" y="240886"/>
                  <a:pt x="248390" y="516052"/>
                  <a:pt x="264476" y="519439"/>
                </a:cubicBezTo>
                <a:cubicBezTo>
                  <a:pt x="280562" y="522826"/>
                  <a:pt x="235689" y="331479"/>
                  <a:pt x="259396" y="316239"/>
                </a:cubicBezTo>
                <a:cubicBezTo>
                  <a:pt x="283103" y="300999"/>
                  <a:pt x="386396" y="433079"/>
                  <a:pt x="406716" y="427999"/>
                </a:cubicBezTo>
                <a:cubicBezTo>
                  <a:pt x="427036" y="422919"/>
                  <a:pt x="373696" y="300999"/>
                  <a:pt x="381316" y="285759"/>
                </a:cubicBezTo>
                <a:cubicBezTo>
                  <a:pt x="388936" y="270519"/>
                  <a:pt x="429576" y="341639"/>
                  <a:pt x="452436" y="336559"/>
                </a:cubicBezTo>
                <a:cubicBezTo>
                  <a:pt x="475296" y="331479"/>
                  <a:pt x="583669" y="321319"/>
                  <a:pt x="533716" y="26543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BE46CE54-1FD6-F359-FD31-B263448CD8F4}"/>
              </a:ext>
            </a:extLst>
          </p:cNvPr>
          <p:cNvSpPr/>
          <p:nvPr/>
        </p:nvSpPr>
        <p:spPr>
          <a:xfrm>
            <a:off x="3001442" y="5066712"/>
            <a:ext cx="900296" cy="2051672"/>
          </a:xfrm>
          <a:custGeom>
            <a:avLst/>
            <a:gdLst>
              <a:gd name="connsiteX0" fmla="*/ 838 w 900296"/>
              <a:gd name="connsiteY0" fmla="*/ 653368 h 2051672"/>
              <a:gd name="connsiteX1" fmla="*/ 397078 w 900296"/>
              <a:gd name="connsiteY1" fmla="*/ 1303608 h 2051672"/>
              <a:gd name="connsiteX2" fmla="*/ 381838 w 900296"/>
              <a:gd name="connsiteY2" fmla="*/ 1135968 h 2051672"/>
              <a:gd name="connsiteX3" fmla="*/ 640918 w 900296"/>
              <a:gd name="connsiteY3" fmla="*/ 1450928 h 2051672"/>
              <a:gd name="connsiteX4" fmla="*/ 610438 w 900296"/>
              <a:gd name="connsiteY4" fmla="*/ 1389968 h 2051672"/>
              <a:gd name="connsiteX5" fmla="*/ 894918 w 900296"/>
              <a:gd name="connsiteY5" fmla="*/ 2035128 h 2051672"/>
              <a:gd name="connsiteX6" fmla="*/ 778078 w 900296"/>
              <a:gd name="connsiteY6" fmla="*/ 1745568 h 2051672"/>
              <a:gd name="connsiteX7" fmla="*/ 549478 w 900296"/>
              <a:gd name="connsiteY7" fmla="*/ 546688 h 2051672"/>
              <a:gd name="connsiteX8" fmla="*/ 600278 w 900296"/>
              <a:gd name="connsiteY8" fmla="*/ 907368 h 2051672"/>
              <a:gd name="connsiteX9" fmla="*/ 625678 w 900296"/>
              <a:gd name="connsiteY9" fmla="*/ 3128 h 2051672"/>
              <a:gd name="connsiteX10" fmla="*/ 483438 w 900296"/>
              <a:gd name="connsiteY10" fmla="*/ 612728 h 2051672"/>
              <a:gd name="connsiteX11" fmla="*/ 249758 w 900296"/>
              <a:gd name="connsiteY11" fmla="*/ 694008 h 2051672"/>
              <a:gd name="connsiteX12" fmla="*/ 46558 w 900296"/>
              <a:gd name="connsiteY12" fmla="*/ 511128 h 2051672"/>
              <a:gd name="connsiteX13" fmla="*/ 285318 w 900296"/>
              <a:gd name="connsiteY13" fmla="*/ 912448 h 2051672"/>
              <a:gd name="connsiteX14" fmla="*/ 838 w 900296"/>
              <a:gd name="connsiteY14" fmla="*/ 653368 h 205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0296" h="2051672">
                <a:moveTo>
                  <a:pt x="838" y="653368"/>
                </a:moveTo>
                <a:cubicBezTo>
                  <a:pt x="19465" y="718561"/>
                  <a:pt x="333578" y="1223175"/>
                  <a:pt x="397078" y="1303608"/>
                </a:cubicBezTo>
                <a:cubicBezTo>
                  <a:pt x="460578" y="1384041"/>
                  <a:pt x="341198" y="1111415"/>
                  <a:pt x="381838" y="1135968"/>
                </a:cubicBezTo>
                <a:cubicBezTo>
                  <a:pt x="422478" y="1160521"/>
                  <a:pt x="602818" y="1408595"/>
                  <a:pt x="640918" y="1450928"/>
                </a:cubicBezTo>
                <a:cubicBezTo>
                  <a:pt x="679018" y="1493261"/>
                  <a:pt x="568105" y="1292601"/>
                  <a:pt x="610438" y="1389968"/>
                </a:cubicBezTo>
                <a:cubicBezTo>
                  <a:pt x="652771" y="1487335"/>
                  <a:pt x="866978" y="1975861"/>
                  <a:pt x="894918" y="2035128"/>
                </a:cubicBezTo>
                <a:cubicBezTo>
                  <a:pt x="922858" y="2094395"/>
                  <a:pt x="835651" y="1993641"/>
                  <a:pt x="778078" y="1745568"/>
                </a:cubicBezTo>
                <a:cubicBezTo>
                  <a:pt x="720505" y="1497495"/>
                  <a:pt x="579111" y="686388"/>
                  <a:pt x="549478" y="546688"/>
                </a:cubicBezTo>
                <a:cubicBezTo>
                  <a:pt x="519845" y="406988"/>
                  <a:pt x="587578" y="997961"/>
                  <a:pt x="600278" y="907368"/>
                </a:cubicBezTo>
                <a:cubicBezTo>
                  <a:pt x="612978" y="816775"/>
                  <a:pt x="645151" y="52235"/>
                  <a:pt x="625678" y="3128"/>
                </a:cubicBezTo>
                <a:cubicBezTo>
                  <a:pt x="606205" y="-45979"/>
                  <a:pt x="546091" y="497581"/>
                  <a:pt x="483438" y="612728"/>
                </a:cubicBezTo>
                <a:cubicBezTo>
                  <a:pt x="420785" y="727875"/>
                  <a:pt x="322571" y="710941"/>
                  <a:pt x="249758" y="694008"/>
                </a:cubicBezTo>
                <a:cubicBezTo>
                  <a:pt x="176945" y="677075"/>
                  <a:pt x="40631" y="474721"/>
                  <a:pt x="46558" y="511128"/>
                </a:cubicBezTo>
                <a:cubicBezTo>
                  <a:pt x="52485" y="547535"/>
                  <a:pt x="290398" y="887048"/>
                  <a:pt x="285318" y="912448"/>
                </a:cubicBezTo>
                <a:cubicBezTo>
                  <a:pt x="280238" y="937848"/>
                  <a:pt x="-17789" y="588175"/>
                  <a:pt x="838" y="65336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9648622-65AB-56C0-D5CD-700C76A5484D}"/>
              </a:ext>
            </a:extLst>
          </p:cNvPr>
          <p:cNvSpPr/>
          <p:nvPr/>
        </p:nvSpPr>
        <p:spPr>
          <a:xfrm>
            <a:off x="2910095" y="5755640"/>
            <a:ext cx="92413" cy="499032"/>
          </a:xfrm>
          <a:custGeom>
            <a:avLst/>
            <a:gdLst>
              <a:gd name="connsiteX0" fmla="*/ 5825 w 92413"/>
              <a:gd name="connsiteY0" fmla="*/ 0 h 499032"/>
              <a:gd name="connsiteX1" fmla="*/ 46465 w 92413"/>
              <a:gd name="connsiteY1" fmla="*/ 223520 h 499032"/>
              <a:gd name="connsiteX2" fmla="*/ 5825 w 92413"/>
              <a:gd name="connsiteY2" fmla="*/ 330200 h 499032"/>
              <a:gd name="connsiteX3" fmla="*/ 26145 w 92413"/>
              <a:gd name="connsiteY3" fmla="*/ 431800 h 499032"/>
              <a:gd name="connsiteX4" fmla="*/ 92185 w 92413"/>
              <a:gd name="connsiteY4" fmla="*/ 497840 h 499032"/>
              <a:gd name="connsiteX5" fmla="*/ 745 w 92413"/>
              <a:gd name="connsiteY5" fmla="*/ 375920 h 499032"/>
              <a:gd name="connsiteX6" fmla="*/ 46465 w 92413"/>
              <a:gd name="connsiteY6" fmla="*/ 223520 h 499032"/>
              <a:gd name="connsiteX7" fmla="*/ 5825 w 92413"/>
              <a:gd name="connsiteY7" fmla="*/ 0 h 4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13" h="499032">
                <a:moveTo>
                  <a:pt x="5825" y="0"/>
                </a:moveTo>
                <a:cubicBezTo>
                  <a:pt x="5825" y="0"/>
                  <a:pt x="46465" y="168487"/>
                  <a:pt x="46465" y="223520"/>
                </a:cubicBezTo>
                <a:cubicBezTo>
                  <a:pt x="46465" y="278553"/>
                  <a:pt x="9212" y="295487"/>
                  <a:pt x="5825" y="330200"/>
                </a:cubicBezTo>
                <a:cubicBezTo>
                  <a:pt x="2438" y="364913"/>
                  <a:pt x="11752" y="403860"/>
                  <a:pt x="26145" y="431800"/>
                </a:cubicBezTo>
                <a:cubicBezTo>
                  <a:pt x="40538" y="459740"/>
                  <a:pt x="96418" y="507153"/>
                  <a:pt x="92185" y="497840"/>
                </a:cubicBezTo>
                <a:cubicBezTo>
                  <a:pt x="87952" y="488527"/>
                  <a:pt x="8365" y="421640"/>
                  <a:pt x="745" y="375920"/>
                </a:cubicBezTo>
                <a:cubicBezTo>
                  <a:pt x="-6875" y="330200"/>
                  <a:pt x="46465" y="287867"/>
                  <a:pt x="46465" y="223520"/>
                </a:cubicBezTo>
                <a:cubicBezTo>
                  <a:pt x="46465" y="159173"/>
                  <a:pt x="5825" y="0"/>
                  <a:pt x="582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81A0212B-0EA4-B569-26CA-6A1DBD664FF2}"/>
              </a:ext>
            </a:extLst>
          </p:cNvPr>
          <p:cNvSpPr/>
          <p:nvPr/>
        </p:nvSpPr>
        <p:spPr>
          <a:xfrm>
            <a:off x="2920954" y="5730145"/>
            <a:ext cx="55977" cy="294821"/>
          </a:xfrm>
          <a:custGeom>
            <a:avLst/>
            <a:gdLst>
              <a:gd name="connsiteX0" fmla="*/ 46 w 55977"/>
              <a:gd name="connsiteY0" fmla="*/ 95 h 294821"/>
              <a:gd name="connsiteX1" fmla="*/ 45766 w 55977"/>
              <a:gd name="connsiteY1" fmla="*/ 152495 h 294821"/>
              <a:gd name="connsiteX2" fmla="*/ 15286 w 55977"/>
              <a:gd name="connsiteY2" fmla="*/ 294735 h 294821"/>
              <a:gd name="connsiteX3" fmla="*/ 55926 w 55977"/>
              <a:gd name="connsiteY3" fmla="*/ 132175 h 294821"/>
              <a:gd name="connsiteX4" fmla="*/ 46 w 55977"/>
              <a:gd name="connsiteY4" fmla="*/ 95 h 29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77" h="294821">
                <a:moveTo>
                  <a:pt x="46" y="95"/>
                </a:moveTo>
                <a:cubicBezTo>
                  <a:pt x="-1647" y="3482"/>
                  <a:pt x="43226" y="103388"/>
                  <a:pt x="45766" y="152495"/>
                </a:cubicBezTo>
                <a:cubicBezTo>
                  <a:pt x="48306" y="201602"/>
                  <a:pt x="13593" y="298122"/>
                  <a:pt x="15286" y="294735"/>
                </a:cubicBezTo>
                <a:cubicBezTo>
                  <a:pt x="16979" y="291348"/>
                  <a:pt x="57619" y="180435"/>
                  <a:pt x="55926" y="132175"/>
                </a:cubicBezTo>
                <a:cubicBezTo>
                  <a:pt x="54233" y="83915"/>
                  <a:pt x="1739" y="-3292"/>
                  <a:pt x="46" y="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9746CC88-2D52-7DE1-EEF5-DC0A18950253}"/>
              </a:ext>
            </a:extLst>
          </p:cNvPr>
          <p:cNvSpPr/>
          <p:nvPr/>
        </p:nvSpPr>
        <p:spPr>
          <a:xfrm>
            <a:off x="3027571" y="5867247"/>
            <a:ext cx="438726" cy="518778"/>
          </a:xfrm>
          <a:custGeom>
            <a:avLst/>
            <a:gdLst>
              <a:gd name="connsiteX0" fmla="*/ 109 w 438726"/>
              <a:gd name="connsiteY0" fmla="*/ 153 h 518778"/>
              <a:gd name="connsiteX1" fmla="*/ 91549 w 438726"/>
              <a:gd name="connsiteY1" fmla="*/ 218593 h 518778"/>
              <a:gd name="connsiteX2" fmla="*/ 203309 w 438726"/>
              <a:gd name="connsiteY2" fmla="*/ 345593 h 518778"/>
              <a:gd name="connsiteX3" fmla="*/ 111869 w 438726"/>
              <a:gd name="connsiteY3" fmla="*/ 294793 h 518778"/>
              <a:gd name="connsiteX4" fmla="*/ 436989 w 438726"/>
              <a:gd name="connsiteY4" fmla="*/ 518313 h 518778"/>
              <a:gd name="connsiteX5" fmla="*/ 233789 w 438726"/>
              <a:gd name="connsiteY5" fmla="*/ 350673 h 518778"/>
              <a:gd name="connsiteX6" fmla="*/ 76309 w 438726"/>
              <a:gd name="connsiteY6" fmla="*/ 254153 h 518778"/>
              <a:gd name="connsiteX7" fmla="*/ 109 w 438726"/>
              <a:gd name="connsiteY7" fmla="*/ 153 h 51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726" h="518778">
                <a:moveTo>
                  <a:pt x="109" y="153"/>
                </a:moveTo>
                <a:cubicBezTo>
                  <a:pt x="2649" y="-5774"/>
                  <a:pt x="57682" y="161020"/>
                  <a:pt x="91549" y="218593"/>
                </a:cubicBezTo>
                <a:cubicBezTo>
                  <a:pt x="125416" y="276166"/>
                  <a:pt x="199922" y="332893"/>
                  <a:pt x="203309" y="345593"/>
                </a:cubicBezTo>
                <a:cubicBezTo>
                  <a:pt x="206696" y="358293"/>
                  <a:pt x="72922" y="266006"/>
                  <a:pt x="111869" y="294793"/>
                </a:cubicBezTo>
                <a:cubicBezTo>
                  <a:pt x="150816" y="323580"/>
                  <a:pt x="416669" y="509000"/>
                  <a:pt x="436989" y="518313"/>
                </a:cubicBezTo>
                <a:cubicBezTo>
                  <a:pt x="457309" y="527626"/>
                  <a:pt x="293902" y="394700"/>
                  <a:pt x="233789" y="350673"/>
                </a:cubicBezTo>
                <a:cubicBezTo>
                  <a:pt x="173676" y="306646"/>
                  <a:pt x="112716" y="306646"/>
                  <a:pt x="76309" y="254153"/>
                </a:cubicBezTo>
                <a:cubicBezTo>
                  <a:pt x="39902" y="201660"/>
                  <a:pt x="-2431" y="6080"/>
                  <a:pt x="109" y="1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D7A74731-2059-3CBC-1A10-B0D658ED89DF}"/>
              </a:ext>
            </a:extLst>
          </p:cNvPr>
          <p:cNvSpPr/>
          <p:nvPr/>
        </p:nvSpPr>
        <p:spPr>
          <a:xfrm>
            <a:off x="2936217" y="6339827"/>
            <a:ext cx="370987" cy="386115"/>
          </a:xfrm>
          <a:custGeom>
            <a:avLst/>
            <a:gdLst>
              <a:gd name="connsiteX0" fmla="*/ 23 w 370987"/>
              <a:gd name="connsiteY0" fmla="*/ 13 h 386115"/>
              <a:gd name="connsiteX1" fmla="*/ 264183 w 370987"/>
              <a:gd name="connsiteY1" fmla="*/ 228613 h 386115"/>
              <a:gd name="connsiteX2" fmla="*/ 370863 w 370987"/>
              <a:gd name="connsiteY2" fmla="*/ 386093 h 386115"/>
              <a:gd name="connsiteX3" fmla="*/ 279423 w 370987"/>
              <a:gd name="connsiteY3" fmla="*/ 218453 h 386115"/>
              <a:gd name="connsiteX4" fmla="*/ 23 w 370987"/>
              <a:gd name="connsiteY4" fmla="*/ 13 h 38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987" h="386115">
                <a:moveTo>
                  <a:pt x="23" y="13"/>
                </a:moveTo>
                <a:cubicBezTo>
                  <a:pt x="-2517" y="1706"/>
                  <a:pt x="202376" y="164266"/>
                  <a:pt x="264183" y="228613"/>
                </a:cubicBezTo>
                <a:cubicBezTo>
                  <a:pt x="325990" y="292960"/>
                  <a:pt x="368323" y="387786"/>
                  <a:pt x="370863" y="386093"/>
                </a:cubicBezTo>
                <a:cubicBezTo>
                  <a:pt x="373403" y="384400"/>
                  <a:pt x="336996" y="279413"/>
                  <a:pt x="279423" y="218453"/>
                </a:cubicBezTo>
                <a:cubicBezTo>
                  <a:pt x="221850" y="157493"/>
                  <a:pt x="2563" y="-1680"/>
                  <a:pt x="23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87D9AE37-7ACE-CBD4-94F2-CEA49BE7EF83}"/>
              </a:ext>
            </a:extLst>
          </p:cNvPr>
          <p:cNvSpPr/>
          <p:nvPr/>
        </p:nvSpPr>
        <p:spPr>
          <a:xfrm>
            <a:off x="3437012" y="5954785"/>
            <a:ext cx="348114" cy="864604"/>
          </a:xfrm>
          <a:custGeom>
            <a:avLst/>
            <a:gdLst>
              <a:gd name="connsiteX0" fmla="*/ 2148 w 348114"/>
              <a:gd name="connsiteY0" fmla="*/ 4055 h 864604"/>
              <a:gd name="connsiteX1" fmla="*/ 78348 w 348114"/>
              <a:gd name="connsiteY1" fmla="*/ 293615 h 864604"/>
              <a:gd name="connsiteX2" fmla="*/ 332348 w 348114"/>
              <a:gd name="connsiteY2" fmla="*/ 832095 h 864604"/>
              <a:gd name="connsiteX3" fmla="*/ 301868 w 348114"/>
              <a:gd name="connsiteY3" fmla="*/ 771135 h 864604"/>
              <a:gd name="connsiteX4" fmla="*/ 144388 w 348114"/>
              <a:gd name="connsiteY4" fmla="*/ 496815 h 864604"/>
              <a:gd name="connsiteX5" fmla="*/ 2148 w 348114"/>
              <a:gd name="connsiteY5" fmla="*/ 4055 h 86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14" h="864604">
                <a:moveTo>
                  <a:pt x="2148" y="4055"/>
                </a:moveTo>
                <a:cubicBezTo>
                  <a:pt x="-8859" y="-29812"/>
                  <a:pt x="23315" y="155608"/>
                  <a:pt x="78348" y="293615"/>
                </a:cubicBezTo>
                <a:cubicBezTo>
                  <a:pt x="133381" y="431622"/>
                  <a:pt x="295095" y="752508"/>
                  <a:pt x="332348" y="832095"/>
                </a:cubicBezTo>
                <a:cubicBezTo>
                  <a:pt x="369601" y="911682"/>
                  <a:pt x="333195" y="827015"/>
                  <a:pt x="301868" y="771135"/>
                </a:cubicBezTo>
                <a:cubicBezTo>
                  <a:pt x="270541" y="715255"/>
                  <a:pt x="197728" y="620428"/>
                  <a:pt x="144388" y="496815"/>
                </a:cubicBezTo>
                <a:cubicBezTo>
                  <a:pt x="91048" y="373202"/>
                  <a:pt x="13155" y="37922"/>
                  <a:pt x="2148" y="40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7C0A2852-F802-DCAF-D87F-F6D7FFC48054}"/>
              </a:ext>
            </a:extLst>
          </p:cNvPr>
          <p:cNvSpPr/>
          <p:nvPr/>
        </p:nvSpPr>
        <p:spPr>
          <a:xfrm>
            <a:off x="3439115" y="6420463"/>
            <a:ext cx="355860" cy="462967"/>
          </a:xfrm>
          <a:custGeom>
            <a:avLst/>
            <a:gdLst>
              <a:gd name="connsiteX0" fmla="*/ 198165 w 355860"/>
              <a:gd name="connsiteY0" fmla="*/ 657 h 462967"/>
              <a:gd name="connsiteX1" fmla="*/ 325165 w 355860"/>
              <a:gd name="connsiteY1" fmla="*/ 198777 h 462967"/>
              <a:gd name="connsiteX2" fmla="*/ 243885 w 355860"/>
              <a:gd name="connsiteY2" fmla="*/ 351177 h 462967"/>
              <a:gd name="connsiteX3" fmla="*/ 142285 w 355860"/>
              <a:gd name="connsiteY3" fmla="*/ 401977 h 462967"/>
              <a:gd name="connsiteX4" fmla="*/ 45 w 355860"/>
              <a:gd name="connsiteY4" fmla="*/ 401977 h 462967"/>
              <a:gd name="connsiteX5" fmla="*/ 157525 w 355860"/>
              <a:gd name="connsiteY5" fmla="*/ 376577 h 462967"/>
              <a:gd name="connsiteX6" fmla="*/ 264205 w 355860"/>
              <a:gd name="connsiteY6" fmla="*/ 381657 h 462967"/>
              <a:gd name="connsiteX7" fmla="*/ 355645 w 355860"/>
              <a:gd name="connsiteY7" fmla="*/ 462937 h 462967"/>
              <a:gd name="connsiteX8" fmla="*/ 289605 w 355860"/>
              <a:gd name="connsiteY8" fmla="*/ 371497 h 462967"/>
              <a:gd name="connsiteX9" fmla="*/ 289605 w 355860"/>
              <a:gd name="connsiteY9" fmla="*/ 310537 h 462967"/>
              <a:gd name="connsiteX10" fmla="*/ 304845 w 355860"/>
              <a:gd name="connsiteY10" fmla="*/ 269897 h 462967"/>
              <a:gd name="connsiteX11" fmla="*/ 198165 w 355860"/>
              <a:gd name="connsiteY11" fmla="*/ 657 h 4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860" h="462967">
                <a:moveTo>
                  <a:pt x="198165" y="657"/>
                </a:moveTo>
                <a:cubicBezTo>
                  <a:pt x="201552" y="-11196"/>
                  <a:pt x="317545" y="140357"/>
                  <a:pt x="325165" y="198777"/>
                </a:cubicBezTo>
                <a:cubicBezTo>
                  <a:pt x="332785" y="257197"/>
                  <a:pt x="274365" y="317310"/>
                  <a:pt x="243885" y="351177"/>
                </a:cubicBezTo>
                <a:cubicBezTo>
                  <a:pt x="213405" y="385044"/>
                  <a:pt x="182925" y="393510"/>
                  <a:pt x="142285" y="401977"/>
                </a:cubicBezTo>
                <a:cubicBezTo>
                  <a:pt x="101645" y="410444"/>
                  <a:pt x="-2495" y="406210"/>
                  <a:pt x="45" y="401977"/>
                </a:cubicBezTo>
                <a:cubicBezTo>
                  <a:pt x="2585" y="397744"/>
                  <a:pt x="113498" y="379964"/>
                  <a:pt x="157525" y="376577"/>
                </a:cubicBezTo>
                <a:cubicBezTo>
                  <a:pt x="201552" y="373190"/>
                  <a:pt x="231185" y="367264"/>
                  <a:pt x="264205" y="381657"/>
                </a:cubicBezTo>
                <a:cubicBezTo>
                  <a:pt x="297225" y="396050"/>
                  <a:pt x="351412" y="464630"/>
                  <a:pt x="355645" y="462937"/>
                </a:cubicBezTo>
                <a:cubicBezTo>
                  <a:pt x="359878" y="461244"/>
                  <a:pt x="300612" y="396897"/>
                  <a:pt x="289605" y="371497"/>
                </a:cubicBezTo>
                <a:cubicBezTo>
                  <a:pt x="278598" y="346097"/>
                  <a:pt x="287065" y="327470"/>
                  <a:pt x="289605" y="310537"/>
                </a:cubicBezTo>
                <a:cubicBezTo>
                  <a:pt x="292145" y="293604"/>
                  <a:pt x="315005" y="317310"/>
                  <a:pt x="304845" y="269897"/>
                </a:cubicBezTo>
                <a:cubicBezTo>
                  <a:pt x="294685" y="222484"/>
                  <a:pt x="194778" y="12510"/>
                  <a:pt x="198165" y="6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D2589208-F416-5B3A-E4DE-6005AD5F90B0}"/>
              </a:ext>
            </a:extLst>
          </p:cNvPr>
          <p:cNvSpPr/>
          <p:nvPr/>
        </p:nvSpPr>
        <p:spPr>
          <a:xfrm>
            <a:off x="7208189" y="4921497"/>
            <a:ext cx="79439" cy="254219"/>
          </a:xfrm>
          <a:custGeom>
            <a:avLst/>
            <a:gdLst>
              <a:gd name="connsiteX0" fmla="*/ 1096 w 79439"/>
              <a:gd name="connsiteY0" fmla="*/ 23 h 254219"/>
              <a:gd name="connsiteX1" fmla="*/ 32870 w 79439"/>
              <a:gd name="connsiteY1" fmla="*/ 127121 h 254219"/>
              <a:gd name="connsiteX2" fmla="*/ 29340 w 79439"/>
              <a:gd name="connsiteY2" fmla="*/ 183609 h 254219"/>
              <a:gd name="connsiteX3" fmla="*/ 1096 w 79439"/>
              <a:gd name="connsiteY3" fmla="*/ 254219 h 254219"/>
              <a:gd name="connsiteX4" fmla="*/ 22279 w 79439"/>
              <a:gd name="connsiteY4" fmla="*/ 183609 h 254219"/>
              <a:gd name="connsiteX5" fmla="*/ 78767 w 79439"/>
              <a:gd name="connsiteY5" fmla="*/ 137712 h 254219"/>
              <a:gd name="connsiteX6" fmla="*/ 1096 w 79439"/>
              <a:gd name="connsiteY6" fmla="*/ 23 h 2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39" h="254219">
                <a:moveTo>
                  <a:pt x="1096" y="23"/>
                </a:moveTo>
                <a:cubicBezTo>
                  <a:pt x="-6554" y="-1742"/>
                  <a:pt x="28163" y="96523"/>
                  <a:pt x="32870" y="127121"/>
                </a:cubicBezTo>
                <a:cubicBezTo>
                  <a:pt x="37577" y="157719"/>
                  <a:pt x="34636" y="162426"/>
                  <a:pt x="29340" y="183609"/>
                </a:cubicBezTo>
                <a:cubicBezTo>
                  <a:pt x="24044" y="204792"/>
                  <a:pt x="2273" y="254219"/>
                  <a:pt x="1096" y="254219"/>
                </a:cubicBezTo>
                <a:cubicBezTo>
                  <a:pt x="-81" y="254219"/>
                  <a:pt x="9334" y="203027"/>
                  <a:pt x="22279" y="183609"/>
                </a:cubicBezTo>
                <a:cubicBezTo>
                  <a:pt x="35224" y="164191"/>
                  <a:pt x="85828" y="167721"/>
                  <a:pt x="78767" y="137712"/>
                </a:cubicBezTo>
                <a:cubicBezTo>
                  <a:pt x="71706" y="107703"/>
                  <a:pt x="8746" y="1788"/>
                  <a:pt x="1096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4F406B24-35D6-837D-BA34-D7B0BD39DA45}"/>
              </a:ext>
            </a:extLst>
          </p:cNvPr>
          <p:cNvSpPr/>
          <p:nvPr/>
        </p:nvSpPr>
        <p:spPr>
          <a:xfrm>
            <a:off x="6950939" y="5182777"/>
            <a:ext cx="233831" cy="98854"/>
          </a:xfrm>
          <a:custGeom>
            <a:avLst/>
            <a:gdLst>
              <a:gd name="connsiteX0" fmla="*/ 619 w 233831"/>
              <a:gd name="connsiteY0" fmla="*/ 98854 h 98854"/>
              <a:gd name="connsiteX1" fmla="*/ 145370 w 233831"/>
              <a:gd name="connsiteY1" fmla="*/ 24713 h 98854"/>
              <a:gd name="connsiteX2" fmla="*/ 233632 w 233831"/>
              <a:gd name="connsiteY2" fmla="*/ 0 h 98854"/>
              <a:gd name="connsiteX3" fmla="*/ 166553 w 233831"/>
              <a:gd name="connsiteY3" fmla="*/ 24713 h 98854"/>
              <a:gd name="connsiteX4" fmla="*/ 74760 w 233831"/>
              <a:gd name="connsiteY4" fmla="*/ 3530 h 98854"/>
              <a:gd name="connsiteX5" fmla="*/ 92412 w 233831"/>
              <a:gd name="connsiteY5" fmla="*/ 24713 h 98854"/>
              <a:gd name="connsiteX6" fmla="*/ 619 w 233831"/>
              <a:gd name="connsiteY6" fmla="*/ 98854 h 9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831" h="98854">
                <a:moveTo>
                  <a:pt x="619" y="98854"/>
                </a:moveTo>
                <a:cubicBezTo>
                  <a:pt x="9445" y="98854"/>
                  <a:pt x="106535" y="41189"/>
                  <a:pt x="145370" y="24713"/>
                </a:cubicBezTo>
                <a:cubicBezTo>
                  <a:pt x="184206" y="8237"/>
                  <a:pt x="230102" y="0"/>
                  <a:pt x="233632" y="0"/>
                </a:cubicBezTo>
                <a:cubicBezTo>
                  <a:pt x="237162" y="0"/>
                  <a:pt x="193032" y="24125"/>
                  <a:pt x="166553" y="24713"/>
                </a:cubicBezTo>
                <a:cubicBezTo>
                  <a:pt x="140074" y="25301"/>
                  <a:pt x="74760" y="3530"/>
                  <a:pt x="74760" y="3530"/>
                </a:cubicBezTo>
                <a:cubicBezTo>
                  <a:pt x="62403" y="3530"/>
                  <a:pt x="104769" y="11768"/>
                  <a:pt x="92412" y="24713"/>
                </a:cubicBezTo>
                <a:cubicBezTo>
                  <a:pt x="80055" y="37658"/>
                  <a:pt x="-8207" y="98854"/>
                  <a:pt x="619" y="988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DC4E727D-1850-BAFB-917D-98B3BB8A33D9}"/>
              </a:ext>
            </a:extLst>
          </p:cNvPr>
          <p:cNvSpPr/>
          <p:nvPr/>
        </p:nvSpPr>
        <p:spPr>
          <a:xfrm>
            <a:off x="3734739" y="6221551"/>
            <a:ext cx="2905535" cy="2205966"/>
          </a:xfrm>
          <a:custGeom>
            <a:avLst/>
            <a:gdLst>
              <a:gd name="connsiteX0" fmla="*/ 280213 w 2905535"/>
              <a:gd name="connsiteY0" fmla="*/ 573 h 2205966"/>
              <a:gd name="connsiteX1" fmla="*/ 784709 w 2905535"/>
              <a:gd name="connsiteY1" fmla="*/ 1114670 h 2205966"/>
              <a:gd name="connsiteX2" fmla="*/ 774199 w 2905535"/>
              <a:gd name="connsiteY2" fmla="*/ 809870 h 2205966"/>
              <a:gd name="connsiteX3" fmla="*/ 1404820 w 2905535"/>
              <a:gd name="connsiteY3" fmla="*/ 1314366 h 2205966"/>
              <a:gd name="connsiteX4" fmla="*/ 1152571 w 2905535"/>
              <a:gd name="connsiteY4" fmla="*/ 1335387 h 2205966"/>
              <a:gd name="connsiteX5" fmla="*/ 1572985 w 2905535"/>
              <a:gd name="connsiteY5" fmla="*/ 1587635 h 2205966"/>
              <a:gd name="connsiteX6" fmla="*/ 1215633 w 2905535"/>
              <a:gd name="connsiteY6" fmla="*/ 1556104 h 2205966"/>
              <a:gd name="connsiteX7" fmla="*/ 2287689 w 2905535"/>
              <a:gd name="connsiteY7" fmla="*/ 1913456 h 2205966"/>
              <a:gd name="connsiteX8" fmla="*/ 1993399 w 2905535"/>
              <a:gd name="connsiteY8" fmla="*/ 1881925 h 2205966"/>
              <a:gd name="connsiteX9" fmla="*/ 2823716 w 2905535"/>
              <a:gd name="connsiteY9" fmla="*/ 2197235 h 2205966"/>
              <a:gd name="connsiteX10" fmla="*/ 2697592 w 2905535"/>
              <a:gd name="connsiteY10" fmla="*/ 2123663 h 2205966"/>
              <a:gd name="connsiteX11" fmla="*/ 1257675 w 2905535"/>
              <a:gd name="connsiteY11" fmla="*/ 2186725 h 2205966"/>
              <a:gd name="connsiteX12" fmla="*/ 952875 w 2905535"/>
              <a:gd name="connsiteY12" fmla="*/ 1818863 h 2205966"/>
              <a:gd name="connsiteX13" fmla="*/ 6944 w 2905535"/>
              <a:gd name="connsiteY13" fmla="*/ 809870 h 2205966"/>
              <a:gd name="connsiteX14" fmla="*/ 511440 w 2905535"/>
              <a:gd name="connsiteY14" fmla="*/ 1282835 h 2205966"/>
              <a:gd name="connsiteX15" fmla="*/ 280213 w 2905535"/>
              <a:gd name="connsiteY15" fmla="*/ 573 h 220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5535" h="2205966">
                <a:moveTo>
                  <a:pt x="280213" y="573"/>
                </a:moveTo>
                <a:cubicBezTo>
                  <a:pt x="325758" y="-27454"/>
                  <a:pt x="702378" y="979787"/>
                  <a:pt x="784709" y="1114670"/>
                </a:cubicBezTo>
                <a:cubicBezTo>
                  <a:pt x="867040" y="1249553"/>
                  <a:pt x="670847" y="776587"/>
                  <a:pt x="774199" y="809870"/>
                </a:cubicBezTo>
                <a:cubicBezTo>
                  <a:pt x="877551" y="843153"/>
                  <a:pt x="1341758" y="1226780"/>
                  <a:pt x="1404820" y="1314366"/>
                </a:cubicBezTo>
                <a:cubicBezTo>
                  <a:pt x="1467882" y="1401952"/>
                  <a:pt x="1124544" y="1289842"/>
                  <a:pt x="1152571" y="1335387"/>
                </a:cubicBezTo>
                <a:cubicBezTo>
                  <a:pt x="1180598" y="1380932"/>
                  <a:pt x="1562475" y="1550849"/>
                  <a:pt x="1572985" y="1587635"/>
                </a:cubicBezTo>
                <a:cubicBezTo>
                  <a:pt x="1583495" y="1624421"/>
                  <a:pt x="1096516" y="1501801"/>
                  <a:pt x="1215633" y="1556104"/>
                </a:cubicBezTo>
                <a:cubicBezTo>
                  <a:pt x="1334750" y="1610407"/>
                  <a:pt x="2158061" y="1859153"/>
                  <a:pt x="2287689" y="1913456"/>
                </a:cubicBezTo>
                <a:cubicBezTo>
                  <a:pt x="2417317" y="1967759"/>
                  <a:pt x="1904061" y="1834629"/>
                  <a:pt x="1993399" y="1881925"/>
                </a:cubicBezTo>
                <a:cubicBezTo>
                  <a:pt x="2082737" y="1929221"/>
                  <a:pt x="2706351" y="2156945"/>
                  <a:pt x="2823716" y="2197235"/>
                </a:cubicBezTo>
                <a:cubicBezTo>
                  <a:pt x="2941081" y="2237525"/>
                  <a:pt x="2958599" y="2125415"/>
                  <a:pt x="2697592" y="2123663"/>
                </a:cubicBezTo>
                <a:cubicBezTo>
                  <a:pt x="2436585" y="2121911"/>
                  <a:pt x="1548461" y="2237525"/>
                  <a:pt x="1257675" y="2186725"/>
                </a:cubicBezTo>
                <a:cubicBezTo>
                  <a:pt x="966889" y="2135925"/>
                  <a:pt x="1161330" y="2048339"/>
                  <a:pt x="952875" y="1818863"/>
                </a:cubicBezTo>
                <a:cubicBezTo>
                  <a:pt x="744420" y="1589387"/>
                  <a:pt x="80516" y="899208"/>
                  <a:pt x="6944" y="809870"/>
                </a:cubicBezTo>
                <a:cubicBezTo>
                  <a:pt x="-66628" y="720532"/>
                  <a:pt x="467647" y="1422973"/>
                  <a:pt x="511440" y="1282835"/>
                </a:cubicBezTo>
                <a:cubicBezTo>
                  <a:pt x="555233" y="1142697"/>
                  <a:pt x="234668" y="28600"/>
                  <a:pt x="280213" y="5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61A5DDF1-9CBB-EB88-37D9-5DAC3F44047B}"/>
              </a:ext>
            </a:extLst>
          </p:cNvPr>
          <p:cNvSpPr/>
          <p:nvPr/>
        </p:nvSpPr>
        <p:spPr>
          <a:xfrm>
            <a:off x="6408266" y="5535340"/>
            <a:ext cx="1294530" cy="3032854"/>
          </a:xfrm>
          <a:custGeom>
            <a:avLst/>
            <a:gdLst>
              <a:gd name="connsiteX0" fmla="*/ 1148672 w 1294530"/>
              <a:gd name="connsiteY0" fmla="*/ 3612 h 3032854"/>
              <a:gd name="connsiteX1" fmla="*/ 1201224 w 1294530"/>
              <a:gd name="connsiteY1" fmla="*/ 676274 h 3032854"/>
              <a:gd name="connsiteX2" fmla="*/ 1127651 w 1294530"/>
              <a:gd name="connsiteY2" fmla="*/ 655253 h 3032854"/>
              <a:gd name="connsiteX3" fmla="*/ 917444 w 1294530"/>
              <a:gd name="connsiteY3" fmla="*/ 1338426 h 3032854"/>
              <a:gd name="connsiteX4" fmla="*/ 1043568 w 1294530"/>
              <a:gd name="connsiteY4" fmla="*/ 1138729 h 3032854"/>
              <a:gd name="connsiteX5" fmla="*/ 791320 w 1294530"/>
              <a:gd name="connsiteY5" fmla="*/ 1769350 h 3032854"/>
              <a:gd name="connsiteX6" fmla="*/ 465500 w 1294530"/>
              <a:gd name="connsiteY6" fmla="*/ 2378950 h 3032854"/>
              <a:gd name="connsiteX7" fmla="*/ 696727 w 1294530"/>
              <a:gd name="connsiteY7" fmla="*/ 1916494 h 3032854"/>
              <a:gd name="connsiteX8" fmla="*/ 129168 w 1294530"/>
              <a:gd name="connsiteY8" fmla="*/ 2694260 h 3032854"/>
              <a:gd name="connsiteX9" fmla="*/ 328865 w 1294530"/>
              <a:gd name="connsiteY9" fmla="*/ 2589157 h 3032854"/>
              <a:gd name="connsiteX10" fmla="*/ 3044 w 1294530"/>
              <a:gd name="connsiteY10" fmla="*/ 3030591 h 3032854"/>
              <a:gd name="connsiteX11" fmla="*/ 223762 w 1294530"/>
              <a:gd name="connsiteY11" fmla="*/ 2704770 h 3032854"/>
              <a:gd name="connsiteX12" fmla="*/ 1096120 w 1294530"/>
              <a:gd name="connsiteY12" fmla="*/ 1580163 h 3032854"/>
              <a:gd name="connsiteX13" fmla="*/ 1253775 w 1294530"/>
              <a:gd name="connsiteY13" fmla="*/ 1002094 h 3032854"/>
              <a:gd name="connsiteX14" fmla="*/ 1285306 w 1294530"/>
              <a:gd name="connsiteY14" fmla="*/ 434536 h 3032854"/>
              <a:gd name="connsiteX15" fmla="*/ 1148672 w 1294530"/>
              <a:gd name="connsiteY15" fmla="*/ 3612 h 3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94530" h="3032854">
                <a:moveTo>
                  <a:pt x="1148672" y="3612"/>
                </a:moveTo>
                <a:cubicBezTo>
                  <a:pt x="1134658" y="43902"/>
                  <a:pt x="1204727" y="567667"/>
                  <a:pt x="1201224" y="676274"/>
                </a:cubicBezTo>
                <a:cubicBezTo>
                  <a:pt x="1197721" y="784881"/>
                  <a:pt x="1174948" y="544894"/>
                  <a:pt x="1127651" y="655253"/>
                </a:cubicBezTo>
                <a:cubicBezTo>
                  <a:pt x="1080354" y="765612"/>
                  <a:pt x="931458" y="1257847"/>
                  <a:pt x="917444" y="1338426"/>
                </a:cubicBezTo>
                <a:cubicBezTo>
                  <a:pt x="903430" y="1419005"/>
                  <a:pt x="1064589" y="1066908"/>
                  <a:pt x="1043568" y="1138729"/>
                </a:cubicBezTo>
                <a:cubicBezTo>
                  <a:pt x="1022547" y="1210550"/>
                  <a:pt x="887665" y="1562647"/>
                  <a:pt x="791320" y="1769350"/>
                </a:cubicBezTo>
                <a:cubicBezTo>
                  <a:pt x="694975" y="1976053"/>
                  <a:pt x="481265" y="2354426"/>
                  <a:pt x="465500" y="2378950"/>
                </a:cubicBezTo>
                <a:cubicBezTo>
                  <a:pt x="449735" y="2403474"/>
                  <a:pt x="752782" y="1863942"/>
                  <a:pt x="696727" y="1916494"/>
                </a:cubicBezTo>
                <a:cubicBezTo>
                  <a:pt x="640672" y="1969046"/>
                  <a:pt x="190478" y="2582150"/>
                  <a:pt x="129168" y="2694260"/>
                </a:cubicBezTo>
                <a:cubicBezTo>
                  <a:pt x="67858" y="2806370"/>
                  <a:pt x="349886" y="2533102"/>
                  <a:pt x="328865" y="2589157"/>
                </a:cubicBezTo>
                <a:cubicBezTo>
                  <a:pt x="307844" y="2645212"/>
                  <a:pt x="20561" y="3011322"/>
                  <a:pt x="3044" y="3030591"/>
                </a:cubicBezTo>
                <a:cubicBezTo>
                  <a:pt x="-14473" y="3049860"/>
                  <a:pt x="41583" y="2946508"/>
                  <a:pt x="223762" y="2704770"/>
                </a:cubicBezTo>
                <a:cubicBezTo>
                  <a:pt x="405941" y="2463032"/>
                  <a:pt x="924451" y="1863942"/>
                  <a:pt x="1096120" y="1580163"/>
                </a:cubicBezTo>
                <a:cubicBezTo>
                  <a:pt x="1267789" y="1296384"/>
                  <a:pt x="1222244" y="1193032"/>
                  <a:pt x="1253775" y="1002094"/>
                </a:cubicBezTo>
                <a:cubicBezTo>
                  <a:pt x="1285306" y="811156"/>
                  <a:pt x="1308078" y="599198"/>
                  <a:pt x="1285306" y="434536"/>
                </a:cubicBezTo>
                <a:cubicBezTo>
                  <a:pt x="1262534" y="269874"/>
                  <a:pt x="1162686" y="-36678"/>
                  <a:pt x="1148672" y="36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956D4264-DA25-47D3-0537-E7FB802FA6A0}"/>
              </a:ext>
            </a:extLst>
          </p:cNvPr>
          <p:cNvSpPr/>
          <p:nvPr/>
        </p:nvSpPr>
        <p:spPr>
          <a:xfrm>
            <a:off x="4199020" y="5999511"/>
            <a:ext cx="1656514" cy="1097291"/>
          </a:xfrm>
          <a:custGeom>
            <a:avLst/>
            <a:gdLst>
              <a:gd name="connsiteX0" fmla="*/ 5118 w 1656514"/>
              <a:gd name="connsiteY0" fmla="*/ 1896 h 1097291"/>
              <a:gd name="connsiteX1" fmla="*/ 488594 w 1656514"/>
              <a:gd name="connsiteY1" fmla="*/ 579965 h 1097291"/>
              <a:gd name="connsiteX2" fmla="*/ 425532 w 1656514"/>
              <a:gd name="connsiteY2" fmla="*/ 548434 h 1097291"/>
              <a:gd name="connsiteX3" fmla="*/ 972070 w 1656514"/>
              <a:gd name="connsiteY3" fmla="*/ 664048 h 1097291"/>
              <a:gd name="connsiteX4" fmla="*/ 1339932 w 1656514"/>
              <a:gd name="connsiteY4" fmla="*/ 401289 h 1097291"/>
              <a:gd name="connsiteX5" fmla="*/ 1140235 w 1656514"/>
              <a:gd name="connsiteY5" fmla="*/ 569455 h 1097291"/>
              <a:gd name="connsiteX6" fmla="*/ 1655242 w 1656514"/>
              <a:gd name="connsiteY6" fmla="*/ 75468 h 1097291"/>
              <a:gd name="connsiteX7" fmla="*/ 1276870 w 1656514"/>
              <a:gd name="connsiteY7" fmla="*/ 558944 h 1097291"/>
              <a:gd name="connsiteX8" fmla="*/ 982580 w 1656514"/>
              <a:gd name="connsiteY8" fmla="*/ 1084461 h 1097291"/>
              <a:gd name="connsiteX9" fmla="*/ 572677 w 1656514"/>
              <a:gd name="connsiteY9" fmla="*/ 884765 h 1097291"/>
              <a:gd name="connsiteX10" fmla="*/ 36649 w 1656514"/>
              <a:gd name="connsiteY10" fmla="*/ 327717 h 1097291"/>
              <a:gd name="connsiteX11" fmla="*/ 267877 w 1656514"/>
              <a:gd name="connsiteY11" fmla="*/ 632517 h 1097291"/>
              <a:gd name="connsiteX12" fmla="*/ 236346 w 1656514"/>
              <a:gd name="connsiteY12" fmla="*/ 401289 h 1097291"/>
              <a:gd name="connsiteX13" fmla="*/ 5118 w 1656514"/>
              <a:gd name="connsiteY13" fmla="*/ 1896 h 109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6514" h="1097291">
                <a:moveTo>
                  <a:pt x="5118" y="1896"/>
                </a:moveTo>
                <a:cubicBezTo>
                  <a:pt x="47159" y="31675"/>
                  <a:pt x="488594" y="579965"/>
                  <a:pt x="488594" y="579965"/>
                </a:cubicBezTo>
                <a:cubicBezTo>
                  <a:pt x="558663" y="671055"/>
                  <a:pt x="344953" y="534420"/>
                  <a:pt x="425532" y="548434"/>
                </a:cubicBezTo>
                <a:cubicBezTo>
                  <a:pt x="506111" y="562448"/>
                  <a:pt x="819670" y="688572"/>
                  <a:pt x="972070" y="664048"/>
                </a:cubicBezTo>
                <a:cubicBezTo>
                  <a:pt x="1124470" y="639524"/>
                  <a:pt x="1311905" y="417054"/>
                  <a:pt x="1339932" y="401289"/>
                </a:cubicBezTo>
                <a:cubicBezTo>
                  <a:pt x="1367959" y="385524"/>
                  <a:pt x="1087683" y="623758"/>
                  <a:pt x="1140235" y="569455"/>
                </a:cubicBezTo>
                <a:cubicBezTo>
                  <a:pt x="1192787" y="515152"/>
                  <a:pt x="1632470" y="77220"/>
                  <a:pt x="1655242" y="75468"/>
                </a:cubicBezTo>
                <a:cubicBezTo>
                  <a:pt x="1678014" y="73716"/>
                  <a:pt x="1388980" y="390779"/>
                  <a:pt x="1276870" y="558944"/>
                </a:cubicBezTo>
                <a:cubicBezTo>
                  <a:pt x="1164760" y="727109"/>
                  <a:pt x="1099946" y="1030158"/>
                  <a:pt x="982580" y="1084461"/>
                </a:cubicBezTo>
                <a:cubicBezTo>
                  <a:pt x="865215" y="1138765"/>
                  <a:pt x="730332" y="1010889"/>
                  <a:pt x="572677" y="884765"/>
                </a:cubicBezTo>
                <a:cubicBezTo>
                  <a:pt x="415022" y="758641"/>
                  <a:pt x="87449" y="369758"/>
                  <a:pt x="36649" y="327717"/>
                </a:cubicBezTo>
                <a:cubicBezTo>
                  <a:pt x="-14151" y="285676"/>
                  <a:pt x="234594" y="620255"/>
                  <a:pt x="267877" y="632517"/>
                </a:cubicBezTo>
                <a:cubicBezTo>
                  <a:pt x="301160" y="644779"/>
                  <a:pt x="280139" y="501137"/>
                  <a:pt x="236346" y="401289"/>
                </a:cubicBezTo>
                <a:cubicBezTo>
                  <a:pt x="192553" y="301441"/>
                  <a:pt x="-36923" y="-27883"/>
                  <a:pt x="5118" y="189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9EC9972F-01AF-D5CA-C536-3A376F624D6A}"/>
              </a:ext>
            </a:extLst>
          </p:cNvPr>
          <p:cNvSpPr/>
          <p:nvPr/>
        </p:nvSpPr>
        <p:spPr>
          <a:xfrm>
            <a:off x="4347116" y="4714348"/>
            <a:ext cx="327202" cy="150085"/>
          </a:xfrm>
          <a:custGeom>
            <a:avLst/>
            <a:gdLst>
              <a:gd name="connsiteX0" fmla="*/ 32 w 327202"/>
              <a:gd name="connsiteY0" fmla="*/ 149960 h 150085"/>
              <a:gd name="connsiteX1" fmla="*/ 194904 w 327202"/>
              <a:gd name="connsiteY1" fmla="*/ 48777 h 150085"/>
              <a:gd name="connsiteX2" fmla="*/ 326068 w 327202"/>
              <a:gd name="connsiteY2" fmla="*/ 7554 h 150085"/>
              <a:gd name="connsiteX3" fmla="*/ 254864 w 327202"/>
              <a:gd name="connsiteY3" fmla="*/ 18796 h 150085"/>
              <a:gd name="connsiteX4" fmla="*/ 191156 w 327202"/>
              <a:gd name="connsiteY4" fmla="*/ 59 h 150085"/>
              <a:gd name="connsiteX5" fmla="*/ 209894 w 327202"/>
              <a:gd name="connsiteY5" fmla="*/ 26291 h 150085"/>
              <a:gd name="connsiteX6" fmla="*/ 32 w 327202"/>
              <a:gd name="connsiteY6" fmla="*/ 149960 h 15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202" h="150085">
                <a:moveTo>
                  <a:pt x="32" y="149960"/>
                </a:moveTo>
                <a:cubicBezTo>
                  <a:pt x="-2466" y="153708"/>
                  <a:pt x="140565" y="72511"/>
                  <a:pt x="194904" y="48777"/>
                </a:cubicBezTo>
                <a:cubicBezTo>
                  <a:pt x="249243" y="25043"/>
                  <a:pt x="316075" y="12551"/>
                  <a:pt x="326068" y="7554"/>
                </a:cubicBezTo>
                <a:cubicBezTo>
                  <a:pt x="336061" y="2557"/>
                  <a:pt x="277349" y="20045"/>
                  <a:pt x="254864" y="18796"/>
                </a:cubicBezTo>
                <a:cubicBezTo>
                  <a:pt x="232379" y="17547"/>
                  <a:pt x="198651" y="-1190"/>
                  <a:pt x="191156" y="59"/>
                </a:cubicBezTo>
                <a:cubicBezTo>
                  <a:pt x="183661" y="1308"/>
                  <a:pt x="234878" y="5680"/>
                  <a:pt x="209894" y="26291"/>
                </a:cubicBezTo>
                <a:cubicBezTo>
                  <a:pt x="184910" y="46902"/>
                  <a:pt x="2530" y="146212"/>
                  <a:pt x="32" y="1499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650A1BDF-8DBE-A452-DE3F-2116E96DE7BB}"/>
              </a:ext>
            </a:extLst>
          </p:cNvPr>
          <p:cNvSpPr/>
          <p:nvPr/>
        </p:nvSpPr>
        <p:spPr>
          <a:xfrm>
            <a:off x="2311345" y="5863899"/>
            <a:ext cx="1229618" cy="2778313"/>
          </a:xfrm>
          <a:custGeom>
            <a:avLst/>
            <a:gdLst>
              <a:gd name="connsiteX0" fmla="*/ 23064 w 1229618"/>
              <a:gd name="connsiteY0" fmla="*/ 42049 h 2778313"/>
              <a:gd name="connsiteX1" fmla="*/ 679281 w 1229618"/>
              <a:gd name="connsiteY1" fmla="*/ 1279179 h 2778313"/>
              <a:gd name="connsiteX2" fmla="*/ 1002010 w 1229618"/>
              <a:gd name="connsiteY2" fmla="*/ 2752976 h 2778313"/>
              <a:gd name="connsiteX3" fmla="*/ 905191 w 1229618"/>
              <a:gd name="connsiteY3" fmla="*/ 2150548 h 2778313"/>
              <a:gd name="connsiteX4" fmla="*/ 829888 w 1229618"/>
              <a:gd name="connsiteY4" fmla="*/ 1365240 h 2778313"/>
              <a:gd name="connsiteX5" fmla="*/ 1227921 w 1229618"/>
              <a:gd name="connsiteY5" fmla="*/ 2290397 h 2778313"/>
              <a:gd name="connsiteX6" fmla="*/ 958980 w 1229618"/>
              <a:gd name="connsiteY6" fmla="*/ 1569635 h 2778313"/>
              <a:gd name="connsiteX7" fmla="*/ 614735 w 1229618"/>
              <a:gd name="connsiteY7" fmla="*/ 1128572 h 2778313"/>
              <a:gd name="connsiteX8" fmla="*/ 195187 w 1229618"/>
              <a:gd name="connsiteY8" fmla="*/ 364779 h 2778313"/>
              <a:gd name="connsiteX9" fmla="*/ 23064 w 1229618"/>
              <a:gd name="connsiteY9" fmla="*/ 42049 h 27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9618" h="2778313">
                <a:moveTo>
                  <a:pt x="23064" y="42049"/>
                </a:moveTo>
                <a:cubicBezTo>
                  <a:pt x="103746" y="194449"/>
                  <a:pt x="516123" y="827358"/>
                  <a:pt x="679281" y="1279179"/>
                </a:cubicBezTo>
                <a:cubicBezTo>
                  <a:pt x="842439" y="1731000"/>
                  <a:pt x="964358" y="2607748"/>
                  <a:pt x="1002010" y="2752976"/>
                </a:cubicBezTo>
                <a:cubicBezTo>
                  <a:pt x="1039662" y="2898204"/>
                  <a:pt x="933878" y="2381837"/>
                  <a:pt x="905191" y="2150548"/>
                </a:cubicBezTo>
                <a:cubicBezTo>
                  <a:pt x="876504" y="1919259"/>
                  <a:pt x="776100" y="1341932"/>
                  <a:pt x="829888" y="1365240"/>
                </a:cubicBezTo>
                <a:cubicBezTo>
                  <a:pt x="883676" y="1388548"/>
                  <a:pt x="1206406" y="2256331"/>
                  <a:pt x="1227921" y="2290397"/>
                </a:cubicBezTo>
                <a:cubicBezTo>
                  <a:pt x="1249436" y="2324463"/>
                  <a:pt x="1061178" y="1763273"/>
                  <a:pt x="958980" y="1569635"/>
                </a:cubicBezTo>
                <a:cubicBezTo>
                  <a:pt x="856782" y="1375998"/>
                  <a:pt x="742034" y="1329381"/>
                  <a:pt x="614735" y="1128572"/>
                </a:cubicBezTo>
                <a:cubicBezTo>
                  <a:pt x="487436" y="927763"/>
                  <a:pt x="299178" y="542280"/>
                  <a:pt x="195187" y="364779"/>
                </a:cubicBezTo>
                <a:cubicBezTo>
                  <a:pt x="91196" y="187278"/>
                  <a:pt x="-57618" y="-110351"/>
                  <a:pt x="23064" y="420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0E2C613-AC66-6F2F-B992-A63DA65C32D2}"/>
              </a:ext>
            </a:extLst>
          </p:cNvPr>
          <p:cNvSpPr/>
          <p:nvPr/>
        </p:nvSpPr>
        <p:spPr>
          <a:xfrm>
            <a:off x="2346189" y="2689313"/>
            <a:ext cx="1569620" cy="2402018"/>
          </a:xfrm>
          <a:custGeom>
            <a:avLst/>
            <a:gdLst>
              <a:gd name="connsiteX0" fmla="*/ 1569595 w 1569620"/>
              <a:gd name="connsiteY0" fmla="*/ 99 h 2402018"/>
              <a:gd name="connsiteX1" fmla="*/ 945651 w 1569620"/>
              <a:gd name="connsiteY1" fmla="*/ 979045 h 2402018"/>
              <a:gd name="connsiteX2" fmla="*/ 31251 w 1569620"/>
              <a:gd name="connsiteY2" fmla="*/ 2356023 h 2402018"/>
              <a:gd name="connsiteX3" fmla="*/ 278677 w 1569620"/>
              <a:gd name="connsiteY3" fmla="*/ 1968748 h 2402018"/>
              <a:gd name="connsiteX4" fmla="*/ 924136 w 1569620"/>
              <a:gd name="connsiteY4" fmla="*/ 925256 h 2402018"/>
              <a:gd name="connsiteX5" fmla="*/ 1569595 w 1569620"/>
              <a:gd name="connsiteY5" fmla="*/ 99 h 240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620" h="2402018">
                <a:moveTo>
                  <a:pt x="1569595" y="99"/>
                </a:moveTo>
                <a:cubicBezTo>
                  <a:pt x="1573181" y="9064"/>
                  <a:pt x="1202042" y="586391"/>
                  <a:pt x="945651" y="979045"/>
                </a:cubicBezTo>
                <a:cubicBezTo>
                  <a:pt x="689260" y="1371699"/>
                  <a:pt x="142413" y="2191073"/>
                  <a:pt x="31251" y="2356023"/>
                </a:cubicBezTo>
                <a:cubicBezTo>
                  <a:pt x="-79911" y="2520973"/>
                  <a:pt x="129863" y="2207209"/>
                  <a:pt x="278677" y="1968748"/>
                </a:cubicBezTo>
                <a:cubicBezTo>
                  <a:pt x="427491" y="1730287"/>
                  <a:pt x="712569" y="1258743"/>
                  <a:pt x="924136" y="925256"/>
                </a:cubicBezTo>
                <a:cubicBezTo>
                  <a:pt x="1135703" y="591769"/>
                  <a:pt x="1566009" y="-8866"/>
                  <a:pt x="1569595" y="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09C49C8E-14DC-66FA-4943-8DAC6F600DD7}"/>
              </a:ext>
            </a:extLst>
          </p:cNvPr>
          <p:cNvSpPr/>
          <p:nvPr/>
        </p:nvSpPr>
        <p:spPr>
          <a:xfrm>
            <a:off x="1914179" y="3043748"/>
            <a:ext cx="1217159" cy="2518357"/>
          </a:xfrm>
          <a:custGeom>
            <a:avLst/>
            <a:gdLst>
              <a:gd name="connsiteX0" fmla="*/ 1216296 w 1217159"/>
              <a:gd name="connsiteY0" fmla="*/ 666 h 2518357"/>
              <a:gd name="connsiteX1" fmla="*/ 710687 w 1217159"/>
              <a:gd name="connsiteY1" fmla="*/ 990370 h 2518357"/>
              <a:gd name="connsiteX2" fmla="*/ 682 w 1217159"/>
              <a:gd name="connsiteY2" fmla="*/ 2517956 h 2518357"/>
              <a:gd name="connsiteX3" fmla="*/ 592353 w 1217159"/>
              <a:gd name="connsiteY3" fmla="*/ 1130219 h 2518357"/>
              <a:gd name="connsiteX4" fmla="*/ 1216296 w 1217159"/>
              <a:gd name="connsiteY4" fmla="*/ 666 h 251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159" h="2518357">
                <a:moveTo>
                  <a:pt x="1216296" y="666"/>
                </a:moveTo>
                <a:cubicBezTo>
                  <a:pt x="1236018" y="-22642"/>
                  <a:pt x="913289" y="570822"/>
                  <a:pt x="710687" y="990370"/>
                </a:cubicBezTo>
                <a:cubicBezTo>
                  <a:pt x="508085" y="1409918"/>
                  <a:pt x="20404" y="2494648"/>
                  <a:pt x="682" y="2517956"/>
                </a:cubicBezTo>
                <a:cubicBezTo>
                  <a:pt x="-19040" y="2541264"/>
                  <a:pt x="393337" y="1544388"/>
                  <a:pt x="592353" y="1130219"/>
                </a:cubicBezTo>
                <a:cubicBezTo>
                  <a:pt x="791369" y="716050"/>
                  <a:pt x="1196574" y="23974"/>
                  <a:pt x="1216296" y="6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10783914-EAB1-AE38-ADF2-ECE9F5475B45}"/>
              </a:ext>
            </a:extLst>
          </p:cNvPr>
          <p:cNvSpPr/>
          <p:nvPr/>
        </p:nvSpPr>
        <p:spPr>
          <a:xfrm>
            <a:off x="1997884" y="2503345"/>
            <a:ext cx="1283586" cy="2367799"/>
          </a:xfrm>
          <a:custGeom>
            <a:avLst/>
            <a:gdLst>
              <a:gd name="connsiteX0" fmla="*/ 1283198 w 1283586"/>
              <a:gd name="connsiteY0" fmla="*/ 3187 h 2367799"/>
              <a:gd name="connsiteX1" fmla="*/ 519405 w 1283586"/>
              <a:gd name="connsiteY1" fmla="*/ 863799 h 2367799"/>
              <a:gd name="connsiteX2" fmla="*/ 13796 w 1283586"/>
              <a:gd name="connsiteY2" fmla="*/ 2326839 h 2367799"/>
              <a:gd name="connsiteX3" fmla="*/ 132130 w 1283586"/>
              <a:gd name="connsiteY3" fmla="*/ 1993351 h 2367799"/>
              <a:gd name="connsiteX4" fmla="*/ 616224 w 1283586"/>
              <a:gd name="connsiteY4" fmla="*/ 627130 h 2367799"/>
              <a:gd name="connsiteX5" fmla="*/ 1283198 w 1283586"/>
              <a:gd name="connsiteY5" fmla="*/ 3187 h 236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586" h="2367799">
                <a:moveTo>
                  <a:pt x="1283198" y="3187"/>
                </a:moveTo>
                <a:cubicBezTo>
                  <a:pt x="1267062" y="42632"/>
                  <a:pt x="730972" y="476524"/>
                  <a:pt x="519405" y="863799"/>
                </a:cubicBezTo>
                <a:cubicBezTo>
                  <a:pt x="307838" y="1251074"/>
                  <a:pt x="78342" y="2138580"/>
                  <a:pt x="13796" y="2326839"/>
                </a:cubicBezTo>
                <a:cubicBezTo>
                  <a:pt x="-50750" y="2515098"/>
                  <a:pt x="132130" y="1993351"/>
                  <a:pt x="132130" y="1993351"/>
                </a:cubicBezTo>
                <a:cubicBezTo>
                  <a:pt x="232535" y="1710066"/>
                  <a:pt x="424379" y="957031"/>
                  <a:pt x="616224" y="627130"/>
                </a:cubicBezTo>
                <a:cubicBezTo>
                  <a:pt x="808069" y="297229"/>
                  <a:pt x="1299334" y="-36258"/>
                  <a:pt x="1283198" y="31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0C9F34E3-7DBD-A0E8-A45E-4616F91F061C}"/>
              </a:ext>
            </a:extLst>
          </p:cNvPr>
          <p:cNvSpPr/>
          <p:nvPr/>
        </p:nvSpPr>
        <p:spPr>
          <a:xfrm>
            <a:off x="2235386" y="4890463"/>
            <a:ext cx="697207" cy="3173973"/>
          </a:xfrm>
          <a:custGeom>
            <a:avLst/>
            <a:gdLst>
              <a:gd name="connsiteX0" fmla="*/ 497056 w 697207"/>
              <a:gd name="connsiteY0" fmla="*/ 4266 h 3173973"/>
              <a:gd name="connsiteX1" fmla="*/ 88266 w 697207"/>
              <a:gd name="connsiteY1" fmla="*/ 574422 h 3173973"/>
              <a:gd name="connsiteX2" fmla="*/ 636906 w 697207"/>
              <a:gd name="connsiteY2" fmla="*/ 2973377 h 3173973"/>
              <a:gd name="connsiteX3" fmla="*/ 615390 w 697207"/>
              <a:gd name="connsiteY3" fmla="*/ 2768982 h 3173973"/>
              <a:gd name="connsiteX4" fmla="*/ 34478 w 697207"/>
              <a:gd name="connsiteY4" fmla="*/ 595937 h 3173973"/>
              <a:gd name="connsiteX5" fmla="*/ 109781 w 697207"/>
              <a:gd name="connsiteY5" fmla="*/ 326996 h 3173973"/>
              <a:gd name="connsiteX6" fmla="*/ 497056 w 697207"/>
              <a:gd name="connsiteY6" fmla="*/ 4266 h 317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207" h="3173973">
                <a:moveTo>
                  <a:pt x="497056" y="4266"/>
                </a:moveTo>
                <a:cubicBezTo>
                  <a:pt x="493470" y="45504"/>
                  <a:pt x="64958" y="79570"/>
                  <a:pt x="88266" y="574422"/>
                </a:cubicBezTo>
                <a:cubicBezTo>
                  <a:pt x="111574" y="1069274"/>
                  <a:pt x="549052" y="2607617"/>
                  <a:pt x="636906" y="2973377"/>
                </a:cubicBezTo>
                <a:cubicBezTo>
                  <a:pt x="724760" y="3339137"/>
                  <a:pt x="715795" y="3165222"/>
                  <a:pt x="615390" y="2768982"/>
                </a:cubicBezTo>
                <a:cubicBezTo>
                  <a:pt x="514985" y="2372742"/>
                  <a:pt x="118746" y="1002935"/>
                  <a:pt x="34478" y="595937"/>
                </a:cubicBezTo>
                <a:cubicBezTo>
                  <a:pt x="-49790" y="188939"/>
                  <a:pt x="38064" y="422022"/>
                  <a:pt x="109781" y="326996"/>
                </a:cubicBezTo>
                <a:cubicBezTo>
                  <a:pt x="181498" y="231970"/>
                  <a:pt x="500642" y="-36972"/>
                  <a:pt x="497056" y="42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C420A80D-E38E-D681-945A-DD673CC098AF}"/>
              </a:ext>
            </a:extLst>
          </p:cNvPr>
          <p:cNvSpPr/>
          <p:nvPr/>
        </p:nvSpPr>
        <p:spPr>
          <a:xfrm>
            <a:off x="3045045" y="3001167"/>
            <a:ext cx="1021675" cy="2536511"/>
          </a:xfrm>
          <a:custGeom>
            <a:avLst/>
            <a:gdLst>
              <a:gd name="connsiteX0" fmla="*/ 1021346 w 1021675"/>
              <a:gd name="connsiteY0" fmla="*/ 217 h 2536511"/>
              <a:gd name="connsiteX1" fmla="*/ 171491 w 1021675"/>
              <a:gd name="connsiteY1" fmla="*/ 1495529 h 2536511"/>
              <a:gd name="connsiteX2" fmla="*/ 128461 w 1021675"/>
              <a:gd name="connsiteY2" fmla="*/ 2517506 h 2536511"/>
              <a:gd name="connsiteX3" fmla="*/ 85430 w 1021675"/>
              <a:gd name="connsiteY3" fmla="*/ 2119473 h 2536511"/>
              <a:gd name="connsiteX4" fmla="*/ 63915 w 1021675"/>
              <a:gd name="connsiteY4" fmla="*/ 1603106 h 2536511"/>
              <a:gd name="connsiteX5" fmla="*/ 1021346 w 1021675"/>
              <a:gd name="connsiteY5" fmla="*/ 217 h 253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675" h="2536511">
                <a:moveTo>
                  <a:pt x="1021346" y="217"/>
                </a:moveTo>
                <a:cubicBezTo>
                  <a:pt x="1039275" y="-17712"/>
                  <a:pt x="320305" y="1075981"/>
                  <a:pt x="171491" y="1495529"/>
                </a:cubicBezTo>
                <a:cubicBezTo>
                  <a:pt x="22677" y="1915077"/>
                  <a:pt x="142804" y="2413515"/>
                  <a:pt x="128461" y="2517506"/>
                </a:cubicBezTo>
                <a:cubicBezTo>
                  <a:pt x="114118" y="2621497"/>
                  <a:pt x="96188" y="2271873"/>
                  <a:pt x="85430" y="2119473"/>
                </a:cubicBezTo>
                <a:cubicBezTo>
                  <a:pt x="74672" y="1967073"/>
                  <a:pt x="-86692" y="1956315"/>
                  <a:pt x="63915" y="1603106"/>
                </a:cubicBezTo>
                <a:cubicBezTo>
                  <a:pt x="214522" y="1249897"/>
                  <a:pt x="1003417" y="18146"/>
                  <a:pt x="1021346" y="2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7BED562E-FD5D-93DF-06A9-476E1B6E9B16}"/>
              </a:ext>
            </a:extLst>
          </p:cNvPr>
          <p:cNvSpPr/>
          <p:nvPr/>
        </p:nvSpPr>
        <p:spPr>
          <a:xfrm>
            <a:off x="3113345" y="3939043"/>
            <a:ext cx="826794" cy="1734523"/>
          </a:xfrm>
          <a:custGeom>
            <a:avLst/>
            <a:gdLst>
              <a:gd name="connsiteX0" fmla="*/ 825149 w 826794"/>
              <a:gd name="connsiteY0" fmla="*/ 5428 h 1734523"/>
              <a:gd name="connsiteX1" fmla="*/ 281290 w 826794"/>
              <a:gd name="connsiteY1" fmla="*/ 955686 h 1734523"/>
              <a:gd name="connsiteX2" fmla="*/ 6373 w 826794"/>
              <a:gd name="connsiteY2" fmla="*/ 1720675 h 1734523"/>
              <a:gd name="connsiteX3" fmla="*/ 113949 w 826794"/>
              <a:gd name="connsiteY3" fmla="*/ 1385992 h 1734523"/>
              <a:gd name="connsiteX4" fmla="*/ 406796 w 826794"/>
              <a:gd name="connsiteY4" fmla="*/ 609051 h 1734523"/>
              <a:gd name="connsiteX5" fmla="*/ 311173 w 826794"/>
              <a:gd name="connsiteY5" fmla="*/ 788345 h 1734523"/>
              <a:gd name="connsiteX6" fmla="*/ 574137 w 826794"/>
              <a:gd name="connsiteY6" fmla="*/ 304251 h 1734523"/>
              <a:gd name="connsiteX7" fmla="*/ 454608 w 826794"/>
              <a:gd name="connsiteY7" fmla="*/ 555263 h 1734523"/>
              <a:gd name="connsiteX8" fmla="*/ 825149 w 826794"/>
              <a:gd name="connsiteY8" fmla="*/ 5428 h 173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794" h="1734523">
                <a:moveTo>
                  <a:pt x="825149" y="5428"/>
                </a:moveTo>
                <a:cubicBezTo>
                  <a:pt x="796263" y="72165"/>
                  <a:pt x="417753" y="669812"/>
                  <a:pt x="281290" y="955686"/>
                </a:cubicBezTo>
                <a:cubicBezTo>
                  <a:pt x="144827" y="1241560"/>
                  <a:pt x="34263" y="1648957"/>
                  <a:pt x="6373" y="1720675"/>
                </a:cubicBezTo>
                <a:cubicBezTo>
                  <a:pt x="-21517" y="1792393"/>
                  <a:pt x="47212" y="1571263"/>
                  <a:pt x="113949" y="1385992"/>
                </a:cubicBezTo>
                <a:cubicBezTo>
                  <a:pt x="180686" y="1200721"/>
                  <a:pt x="373925" y="708659"/>
                  <a:pt x="406796" y="609051"/>
                </a:cubicBezTo>
                <a:cubicBezTo>
                  <a:pt x="439667" y="509443"/>
                  <a:pt x="283283" y="839145"/>
                  <a:pt x="311173" y="788345"/>
                </a:cubicBezTo>
                <a:cubicBezTo>
                  <a:pt x="339063" y="737545"/>
                  <a:pt x="550231" y="343098"/>
                  <a:pt x="574137" y="304251"/>
                </a:cubicBezTo>
                <a:cubicBezTo>
                  <a:pt x="598043" y="265404"/>
                  <a:pt x="415761" y="602079"/>
                  <a:pt x="454608" y="555263"/>
                </a:cubicBezTo>
                <a:cubicBezTo>
                  <a:pt x="493455" y="508447"/>
                  <a:pt x="854035" y="-61309"/>
                  <a:pt x="825149" y="54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2BC76B55-8E92-4AEA-6BD2-C4D558FDBDD8}"/>
              </a:ext>
            </a:extLst>
          </p:cNvPr>
          <p:cNvSpPr/>
          <p:nvPr/>
        </p:nvSpPr>
        <p:spPr>
          <a:xfrm>
            <a:off x="3175706" y="3309367"/>
            <a:ext cx="1002468" cy="2170254"/>
          </a:xfrm>
          <a:custGeom>
            <a:avLst/>
            <a:gdLst>
              <a:gd name="connsiteX0" fmla="*/ 1001847 w 1002468"/>
              <a:gd name="connsiteY0" fmla="*/ 1598 h 2170254"/>
              <a:gd name="connsiteX1" fmla="*/ 224906 w 1002468"/>
              <a:gd name="connsiteY1" fmla="*/ 1143104 h 2170254"/>
              <a:gd name="connsiteX2" fmla="*/ 3776 w 1002468"/>
              <a:gd name="connsiteY2" fmla="*/ 2159104 h 2170254"/>
              <a:gd name="connsiteX3" fmla="*/ 99400 w 1002468"/>
              <a:gd name="connsiteY3" fmla="*/ 1639151 h 2170254"/>
              <a:gd name="connsiteX4" fmla="*/ 278694 w 1002468"/>
              <a:gd name="connsiteY4" fmla="*/ 927951 h 2170254"/>
              <a:gd name="connsiteX5" fmla="*/ 703023 w 1002468"/>
              <a:gd name="connsiteY5" fmla="*/ 330304 h 2170254"/>
              <a:gd name="connsiteX6" fmla="*/ 362365 w 1002468"/>
              <a:gd name="connsiteY6" fmla="*/ 880139 h 2170254"/>
              <a:gd name="connsiteX7" fmla="*/ 1001847 w 1002468"/>
              <a:gd name="connsiteY7" fmla="*/ 1598 h 217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2468" h="2170254">
                <a:moveTo>
                  <a:pt x="1001847" y="1598"/>
                </a:moveTo>
                <a:cubicBezTo>
                  <a:pt x="978937" y="45425"/>
                  <a:pt x="391251" y="783520"/>
                  <a:pt x="224906" y="1143104"/>
                </a:cubicBezTo>
                <a:cubicBezTo>
                  <a:pt x="58561" y="1502688"/>
                  <a:pt x="24694" y="2076430"/>
                  <a:pt x="3776" y="2159104"/>
                </a:cubicBezTo>
                <a:cubicBezTo>
                  <a:pt x="-17142" y="2241778"/>
                  <a:pt x="53580" y="1844343"/>
                  <a:pt x="99400" y="1639151"/>
                </a:cubicBezTo>
                <a:cubicBezTo>
                  <a:pt x="145220" y="1433959"/>
                  <a:pt x="178090" y="1146092"/>
                  <a:pt x="278694" y="927951"/>
                </a:cubicBezTo>
                <a:cubicBezTo>
                  <a:pt x="379298" y="709810"/>
                  <a:pt x="689078" y="338273"/>
                  <a:pt x="703023" y="330304"/>
                </a:cubicBezTo>
                <a:cubicBezTo>
                  <a:pt x="716968" y="322335"/>
                  <a:pt x="317541" y="930939"/>
                  <a:pt x="362365" y="880139"/>
                </a:cubicBezTo>
                <a:cubicBezTo>
                  <a:pt x="407189" y="829339"/>
                  <a:pt x="1024757" y="-42229"/>
                  <a:pt x="1001847" y="15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1DF759C-FEAD-A357-BD56-9D2B1792D124}"/>
              </a:ext>
            </a:extLst>
          </p:cNvPr>
          <p:cNvSpPr/>
          <p:nvPr/>
        </p:nvSpPr>
        <p:spPr>
          <a:xfrm>
            <a:off x="4781337" y="3616410"/>
            <a:ext cx="175002" cy="265680"/>
          </a:xfrm>
          <a:custGeom>
            <a:avLst/>
            <a:gdLst>
              <a:gd name="connsiteX0" fmla="*/ 174485 w 175002"/>
              <a:gd name="connsiteY0" fmla="*/ 1679 h 265680"/>
              <a:gd name="connsiteX1" fmla="*/ 5152 w 175002"/>
              <a:gd name="connsiteY1" fmla="*/ 261323 h 265680"/>
              <a:gd name="connsiteX2" fmla="*/ 55952 w 175002"/>
              <a:gd name="connsiteY2" fmla="*/ 154079 h 265680"/>
              <a:gd name="connsiteX3" fmla="*/ 174485 w 175002"/>
              <a:gd name="connsiteY3" fmla="*/ 1679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02" h="265680">
                <a:moveTo>
                  <a:pt x="174485" y="1679"/>
                </a:moveTo>
                <a:cubicBezTo>
                  <a:pt x="166018" y="19553"/>
                  <a:pt x="24907" y="235923"/>
                  <a:pt x="5152" y="261323"/>
                </a:cubicBezTo>
                <a:cubicBezTo>
                  <a:pt x="-14604" y="286723"/>
                  <a:pt x="26789" y="194531"/>
                  <a:pt x="55952" y="154079"/>
                </a:cubicBezTo>
                <a:cubicBezTo>
                  <a:pt x="85115" y="113627"/>
                  <a:pt x="182952" y="-16195"/>
                  <a:pt x="174485" y="167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492B5A3-2E4C-7E78-B8B3-38CB8E791681}"/>
              </a:ext>
            </a:extLst>
          </p:cNvPr>
          <p:cNvSpPr/>
          <p:nvPr/>
        </p:nvSpPr>
        <p:spPr>
          <a:xfrm>
            <a:off x="5046792" y="7758536"/>
            <a:ext cx="682372" cy="290126"/>
          </a:xfrm>
          <a:custGeom>
            <a:avLst/>
            <a:gdLst>
              <a:gd name="connsiteX0" fmla="*/ 9840 w 682372"/>
              <a:gd name="connsiteY0" fmla="*/ 4720 h 290126"/>
              <a:gd name="connsiteX1" fmla="*/ 677352 w 682372"/>
              <a:gd name="connsiteY1" fmla="*/ 288184 h 290126"/>
              <a:gd name="connsiteX2" fmla="*/ 302448 w 682372"/>
              <a:gd name="connsiteY2" fmla="*/ 123592 h 290126"/>
              <a:gd name="connsiteX3" fmla="*/ 9840 w 682372"/>
              <a:gd name="connsiteY3" fmla="*/ 4720 h 29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372" h="290126">
                <a:moveTo>
                  <a:pt x="9840" y="4720"/>
                </a:moveTo>
                <a:cubicBezTo>
                  <a:pt x="72324" y="32152"/>
                  <a:pt x="628584" y="268372"/>
                  <a:pt x="677352" y="288184"/>
                </a:cubicBezTo>
                <a:cubicBezTo>
                  <a:pt x="726120" y="307996"/>
                  <a:pt x="406080" y="170836"/>
                  <a:pt x="302448" y="123592"/>
                </a:cubicBezTo>
                <a:cubicBezTo>
                  <a:pt x="198816" y="76348"/>
                  <a:pt x="-52644" y="-22712"/>
                  <a:pt x="9840" y="47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4C70D2A1-08FA-BA8F-1C2F-C0109D1EE772}"/>
              </a:ext>
            </a:extLst>
          </p:cNvPr>
          <p:cNvSpPr/>
          <p:nvPr/>
        </p:nvSpPr>
        <p:spPr>
          <a:xfrm>
            <a:off x="4250833" y="6684030"/>
            <a:ext cx="150466" cy="230140"/>
          </a:xfrm>
          <a:custGeom>
            <a:avLst/>
            <a:gdLst>
              <a:gd name="connsiteX0" fmla="*/ 1127 w 150466"/>
              <a:gd name="connsiteY0" fmla="*/ 234 h 230140"/>
              <a:gd name="connsiteX1" fmla="*/ 65135 w 150466"/>
              <a:gd name="connsiteY1" fmla="*/ 146538 h 230140"/>
              <a:gd name="connsiteX2" fmla="*/ 147431 w 150466"/>
              <a:gd name="connsiteY2" fmla="*/ 228834 h 230140"/>
              <a:gd name="connsiteX3" fmla="*/ 119999 w 150466"/>
              <a:gd name="connsiteY3" fmla="*/ 183114 h 230140"/>
              <a:gd name="connsiteX4" fmla="*/ 1127 w 150466"/>
              <a:gd name="connsiteY4" fmla="*/ 234 h 23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66" h="230140">
                <a:moveTo>
                  <a:pt x="1127" y="234"/>
                </a:moveTo>
                <a:cubicBezTo>
                  <a:pt x="-8017" y="-5862"/>
                  <a:pt x="40751" y="108438"/>
                  <a:pt x="65135" y="146538"/>
                </a:cubicBezTo>
                <a:cubicBezTo>
                  <a:pt x="89519" y="184638"/>
                  <a:pt x="147431" y="228834"/>
                  <a:pt x="147431" y="228834"/>
                </a:cubicBezTo>
                <a:cubicBezTo>
                  <a:pt x="156575" y="234930"/>
                  <a:pt x="144383" y="219690"/>
                  <a:pt x="119999" y="183114"/>
                </a:cubicBezTo>
                <a:cubicBezTo>
                  <a:pt x="95615" y="146538"/>
                  <a:pt x="10271" y="6330"/>
                  <a:pt x="1127" y="23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5878F1C5-FEB0-40B3-A595-2155ED1619CB}"/>
              </a:ext>
            </a:extLst>
          </p:cNvPr>
          <p:cNvSpPr/>
          <p:nvPr/>
        </p:nvSpPr>
        <p:spPr>
          <a:xfrm>
            <a:off x="4063982" y="4772714"/>
            <a:ext cx="60006" cy="357411"/>
          </a:xfrm>
          <a:custGeom>
            <a:avLst/>
            <a:gdLst>
              <a:gd name="connsiteX0" fmla="*/ 59962 w 60006"/>
              <a:gd name="connsiteY0" fmla="*/ 454 h 357411"/>
              <a:gd name="connsiteX1" fmla="*/ 14242 w 60006"/>
              <a:gd name="connsiteY1" fmla="*/ 183334 h 357411"/>
              <a:gd name="connsiteX2" fmla="*/ 5098 w 60006"/>
              <a:gd name="connsiteY2" fmla="*/ 357070 h 357411"/>
              <a:gd name="connsiteX3" fmla="*/ 5098 w 60006"/>
              <a:gd name="connsiteY3" fmla="*/ 137614 h 357411"/>
              <a:gd name="connsiteX4" fmla="*/ 59962 w 60006"/>
              <a:gd name="connsiteY4" fmla="*/ 454 h 35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6" h="357411">
                <a:moveTo>
                  <a:pt x="59962" y="454"/>
                </a:moveTo>
                <a:cubicBezTo>
                  <a:pt x="61486" y="8074"/>
                  <a:pt x="23386" y="123898"/>
                  <a:pt x="14242" y="183334"/>
                </a:cubicBezTo>
                <a:cubicBezTo>
                  <a:pt x="5098" y="242770"/>
                  <a:pt x="6622" y="364690"/>
                  <a:pt x="5098" y="357070"/>
                </a:cubicBezTo>
                <a:cubicBezTo>
                  <a:pt x="3574" y="349450"/>
                  <a:pt x="-5570" y="192478"/>
                  <a:pt x="5098" y="137614"/>
                </a:cubicBezTo>
                <a:cubicBezTo>
                  <a:pt x="15766" y="82750"/>
                  <a:pt x="58438" y="-7166"/>
                  <a:pt x="59962" y="45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539F532A-DD83-3859-A2D0-CA7194F43849}"/>
              </a:ext>
            </a:extLst>
          </p:cNvPr>
          <p:cNvSpPr/>
          <p:nvPr/>
        </p:nvSpPr>
        <p:spPr>
          <a:xfrm>
            <a:off x="7369851" y="5714738"/>
            <a:ext cx="117593" cy="658976"/>
          </a:xfrm>
          <a:custGeom>
            <a:avLst/>
            <a:gdLst>
              <a:gd name="connsiteX0" fmla="*/ 100797 w 117593"/>
              <a:gd name="connsiteY0" fmla="*/ 262 h 658976"/>
              <a:gd name="connsiteX1" fmla="*/ 82509 w 117593"/>
              <a:gd name="connsiteY1" fmla="*/ 384310 h 658976"/>
              <a:gd name="connsiteX2" fmla="*/ 213 w 117593"/>
              <a:gd name="connsiteY2" fmla="*/ 658630 h 658976"/>
              <a:gd name="connsiteX3" fmla="*/ 109941 w 117593"/>
              <a:gd name="connsiteY3" fmla="*/ 329446 h 658976"/>
              <a:gd name="connsiteX4" fmla="*/ 100797 w 117593"/>
              <a:gd name="connsiteY4" fmla="*/ 262 h 65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93" h="658976">
                <a:moveTo>
                  <a:pt x="100797" y="262"/>
                </a:moveTo>
                <a:cubicBezTo>
                  <a:pt x="96225" y="9406"/>
                  <a:pt x="99273" y="274582"/>
                  <a:pt x="82509" y="384310"/>
                </a:cubicBezTo>
                <a:cubicBezTo>
                  <a:pt x="65745" y="494038"/>
                  <a:pt x="-4359" y="667774"/>
                  <a:pt x="213" y="658630"/>
                </a:cubicBezTo>
                <a:cubicBezTo>
                  <a:pt x="4785" y="649486"/>
                  <a:pt x="90129" y="436126"/>
                  <a:pt x="109941" y="329446"/>
                </a:cubicBezTo>
                <a:cubicBezTo>
                  <a:pt x="129753" y="222766"/>
                  <a:pt x="105369" y="-8882"/>
                  <a:pt x="100797" y="262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528FB04-83E9-0A47-7178-1FA52FA584BB}"/>
              </a:ext>
            </a:extLst>
          </p:cNvPr>
          <p:cNvSpPr/>
          <p:nvPr/>
        </p:nvSpPr>
        <p:spPr>
          <a:xfrm>
            <a:off x="6620002" y="3246113"/>
            <a:ext cx="229937" cy="493799"/>
          </a:xfrm>
          <a:custGeom>
            <a:avLst/>
            <a:gdLst>
              <a:gd name="connsiteX0" fmla="*/ 254 w 229937"/>
              <a:gd name="connsiteY0" fmla="*/ 7 h 493799"/>
              <a:gd name="connsiteX1" fmla="*/ 137414 w 229937"/>
              <a:gd name="connsiteY1" fmla="*/ 301759 h 493799"/>
              <a:gd name="connsiteX2" fmla="*/ 228854 w 229937"/>
              <a:gd name="connsiteY2" fmla="*/ 493783 h 493799"/>
              <a:gd name="connsiteX3" fmla="*/ 173990 w 229937"/>
              <a:gd name="connsiteY3" fmla="*/ 310903 h 493799"/>
              <a:gd name="connsiteX4" fmla="*/ 254 w 229937"/>
              <a:gd name="connsiteY4" fmla="*/ 7 h 49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37" h="493799">
                <a:moveTo>
                  <a:pt x="254" y="7"/>
                </a:moveTo>
                <a:cubicBezTo>
                  <a:pt x="-5842" y="-1517"/>
                  <a:pt x="99314" y="219463"/>
                  <a:pt x="137414" y="301759"/>
                </a:cubicBezTo>
                <a:cubicBezTo>
                  <a:pt x="175514" y="384055"/>
                  <a:pt x="222758" y="492259"/>
                  <a:pt x="228854" y="493783"/>
                </a:cubicBezTo>
                <a:cubicBezTo>
                  <a:pt x="234950" y="495307"/>
                  <a:pt x="215138" y="393199"/>
                  <a:pt x="173990" y="310903"/>
                </a:cubicBezTo>
                <a:cubicBezTo>
                  <a:pt x="132842" y="228607"/>
                  <a:pt x="6350" y="1531"/>
                  <a:pt x="254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92FFC101-6262-48D0-E946-B5EC1F9B186A}"/>
              </a:ext>
            </a:extLst>
          </p:cNvPr>
          <p:cNvSpPr/>
          <p:nvPr/>
        </p:nvSpPr>
        <p:spPr>
          <a:xfrm>
            <a:off x="5511768" y="4953108"/>
            <a:ext cx="334078" cy="197271"/>
          </a:xfrm>
          <a:custGeom>
            <a:avLst/>
            <a:gdLst>
              <a:gd name="connsiteX0" fmla="*/ 511 w 334078"/>
              <a:gd name="connsiteY0" fmla="*/ 2767 h 197271"/>
              <a:gd name="connsiteX1" fmla="*/ 181666 w 334078"/>
              <a:gd name="connsiteY1" fmla="*/ 63152 h 197271"/>
              <a:gd name="connsiteX2" fmla="*/ 332628 w 334078"/>
              <a:gd name="connsiteY2" fmla="*/ 196862 h 197271"/>
              <a:gd name="connsiteX3" fmla="*/ 250677 w 334078"/>
              <a:gd name="connsiteY3" fmla="*/ 101971 h 197271"/>
              <a:gd name="connsiteX4" fmla="*/ 129907 w 334078"/>
              <a:gd name="connsiteY4" fmla="*/ 20020 h 197271"/>
              <a:gd name="connsiteX5" fmla="*/ 511 w 334078"/>
              <a:gd name="connsiteY5" fmla="*/ 2767 h 19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078" h="197271">
                <a:moveTo>
                  <a:pt x="511" y="2767"/>
                </a:moveTo>
                <a:cubicBezTo>
                  <a:pt x="9138" y="9956"/>
                  <a:pt x="126313" y="30803"/>
                  <a:pt x="181666" y="63152"/>
                </a:cubicBezTo>
                <a:cubicBezTo>
                  <a:pt x="237019" y="95501"/>
                  <a:pt x="321126" y="190392"/>
                  <a:pt x="332628" y="196862"/>
                </a:cubicBezTo>
                <a:cubicBezTo>
                  <a:pt x="344130" y="203332"/>
                  <a:pt x="284464" y="131445"/>
                  <a:pt x="250677" y="101971"/>
                </a:cubicBezTo>
                <a:cubicBezTo>
                  <a:pt x="216890" y="72497"/>
                  <a:pt x="165131" y="37273"/>
                  <a:pt x="129907" y="20020"/>
                </a:cubicBezTo>
                <a:cubicBezTo>
                  <a:pt x="94683" y="2767"/>
                  <a:pt x="-8116" y="-4422"/>
                  <a:pt x="511" y="2767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1552A85-037A-E590-013B-0B2D5C84E03B}"/>
              </a:ext>
            </a:extLst>
          </p:cNvPr>
          <p:cNvSpPr/>
          <p:nvPr/>
        </p:nvSpPr>
        <p:spPr>
          <a:xfrm>
            <a:off x="6540426" y="4907732"/>
            <a:ext cx="71753" cy="322024"/>
          </a:xfrm>
          <a:custGeom>
            <a:avLst/>
            <a:gdLst>
              <a:gd name="connsiteX0" fmla="*/ 71721 w 71753"/>
              <a:gd name="connsiteY0" fmla="*/ 698 h 322024"/>
              <a:gd name="connsiteX1" fmla="*/ 7023 w 71753"/>
              <a:gd name="connsiteY1" fmla="*/ 242238 h 322024"/>
              <a:gd name="connsiteX2" fmla="*/ 2710 w 71753"/>
              <a:gd name="connsiteY2" fmla="*/ 319876 h 322024"/>
              <a:gd name="connsiteX3" fmla="*/ 15649 w 71753"/>
              <a:gd name="connsiteY3" fmla="*/ 173226 h 322024"/>
              <a:gd name="connsiteX4" fmla="*/ 71721 w 71753"/>
              <a:gd name="connsiteY4" fmla="*/ 698 h 32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3" h="322024">
                <a:moveTo>
                  <a:pt x="71721" y="698"/>
                </a:moveTo>
                <a:cubicBezTo>
                  <a:pt x="70283" y="12200"/>
                  <a:pt x="18525" y="189042"/>
                  <a:pt x="7023" y="242238"/>
                </a:cubicBezTo>
                <a:cubicBezTo>
                  <a:pt x="-4479" y="295434"/>
                  <a:pt x="1272" y="331378"/>
                  <a:pt x="2710" y="319876"/>
                </a:cubicBezTo>
                <a:cubicBezTo>
                  <a:pt x="4148" y="308374"/>
                  <a:pt x="4866" y="223547"/>
                  <a:pt x="15649" y="173226"/>
                </a:cubicBezTo>
                <a:cubicBezTo>
                  <a:pt x="26432" y="122905"/>
                  <a:pt x="73159" y="-10804"/>
                  <a:pt x="71721" y="69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89008B5D-BD4C-A69C-09FF-4A3AA65A0CC6}"/>
              </a:ext>
            </a:extLst>
          </p:cNvPr>
          <p:cNvSpPr/>
          <p:nvPr/>
        </p:nvSpPr>
        <p:spPr>
          <a:xfrm>
            <a:off x="7004500" y="4700913"/>
            <a:ext cx="358543" cy="60898"/>
          </a:xfrm>
          <a:custGeom>
            <a:avLst/>
            <a:gdLst>
              <a:gd name="connsiteX0" fmla="*/ 149 w 358543"/>
              <a:gd name="connsiteY0" fmla="*/ 43615 h 60898"/>
              <a:gd name="connsiteX1" fmla="*/ 215809 w 358543"/>
              <a:gd name="connsiteY1" fmla="*/ 9110 h 60898"/>
              <a:gd name="connsiteX2" fmla="*/ 358145 w 358543"/>
              <a:gd name="connsiteY2" fmla="*/ 60868 h 60898"/>
              <a:gd name="connsiteX3" fmla="*/ 250315 w 358543"/>
              <a:gd name="connsiteY3" fmla="*/ 483 h 60898"/>
              <a:gd name="connsiteX4" fmla="*/ 149 w 358543"/>
              <a:gd name="connsiteY4" fmla="*/ 43615 h 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543" h="60898">
                <a:moveTo>
                  <a:pt x="149" y="43615"/>
                </a:moveTo>
                <a:cubicBezTo>
                  <a:pt x="-5602" y="45053"/>
                  <a:pt x="156143" y="6235"/>
                  <a:pt x="215809" y="9110"/>
                </a:cubicBezTo>
                <a:cubicBezTo>
                  <a:pt x="275475" y="11985"/>
                  <a:pt x="352394" y="62306"/>
                  <a:pt x="358145" y="60868"/>
                </a:cubicBezTo>
                <a:cubicBezTo>
                  <a:pt x="363896" y="59430"/>
                  <a:pt x="306387" y="6234"/>
                  <a:pt x="250315" y="483"/>
                </a:cubicBezTo>
                <a:cubicBezTo>
                  <a:pt x="194243" y="-5268"/>
                  <a:pt x="5900" y="42177"/>
                  <a:pt x="149" y="436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8009B4F-ECF3-8993-4DA3-FCA4FF7F5B2C}"/>
              </a:ext>
            </a:extLst>
          </p:cNvPr>
          <p:cNvSpPr/>
          <p:nvPr/>
        </p:nvSpPr>
        <p:spPr>
          <a:xfrm>
            <a:off x="4739210" y="3322736"/>
            <a:ext cx="154804" cy="199649"/>
          </a:xfrm>
          <a:custGeom>
            <a:avLst/>
            <a:gdLst>
              <a:gd name="connsiteX0" fmla="*/ 154762 w 154804"/>
              <a:gd name="connsiteY0" fmla="*/ 13 h 199649"/>
              <a:gd name="connsiteX1" fmla="*/ 51731 w 154804"/>
              <a:gd name="connsiteY1" fmla="*/ 96605 h 199649"/>
              <a:gd name="connsiteX2" fmla="*/ 215 w 154804"/>
              <a:gd name="connsiteY2" fmla="*/ 199636 h 199649"/>
              <a:gd name="connsiteX3" fmla="*/ 38852 w 154804"/>
              <a:gd name="connsiteY3" fmla="*/ 103044 h 199649"/>
              <a:gd name="connsiteX4" fmla="*/ 154762 w 154804"/>
              <a:gd name="connsiteY4" fmla="*/ 13 h 19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4" h="199649">
                <a:moveTo>
                  <a:pt x="154762" y="13"/>
                </a:moveTo>
                <a:cubicBezTo>
                  <a:pt x="156908" y="-1060"/>
                  <a:pt x="77489" y="63335"/>
                  <a:pt x="51731" y="96605"/>
                </a:cubicBezTo>
                <a:cubicBezTo>
                  <a:pt x="25973" y="129876"/>
                  <a:pt x="2361" y="198563"/>
                  <a:pt x="215" y="199636"/>
                </a:cubicBezTo>
                <a:cubicBezTo>
                  <a:pt x="-1931" y="200709"/>
                  <a:pt x="12021" y="136314"/>
                  <a:pt x="38852" y="103044"/>
                </a:cubicBezTo>
                <a:cubicBezTo>
                  <a:pt x="65683" y="69774"/>
                  <a:pt x="152616" y="1086"/>
                  <a:pt x="154762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BC712EA-72E9-CCB6-AAAE-FEE9177B413A}"/>
              </a:ext>
            </a:extLst>
          </p:cNvPr>
          <p:cNvSpPr/>
          <p:nvPr/>
        </p:nvSpPr>
        <p:spPr>
          <a:xfrm>
            <a:off x="4222834" y="4069593"/>
            <a:ext cx="98040" cy="251515"/>
          </a:xfrm>
          <a:custGeom>
            <a:avLst/>
            <a:gdLst>
              <a:gd name="connsiteX0" fmla="*/ 98028 w 98040"/>
              <a:gd name="connsiteY0" fmla="*/ 131 h 251515"/>
              <a:gd name="connsiteX1" fmla="*/ 14315 w 98040"/>
              <a:gd name="connsiteY1" fmla="*/ 161117 h 251515"/>
              <a:gd name="connsiteX2" fmla="*/ 7876 w 98040"/>
              <a:gd name="connsiteY2" fmla="*/ 251269 h 251515"/>
              <a:gd name="connsiteX3" fmla="*/ 7876 w 98040"/>
              <a:gd name="connsiteY3" fmla="*/ 135359 h 251515"/>
              <a:gd name="connsiteX4" fmla="*/ 98028 w 98040"/>
              <a:gd name="connsiteY4" fmla="*/ 131 h 25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40" h="251515">
                <a:moveTo>
                  <a:pt x="98028" y="131"/>
                </a:moveTo>
                <a:cubicBezTo>
                  <a:pt x="99101" y="4424"/>
                  <a:pt x="29340" y="119261"/>
                  <a:pt x="14315" y="161117"/>
                </a:cubicBezTo>
                <a:cubicBezTo>
                  <a:pt x="-710" y="202973"/>
                  <a:pt x="8949" y="255562"/>
                  <a:pt x="7876" y="251269"/>
                </a:cubicBezTo>
                <a:cubicBezTo>
                  <a:pt x="6803" y="246976"/>
                  <a:pt x="-9296" y="172922"/>
                  <a:pt x="7876" y="135359"/>
                </a:cubicBezTo>
                <a:cubicBezTo>
                  <a:pt x="25048" y="97796"/>
                  <a:pt x="96955" y="-4162"/>
                  <a:pt x="98028" y="131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1D722FE2-ADD0-552D-9D85-A24A627C6811}"/>
              </a:ext>
            </a:extLst>
          </p:cNvPr>
          <p:cNvSpPr/>
          <p:nvPr/>
        </p:nvSpPr>
        <p:spPr>
          <a:xfrm>
            <a:off x="5148276" y="3017504"/>
            <a:ext cx="344361" cy="185530"/>
          </a:xfrm>
          <a:custGeom>
            <a:avLst/>
            <a:gdLst>
              <a:gd name="connsiteX0" fmla="*/ 939 w 344361"/>
              <a:gd name="connsiteY0" fmla="*/ 182896 h 185530"/>
              <a:gd name="connsiteX1" fmla="*/ 160959 w 344361"/>
              <a:gd name="connsiteY1" fmla="*/ 68596 h 185530"/>
              <a:gd name="connsiteX2" fmla="*/ 343839 w 344361"/>
              <a:gd name="connsiteY2" fmla="*/ 16 h 185530"/>
              <a:gd name="connsiteX3" fmla="*/ 212394 w 344361"/>
              <a:gd name="connsiteY3" fmla="*/ 62881 h 185530"/>
              <a:gd name="connsiteX4" fmla="*/ 98094 w 344361"/>
              <a:gd name="connsiteY4" fmla="*/ 142891 h 185530"/>
              <a:gd name="connsiteX5" fmla="*/ 939 w 344361"/>
              <a:gd name="connsiteY5" fmla="*/ 182896 h 1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361" h="185530">
                <a:moveTo>
                  <a:pt x="939" y="182896"/>
                </a:moveTo>
                <a:cubicBezTo>
                  <a:pt x="11416" y="170514"/>
                  <a:pt x="103809" y="99076"/>
                  <a:pt x="160959" y="68596"/>
                </a:cubicBezTo>
                <a:cubicBezTo>
                  <a:pt x="218109" y="38116"/>
                  <a:pt x="335267" y="968"/>
                  <a:pt x="343839" y="16"/>
                </a:cubicBezTo>
                <a:cubicBezTo>
                  <a:pt x="352411" y="-936"/>
                  <a:pt x="253351" y="39069"/>
                  <a:pt x="212394" y="62881"/>
                </a:cubicBezTo>
                <a:cubicBezTo>
                  <a:pt x="171437" y="86693"/>
                  <a:pt x="125716" y="124794"/>
                  <a:pt x="98094" y="142891"/>
                </a:cubicBezTo>
                <a:cubicBezTo>
                  <a:pt x="70472" y="160988"/>
                  <a:pt x="-9538" y="195278"/>
                  <a:pt x="939" y="1828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329AEF45-C700-A8B0-5F8B-D1D7E97BF331}"/>
              </a:ext>
            </a:extLst>
          </p:cNvPr>
          <p:cNvSpPr/>
          <p:nvPr/>
        </p:nvSpPr>
        <p:spPr>
          <a:xfrm>
            <a:off x="6291893" y="2999795"/>
            <a:ext cx="201955" cy="128932"/>
          </a:xfrm>
          <a:custGeom>
            <a:avLst/>
            <a:gdLst>
              <a:gd name="connsiteX0" fmla="*/ 322 w 201955"/>
              <a:gd name="connsiteY0" fmla="*/ 580 h 128932"/>
              <a:gd name="connsiteX1" fmla="*/ 194632 w 201955"/>
              <a:gd name="connsiteY1" fmla="*/ 126310 h 128932"/>
              <a:gd name="connsiteX2" fmla="*/ 148912 w 201955"/>
              <a:gd name="connsiteY2" fmla="*/ 80590 h 128932"/>
              <a:gd name="connsiteX3" fmla="*/ 322 w 201955"/>
              <a:gd name="connsiteY3" fmla="*/ 580 h 1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55" h="128932">
                <a:moveTo>
                  <a:pt x="322" y="580"/>
                </a:moveTo>
                <a:cubicBezTo>
                  <a:pt x="7942" y="8200"/>
                  <a:pt x="169867" y="112975"/>
                  <a:pt x="194632" y="126310"/>
                </a:cubicBezTo>
                <a:cubicBezTo>
                  <a:pt x="219397" y="139645"/>
                  <a:pt x="175582" y="98688"/>
                  <a:pt x="148912" y="80590"/>
                </a:cubicBezTo>
                <a:cubicBezTo>
                  <a:pt x="122242" y="62492"/>
                  <a:pt x="-7298" y="-7040"/>
                  <a:pt x="322" y="5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74569F99-88D7-8B93-54E4-823D35A3AD57}"/>
              </a:ext>
            </a:extLst>
          </p:cNvPr>
          <p:cNvSpPr/>
          <p:nvPr/>
        </p:nvSpPr>
        <p:spPr>
          <a:xfrm>
            <a:off x="5225580" y="4816038"/>
            <a:ext cx="297545" cy="40815"/>
          </a:xfrm>
          <a:custGeom>
            <a:avLst/>
            <a:gdLst>
              <a:gd name="connsiteX0" fmla="*/ 4630 w 297545"/>
              <a:gd name="connsiteY0" fmla="*/ 328 h 40815"/>
              <a:gd name="connsiteX1" fmla="*/ 79517 w 297545"/>
              <a:gd name="connsiteY1" fmla="*/ 8210 h 40815"/>
              <a:gd name="connsiteX2" fmla="*/ 292351 w 297545"/>
              <a:gd name="connsiteY2" fmla="*/ 39741 h 40815"/>
              <a:gd name="connsiteX3" fmla="*/ 229289 w 297545"/>
              <a:gd name="connsiteY3" fmla="*/ 31859 h 40815"/>
              <a:gd name="connsiteX4" fmla="*/ 197758 w 297545"/>
              <a:gd name="connsiteY4" fmla="*/ 16093 h 40815"/>
              <a:gd name="connsiteX5" fmla="*/ 4630 w 297545"/>
              <a:gd name="connsiteY5" fmla="*/ 328 h 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545" h="40815">
                <a:moveTo>
                  <a:pt x="4630" y="328"/>
                </a:moveTo>
                <a:cubicBezTo>
                  <a:pt x="-15077" y="-986"/>
                  <a:pt x="31564" y="1641"/>
                  <a:pt x="79517" y="8210"/>
                </a:cubicBezTo>
                <a:cubicBezTo>
                  <a:pt x="127471" y="14779"/>
                  <a:pt x="267389" y="35800"/>
                  <a:pt x="292351" y="39741"/>
                </a:cubicBezTo>
                <a:cubicBezTo>
                  <a:pt x="317313" y="43682"/>
                  <a:pt x="245055" y="35800"/>
                  <a:pt x="229289" y="31859"/>
                </a:cubicBezTo>
                <a:cubicBezTo>
                  <a:pt x="213524" y="27918"/>
                  <a:pt x="228632" y="20034"/>
                  <a:pt x="197758" y="16093"/>
                </a:cubicBezTo>
                <a:cubicBezTo>
                  <a:pt x="166884" y="12152"/>
                  <a:pt x="24337" y="1642"/>
                  <a:pt x="4630" y="3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EF2D160A-E9CE-034B-AA67-AF894B8E5377}"/>
              </a:ext>
            </a:extLst>
          </p:cNvPr>
          <p:cNvSpPr/>
          <p:nvPr/>
        </p:nvSpPr>
        <p:spPr>
          <a:xfrm>
            <a:off x="4849294" y="4815938"/>
            <a:ext cx="203693" cy="54735"/>
          </a:xfrm>
          <a:custGeom>
            <a:avLst/>
            <a:gdLst>
              <a:gd name="connsiteX0" fmla="*/ 710 w 203693"/>
              <a:gd name="connsiteY0" fmla="*/ 54163 h 54735"/>
              <a:gd name="connsiteX1" fmla="*/ 198328 w 203693"/>
              <a:gd name="connsiteY1" fmla="*/ 572 h 54735"/>
              <a:gd name="connsiteX2" fmla="*/ 134688 w 203693"/>
              <a:gd name="connsiteY2" fmla="*/ 27367 h 54735"/>
              <a:gd name="connsiteX3" fmla="*/ 710 w 203693"/>
              <a:gd name="connsiteY3" fmla="*/ 54163 h 5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693" h="54735">
                <a:moveTo>
                  <a:pt x="710" y="54163"/>
                </a:moveTo>
                <a:cubicBezTo>
                  <a:pt x="11317" y="49697"/>
                  <a:pt x="175998" y="5038"/>
                  <a:pt x="198328" y="572"/>
                </a:cubicBezTo>
                <a:cubicBezTo>
                  <a:pt x="220658" y="-3894"/>
                  <a:pt x="168183" y="18993"/>
                  <a:pt x="134688" y="27367"/>
                </a:cubicBezTo>
                <a:cubicBezTo>
                  <a:pt x="101194" y="35741"/>
                  <a:pt x="-9897" y="58629"/>
                  <a:pt x="710" y="541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EF8C3583-849C-3C50-A599-E60B4083D28C}"/>
              </a:ext>
            </a:extLst>
          </p:cNvPr>
          <p:cNvSpPr/>
          <p:nvPr/>
        </p:nvSpPr>
        <p:spPr>
          <a:xfrm>
            <a:off x="4117153" y="5391411"/>
            <a:ext cx="58719" cy="633050"/>
          </a:xfrm>
          <a:custGeom>
            <a:avLst/>
            <a:gdLst>
              <a:gd name="connsiteX0" fmla="*/ 36393 w 58719"/>
              <a:gd name="connsiteY0" fmla="*/ 1999 h 633050"/>
              <a:gd name="connsiteX1" fmla="*/ 230 w 58719"/>
              <a:gd name="connsiteY1" fmla="*/ 156982 h 633050"/>
              <a:gd name="connsiteX2" fmla="*/ 57057 w 58719"/>
              <a:gd name="connsiteY2" fmla="*/ 616765 h 633050"/>
              <a:gd name="connsiteX3" fmla="*/ 41559 w 58719"/>
              <a:gd name="connsiteY3" fmla="*/ 503111 h 633050"/>
              <a:gd name="connsiteX4" fmla="*/ 20894 w 58719"/>
              <a:gd name="connsiteY4" fmla="*/ 244806 h 633050"/>
              <a:gd name="connsiteX5" fmla="*/ 36393 w 58719"/>
              <a:gd name="connsiteY5" fmla="*/ 1999 h 6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19" h="633050">
                <a:moveTo>
                  <a:pt x="36393" y="1999"/>
                </a:moveTo>
                <a:cubicBezTo>
                  <a:pt x="32949" y="-12638"/>
                  <a:pt x="-3214" y="54521"/>
                  <a:pt x="230" y="156982"/>
                </a:cubicBezTo>
                <a:cubicBezTo>
                  <a:pt x="3674" y="259443"/>
                  <a:pt x="50169" y="559077"/>
                  <a:pt x="57057" y="616765"/>
                </a:cubicBezTo>
                <a:cubicBezTo>
                  <a:pt x="63945" y="674453"/>
                  <a:pt x="47586" y="565104"/>
                  <a:pt x="41559" y="503111"/>
                </a:cubicBezTo>
                <a:cubicBezTo>
                  <a:pt x="35532" y="441118"/>
                  <a:pt x="21755" y="333491"/>
                  <a:pt x="20894" y="244806"/>
                </a:cubicBezTo>
                <a:cubicBezTo>
                  <a:pt x="20033" y="156121"/>
                  <a:pt x="39837" y="16636"/>
                  <a:pt x="36393" y="199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4A1EB35C-F0A8-BA9B-816B-5BE48B34A4AA}"/>
              </a:ext>
            </a:extLst>
          </p:cNvPr>
          <p:cNvSpPr/>
          <p:nvPr/>
        </p:nvSpPr>
        <p:spPr>
          <a:xfrm>
            <a:off x="4527353" y="7346061"/>
            <a:ext cx="302533" cy="170405"/>
          </a:xfrm>
          <a:custGeom>
            <a:avLst/>
            <a:gdLst>
              <a:gd name="connsiteX0" fmla="*/ 4007 w 302533"/>
              <a:gd name="connsiteY0" fmla="*/ 1651 h 170405"/>
              <a:gd name="connsiteX1" fmla="*/ 296615 w 302533"/>
              <a:gd name="connsiteY1" fmla="*/ 168275 h 170405"/>
              <a:gd name="connsiteX2" fmla="*/ 195015 w 302533"/>
              <a:gd name="connsiteY2" fmla="*/ 95123 h 170405"/>
              <a:gd name="connsiteX3" fmla="*/ 129991 w 302533"/>
              <a:gd name="connsiteY3" fmla="*/ 82931 h 170405"/>
              <a:gd name="connsiteX4" fmla="*/ 4007 w 302533"/>
              <a:gd name="connsiteY4" fmla="*/ 1651 h 17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33" h="170405">
                <a:moveTo>
                  <a:pt x="4007" y="1651"/>
                </a:moveTo>
                <a:cubicBezTo>
                  <a:pt x="31778" y="15875"/>
                  <a:pt x="264780" y="152696"/>
                  <a:pt x="296615" y="168275"/>
                </a:cubicBezTo>
                <a:cubicBezTo>
                  <a:pt x="328450" y="183854"/>
                  <a:pt x="222786" y="109347"/>
                  <a:pt x="195015" y="95123"/>
                </a:cubicBezTo>
                <a:cubicBezTo>
                  <a:pt x="167244" y="80899"/>
                  <a:pt x="159116" y="96478"/>
                  <a:pt x="129991" y="82931"/>
                </a:cubicBezTo>
                <a:cubicBezTo>
                  <a:pt x="100866" y="69384"/>
                  <a:pt x="-23764" y="-12573"/>
                  <a:pt x="4007" y="16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C94F7E59-748A-A843-C973-223534DEF78A}"/>
              </a:ext>
            </a:extLst>
          </p:cNvPr>
          <p:cNvSpPr/>
          <p:nvPr/>
        </p:nvSpPr>
        <p:spPr>
          <a:xfrm>
            <a:off x="5982325" y="8133166"/>
            <a:ext cx="454416" cy="192980"/>
          </a:xfrm>
          <a:custGeom>
            <a:avLst/>
            <a:gdLst>
              <a:gd name="connsiteX0" fmla="*/ 4067 w 454416"/>
              <a:gd name="connsiteY0" fmla="*/ 1841 h 192980"/>
              <a:gd name="connsiteX1" fmla="*/ 184244 w 454416"/>
              <a:gd name="connsiteY1" fmla="*/ 64903 h 192980"/>
              <a:gd name="connsiteX2" fmla="*/ 445502 w 454416"/>
              <a:gd name="connsiteY2" fmla="*/ 191027 h 192980"/>
              <a:gd name="connsiteX3" fmla="*/ 359917 w 454416"/>
              <a:gd name="connsiteY3" fmla="*/ 132469 h 192980"/>
              <a:gd name="connsiteX4" fmla="*/ 4067 w 454416"/>
              <a:gd name="connsiteY4" fmla="*/ 1841 h 19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416" h="192980">
                <a:moveTo>
                  <a:pt x="4067" y="1841"/>
                </a:moveTo>
                <a:cubicBezTo>
                  <a:pt x="-25212" y="-9420"/>
                  <a:pt x="110671" y="33372"/>
                  <a:pt x="184244" y="64903"/>
                </a:cubicBezTo>
                <a:cubicBezTo>
                  <a:pt x="257817" y="96434"/>
                  <a:pt x="416223" y="179766"/>
                  <a:pt x="445502" y="191027"/>
                </a:cubicBezTo>
                <a:cubicBezTo>
                  <a:pt x="474781" y="202288"/>
                  <a:pt x="428234" y="162498"/>
                  <a:pt x="359917" y="132469"/>
                </a:cubicBezTo>
                <a:cubicBezTo>
                  <a:pt x="291600" y="102440"/>
                  <a:pt x="33346" y="13102"/>
                  <a:pt x="4067" y="18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40FBFEF1-D6CB-4925-D3EC-B9F6952ED861}"/>
              </a:ext>
            </a:extLst>
          </p:cNvPr>
          <p:cNvSpPr/>
          <p:nvPr/>
        </p:nvSpPr>
        <p:spPr>
          <a:xfrm>
            <a:off x="7096711" y="7049015"/>
            <a:ext cx="114003" cy="334570"/>
          </a:xfrm>
          <a:custGeom>
            <a:avLst/>
            <a:gdLst>
              <a:gd name="connsiteX0" fmla="*/ 109307 w 114003"/>
              <a:gd name="connsiteY0" fmla="*/ 54 h 334570"/>
              <a:gd name="connsiteX1" fmla="*/ 82011 w 114003"/>
              <a:gd name="connsiteY1" fmla="*/ 225242 h 334570"/>
              <a:gd name="connsiteX2" fmla="*/ 125 w 114003"/>
              <a:gd name="connsiteY2" fmla="*/ 334424 h 334570"/>
              <a:gd name="connsiteX3" fmla="*/ 102483 w 114003"/>
              <a:gd name="connsiteY3" fmla="*/ 204770 h 334570"/>
              <a:gd name="connsiteX4" fmla="*/ 109307 w 114003"/>
              <a:gd name="connsiteY4" fmla="*/ 54 h 33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03" h="334570">
                <a:moveTo>
                  <a:pt x="109307" y="54"/>
                </a:moveTo>
                <a:cubicBezTo>
                  <a:pt x="105895" y="3466"/>
                  <a:pt x="100208" y="169514"/>
                  <a:pt x="82011" y="225242"/>
                </a:cubicBezTo>
                <a:cubicBezTo>
                  <a:pt x="63814" y="280970"/>
                  <a:pt x="-3287" y="337836"/>
                  <a:pt x="125" y="334424"/>
                </a:cubicBezTo>
                <a:cubicBezTo>
                  <a:pt x="3537" y="331012"/>
                  <a:pt x="84286" y="254812"/>
                  <a:pt x="102483" y="204770"/>
                </a:cubicBezTo>
                <a:cubicBezTo>
                  <a:pt x="120680" y="154728"/>
                  <a:pt x="112719" y="-3358"/>
                  <a:pt x="109307" y="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9C4AF4B-245C-CB9E-4BA6-8E41DD2C08F0}"/>
              </a:ext>
            </a:extLst>
          </p:cNvPr>
          <p:cNvSpPr/>
          <p:nvPr/>
        </p:nvSpPr>
        <p:spPr>
          <a:xfrm>
            <a:off x="6862860" y="4692641"/>
            <a:ext cx="223746" cy="108210"/>
          </a:xfrm>
          <a:custGeom>
            <a:avLst/>
            <a:gdLst>
              <a:gd name="connsiteX0" fmla="*/ 1490 w 223746"/>
              <a:gd name="connsiteY0" fmla="*/ 107959 h 108210"/>
              <a:gd name="connsiteX1" fmla="*/ 153890 w 223746"/>
              <a:gd name="connsiteY1" fmla="*/ 34934 h 108210"/>
              <a:gd name="connsiteX2" fmla="*/ 223740 w 223746"/>
              <a:gd name="connsiteY2" fmla="*/ 9 h 108210"/>
              <a:gd name="connsiteX3" fmla="*/ 150715 w 223746"/>
              <a:gd name="connsiteY3" fmla="*/ 31759 h 108210"/>
              <a:gd name="connsiteX4" fmla="*/ 80865 w 223746"/>
              <a:gd name="connsiteY4" fmla="*/ 57159 h 108210"/>
              <a:gd name="connsiteX5" fmla="*/ 1490 w 223746"/>
              <a:gd name="connsiteY5" fmla="*/ 107959 h 10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46" h="108210">
                <a:moveTo>
                  <a:pt x="1490" y="107959"/>
                </a:moveTo>
                <a:cubicBezTo>
                  <a:pt x="13661" y="104255"/>
                  <a:pt x="116848" y="52926"/>
                  <a:pt x="153890" y="34934"/>
                </a:cubicBezTo>
                <a:cubicBezTo>
                  <a:pt x="190932" y="16942"/>
                  <a:pt x="224269" y="538"/>
                  <a:pt x="223740" y="9"/>
                </a:cubicBezTo>
                <a:cubicBezTo>
                  <a:pt x="223211" y="-520"/>
                  <a:pt x="174528" y="22234"/>
                  <a:pt x="150715" y="31759"/>
                </a:cubicBezTo>
                <a:cubicBezTo>
                  <a:pt x="126903" y="41284"/>
                  <a:pt x="106794" y="40755"/>
                  <a:pt x="80865" y="57159"/>
                </a:cubicBezTo>
                <a:cubicBezTo>
                  <a:pt x="54936" y="73563"/>
                  <a:pt x="-10681" y="111663"/>
                  <a:pt x="1490" y="1079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2E6CE120-2A41-B8EF-518F-9C3F0B7A260C}"/>
              </a:ext>
            </a:extLst>
          </p:cNvPr>
          <p:cNvSpPr/>
          <p:nvPr/>
        </p:nvSpPr>
        <p:spPr>
          <a:xfrm>
            <a:off x="7438910" y="4987843"/>
            <a:ext cx="80458" cy="320878"/>
          </a:xfrm>
          <a:custGeom>
            <a:avLst/>
            <a:gdLst>
              <a:gd name="connsiteX0" fmla="*/ 115 w 80458"/>
              <a:gd name="connsiteY0" fmla="*/ 82 h 320878"/>
              <a:gd name="connsiteX1" fmla="*/ 54090 w 80458"/>
              <a:gd name="connsiteY1" fmla="*/ 171532 h 320878"/>
              <a:gd name="connsiteX2" fmla="*/ 79490 w 80458"/>
              <a:gd name="connsiteY2" fmla="*/ 320757 h 320878"/>
              <a:gd name="connsiteX3" fmla="*/ 69965 w 80458"/>
              <a:gd name="connsiteY3" fmla="*/ 193757 h 320878"/>
              <a:gd name="connsiteX4" fmla="*/ 115 w 80458"/>
              <a:gd name="connsiteY4" fmla="*/ 82 h 32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58" h="320878">
                <a:moveTo>
                  <a:pt x="115" y="82"/>
                </a:moveTo>
                <a:cubicBezTo>
                  <a:pt x="-2531" y="-3622"/>
                  <a:pt x="40861" y="118086"/>
                  <a:pt x="54090" y="171532"/>
                </a:cubicBezTo>
                <a:cubicBezTo>
                  <a:pt x="67319" y="224978"/>
                  <a:pt x="76844" y="317053"/>
                  <a:pt x="79490" y="320757"/>
                </a:cubicBezTo>
                <a:cubicBezTo>
                  <a:pt x="82136" y="324461"/>
                  <a:pt x="79490" y="242440"/>
                  <a:pt x="69965" y="193757"/>
                </a:cubicBezTo>
                <a:cubicBezTo>
                  <a:pt x="60440" y="145074"/>
                  <a:pt x="2761" y="3786"/>
                  <a:pt x="115" y="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C263BF2-0586-0F94-30F9-0D2E8B1CA998}"/>
              </a:ext>
            </a:extLst>
          </p:cNvPr>
          <p:cNvSpPr/>
          <p:nvPr/>
        </p:nvSpPr>
        <p:spPr>
          <a:xfrm>
            <a:off x="6613026" y="5022842"/>
            <a:ext cx="67215" cy="206407"/>
          </a:xfrm>
          <a:custGeom>
            <a:avLst/>
            <a:gdLst>
              <a:gd name="connsiteX0" fmla="*/ 67174 w 67215"/>
              <a:gd name="connsiteY0" fmla="*/ 8 h 206407"/>
              <a:gd name="connsiteX1" fmla="*/ 13199 w 67215"/>
              <a:gd name="connsiteY1" fmla="*/ 139708 h 206407"/>
              <a:gd name="connsiteX2" fmla="*/ 3674 w 67215"/>
              <a:gd name="connsiteY2" fmla="*/ 206383 h 206407"/>
              <a:gd name="connsiteX3" fmla="*/ 3674 w 67215"/>
              <a:gd name="connsiteY3" fmla="*/ 133358 h 206407"/>
              <a:gd name="connsiteX4" fmla="*/ 67174 w 67215"/>
              <a:gd name="connsiteY4" fmla="*/ 8 h 20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15" h="206407">
                <a:moveTo>
                  <a:pt x="67174" y="8"/>
                </a:moveTo>
                <a:cubicBezTo>
                  <a:pt x="68762" y="1066"/>
                  <a:pt x="23782" y="105312"/>
                  <a:pt x="13199" y="139708"/>
                </a:cubicBezTo>
                <a:cubicBezTo>
                  <a:pt x="2616" y="174104"/>
                  <a:pt x="5262" y="207441"/>
                  <a:pt x="3674" y="206383"/>
                </a:cubicBezTo>
                <a:cubicBezTo>
                  <a:pt x="2086" y="205325"/>
                  <a:pt x="-3734" y="166695"/>
                  <a:pt x="3674" y="133358"/>
                </a:cubicBezTo>
                <a:cubicBezTo>
                  <a:pt x="11082" y="100021"/>
                  <a:pt x="65586" y="-1050"/>
                  <a:pt x="67174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FDB95BE0-92B8-C749-0BBF-3B957CADC206}"/>
              </a:ext>
            </a:extLst>
          </p:cNvPr>
          <p:cNvSpPr/>
          <p:nvPr/>
        </p:nvSpPr>
        <p:spPr>
          <a:xfrm>
            <a:off x="7022675" y="7045136"/>
            <a:ext cx="248611" cy="470605"/>
          </a:xfrm>
          <a:custGeom>
            <a:avLst/>
            <a:gdLst>
              <a:gd name="connsiteX0" fmla="*/ 248075 w 248611"/>
              <a:gd name="connsiteY0" fmla="*/ 189 h 470605"/>
              <a:gd name="connsiteX1" fmla="*/ 152825 w 248611"/>
              <a:gd name="connsiteY1" fmla="*/ 282764 h 470605"/>
              <a:gd name="connsiteX2" fmla="*/ 425 w 248611"/>
              <a:gd name="connsiteY2" fmla="*/ 470089 h 470605"/>
              <a:gd name="connsiteX3" fmla="*/ 111550 w 248611"/>
              <a:gd name="connsiteY3" fmla="*/ 327214 h 470605"/>
              <a:gd name="connsiteX4" fmla="*/ 248075 w 248611"/>
              <a:gd name="connsiteY4" fmla="*/ 189 h 47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11" h="470605">
                <a:moveTo>
                  <a:pt x="248075" y="189"/>
                </a:moveTo>
                <a:cubicBezTo>
                  <a:pt x="254954" y="-7219"/>
                  <a:pt x="194100" y="204447"/>
                  <a:pt x="152825" y="282764"/>
                </a:cubicBezTo>
                <a:cubicBezTo>
                  <a:pt x="111550" y="361081"/>
                  <a:pt x="7304" y="462681"/>
                  <a:pt x="425" y="470089"/>
                </a:cubicBezTo>
                <a:cubicBezTo>
                  <a:pt x="-6454" y="477497"/>
                  <a:pt x="71862" y="403943"/>
                  <a:pt x="111550" y="327214"/>
                </a:cubicBezTo>
                <a:cubicBezTo>
                  <a:pt x="151237" y="250485"/>
                  <a:pt x="241196" y="7597"/>
                  <a:pt x="248075" y="1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0F3371BD-1866-A75A-4CD8-C9578159AADF}"/>
              </a:ext>
            </a:extLst>
          </p:cNvPr>
          <p:cNvSpPr/>
          <p:nvPr/>
        </p:nvSpPr>
        <p:spPr>
          <a:xfrm>
            <a:off x="6055672" y="8457663"/>
            <a:ext cx="132640" cy="1275496"/>
          </a:xfrm>
          <a:custGeom>
            <a:avLst/>
            <a:gdLst>
              <a:gd name="connsiteX0" fmla="*/ 131518 w 132640"/>
              <a:gd name="connsiteY0" fmla="*/ 537 h 1275496"/>
              <a:gd name="connsiteX1" fmla="*/ 71558 w 132640"/>
              <a:gd name="connsiteY1" fmla="*/ 330321 h 1275496"/>
              <a:gd name="connsiteX2" fmla="*/ 26587 w 132640"/>
              <a:gd name="connsiteY2" fmla="*/ 540183 h 1275496"/>
              <a:gd name="connsiteX3" fmla="*/ 37830 w 132640"/>
              <a:gd name="connsiteY3" fmla="*/ 506455 h 1275496"/>
              <a:gd name="connsiteX4" fmla="*/ 354 w 132640"/>
              <a:gd name="connsiteY4" fmla="*/ 723812 h 1275496"/>
              <a:gd name="connsiteX5" fmla="*/ 64062 w 132640"/>
              <a:gd name="connsiteY5" fmla="*/ 1274701 h 1275496"/>
              <a:gd name="connsiteX6" fmla="*/ 7849 w 132640"/>
              <a:gd name="connsiteY6" fmla="*/ 836239 h 1275496"/>
              <a:gd name="connsiteX7" fmla="*/ 11597 w 132640"/>
              <a:gd name="connsiteY7" fmla="*/ 435252 h 1275496"/>
              <a:gd name="connsiteX8" fmla="*/ 19092 w 132640"/>
              <a:gd name="connsiteY8" fmla="*/ 364048 h 1275496"/>
              <a:gd name="connsiteX9" fmla="*/ 15344 w 132640"/>
              <a:gd name="connsiteY9" fmla="*/ 412767 h 1275496"/>
              <a:gd name="connsiteX10" fmla="*/ 131518 w 132640"/>
              <a:gd name="connsiteY10" fmla="*/ 537 h 127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640" h="1275496">
                <a:moveTo>
                  <a:pt x="131518" y="537"/>
                </a:moveTo>
                <a:cubicBezTo>
                  <a:pt x="140887" y="-13204"/>
                  <a:pt x="89046" y="240380"/>
                  <a:pt x="71558" y="330321"/>
                </a:cubicBezTo>
                <a:cubicBezTo>
                  <a:pt x="54070" y="420262"/>
                  <a:pt x="32208" y="510827"/>
                  <a:pt x="26587" y="540183"/>
                </a:cubicBezTo>
                <a:cubicBezTo>
                  <a:pt x="20966" y="569539"/>
                  <a:pt x="42202" y="475850"/>
                  <a:pt x="37830" y="506455"/>
                </a:cubicBezTo>
                <a:cubicBezTo>
                  <a:pt x="33458" y="537060"/>
                  <a:pt x="-4018" y="595771"/>
                  <a:pt x="354" y="723812"/>
                </a:cubicBezTo>
                <a:cubicBezTo>
                  <a:pt x="4726" y="851853"/>
                  <a:pt x="62813" y="1255963"/>
                  <a:pt x="64062" y="1274701"/>
                </a:cubicBezTo>
                <a:cubicBezTo>
                  <a:pt x="65311" y="1293439"/>
                  <a:pt x="16593" y="976147"/>
                  <a:pt x="7849" y="836239"/>
                </a:cubicBezTo>
                <a:cubicBezTo>
                  <a:pt x="-895" y="696331"/>
                  <a:pt x="9723" y="513951"/>
                  <a:pt x="11597" y="435252"/>
                </a:cubicBezTo>
                <a:cubicBezTo>
                  <a:pt x="13471" y="356554"/>
                  <a:pt x="18467" y="367796"/>
                  <a:pt x="19092" y="364048"/>
                </a:cubicBezTo>
                <a:cubicBezTo>
                  <a:pt x="19716" y="360301"/>
                  <a:pt x="354" y="473352"/>
                  <a:pt x="15344" y="412767"/>
                </a:cubicBezTo>
                <a:cubicBezTo>
                  <a:pt x="30334" y="352182"/>
                  <a:pt x="122149" y="14278"/>
                  <a:pt x="131518" y="5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BD076F23-4FE7-66BA-1AFF-612037A12E7E}"/>
              </a:ext>
            </a:extLst>
          </p:cNvPr>
          <p:cNvSpPr/>
          <p:nvPr/>
        </p:nvSpPr>
        <p:spPr>
          <a:xfrm>
            <a:off x="3753500" y="7236614"/>
            <a:ext cx="78905" cy="1084531"/>
          </a:xfrm>
          <a:custGeom>
            <a:avLst/>
            <a:gdLst>
              <a:gd name="connsiteX0" fmla="*/ 76487 w 78905"/>
              <a:gd name="connsiteY0" fmla="*/ 14878 h 1084531"/>
              <a:gd name="connsiteX1" fmla="*/ 5284 w 78905"/>
              <a:gd name="connsiteY1" fmla="*/ 1030461 h 1084531"/>
              <a:gd name="connsiteX2" fmla="*/ 12779 w 78905"/>
              <a:gd name="connsiteY2" fmla="*/ 918035 h 1084531"/>
              <a:gd name="connsiteX3" fmla="*/ 72739 w 78905"/>
              <a:gd name="connsiteY3" fmla="*/ 685688 h 1084531"/>
              <a:gd name="connsiteX4" fmla="*/ 57749 w 78905"/>
              <a:gd name="connsiteY4" fmla="*/ 775629 h 1084531"/>
              <a:gd name="connsiteX5" fmla="*/ 61497 w 78905"/>
              <a:gd name="connsiteY5" fmla="*/ 445845 h 1084531"/>
              <a:gd name="connsiteX6" fmla="*/ 76487 w 78905"/>
              <a:gd name="connsiteY6" fmla="*/ 14878 h 10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05" h="1084531">
                <a:moveTo>
                  <a:pt x="76487" y="14878"/>
                </a:moveTo>
                <a:cubicBezTo>
                  <a:pt x="67118" y="112314"/>
                  <a:pt x="15902" y="879935"/>
                  <a:pt x="5284" y="1030461"/>
                </a:cubicBezTo>
                <a:cubicBezTo>
                  <a:pt x="-5334" y="1180987"/>
                  <a:pt x="1537" y="975497"/>
                  <a:pt x="12779" y="918035"/>
                </a:cubicBezTo>
                <a:cubicBezTo>
                  <a:pt x="24021" y="860573"/>
                  <a:pt x="65244" y="709422"/>
                  <a:pt x="72739" y="685688"/>
                </a:cubicBezTo>
                <a:cubicBezTo>
                  <a:pt x="80234" y="661954"/>
                  <a:pt x="59623" y="815603"/>
                  <a:pt x="57749" y="775629"/>
                </a:cubicBezTo>
                <a:cubicBezTo>
                  <a:pt x="55875" y="735655"/>
                  <a:pt x="57750" y="565766"/>
                  <a:pt x="61497" y="445845"/>
                </a:cubicBezTo>
                <a:cubicBezTo>
                  <a:pt x="65244" y="325924"/>
                  <a:pt x="85856" y="-82558"/>
                  <a:pt x="76487" y="148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3004B1DA-172E-F123-D444-D5EF3535E145}"/>
              </a:ext>
            </a:extLst>
          </p:cNvPr>
          <p:cNvSpPr/>
          <p:nvPr/>
        </p:nvSpPr>
        <p:spPr>
          <a:xfrm>
            <a:off x="4336474" y="7719044"/>
            <a:ext cx="331972" cy="313481"/>
          </a:xfrm>
          <a:custGeom>
            <a:avLst/>
            <a:gdLst>
              <a:gd name="connsiteX0" fmla="*/ 6926 w 331972"/>
              <a:gd name="connsiteY0" fmla="*/ 8386 h 313481"/>
              <a:gd name="connsiteX1" fmla="*/ 325467 w 331972"/>
              <a:gd name="connsiteY1" fmla="*/ 308189 h 313481"/>
              <a:gd name="connsiteX2" fmla="*/ 213041 w 331972"/>
              <a:gd name="connsiteY2" fmla="*/ 192015 h 313481"/>
              <a:gd name="connsiteX3" fmla="*/ 111857 w 331972"/>
              <a:gd name="connsiteY3" fmla="*/ 90831 h 313481"/>
              <a:gd name="connsiteX4" fmla="*/ 6926 w 331972"/>
              <a:gd name="connsiteY4" fmla="*/ 8386 h 31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972" h="313481">
                <a:moveTo>
                  <a:pt x="6926" y="8386"/>
                </a:moveTo>
                <a:cubicBezTo>
                  <a:pt x="42528" y="44612"/>
                  <a:pt x="291115" y="277584"/>
                  <a:pt x="325467" y="308189"/>
                </a:cubicBezTo>
                <a:cubicBezTo>
                  <a:pt x="359820" y="338794"/>
                  <a:pt x="248643" y="228241"/>
                  <a:pt x="213041" y="192015"/>
                </a:cubicBezTo>
                <a:cubicBezTo>
                  <a:pt x="177439" y="155789"/>
                  <a:pt x="140588" y="118313"/>
                  <a:pt x="111857" y="90831"/>
                </a:cubicBezTo>
                <a:cubicBezTo>
                  <a:pt x="83126" y="63349"/>
                  <a:pt x="-28676" y="-27840"/>
                  <a:pt x="6926" y="83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2F7626FA-2FB5-A209-21F6-1B1BF75E6783}"/>
              </a:ext>
            </a:extLst>
          </p:cNvPr>
          <p:cNvSpPr/>
          <p:nvPr/>
        </p:nvSpPr>
        <p:spPr>
          <a:xfrm>
            <a:off x="5467646" y="6959176"/>
            <a:ext cx="725425" cy="41241"/>
          </a:xfrm>
          <a:custGeom>
            <a:avLst/>
            <a:gdLst>
              <a:gd name="connsiteX0" fmla="*/ 16 w 725425"/>
              <a:gd name="connsiteY0" fmla="*/ 8 h 41241"/>
              <a:gd name="connsiteX1" fmla="*/ 363528 w 725425"/>
              <a:gd name="connsiteY1" fmla="*/ 37483 h 41241"/>
              <a:gd name="connsiteX2" fmla="*/ 550905 w 725425"/>
              <a:gd name="connsiteY2" fmla="*/ 14998 h 41241"/>
              <a:gd name="connsiteX3" fmla="*/ 723292 w 725425"/>
              <a:gd name="connsiteY3" fmla="*/ 26240 h 41241"/>
              <a:gd name="connsiteX4" fmla="*/ 629603 w 725425"/>
              <a:gd name="connsiteY4" fmla="*/ 11250 h 41241"/>
              <a:gd name="connsiteX5" fmla="*/ 378518 w 725425"/>
              <a:gd name="connsiteY5" fmla="*/ 41231 h 41241"/>
              <a:gd name="connsiteX6" fmla="*/ 16 w 725425"/>
              <a:gd name="connsiteY6" fmla="*/ 8 h 4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425" h="41241">
                <a:moveTo>
                  <a:pt x="16" y="8"/>
                </a:moveTo>
                <a:cubicBezTo>
                  <a:pt x="-2482" y="-617"/>
                  <a:pt x="271713" y="34985"/>
                  <a:pt x="363528" y="37483"/>
                </a:cubicBezTo>
                <a:cubicBezTo>
                  <a:pt x="455343" y="39981"/>
                  <a:pt x="490944" y="16872"/>
                  <a:pt x="550905" y="14998"/>
                </a:cubicBezTo>
                <a:cubicBezTo>
                  <a:pt x="610866" y="13124"/>
                  <a:pt x="710176" y="26865"/>
                  <a:pt x="723292" y="26240"/>
                </a:cubicBezTo>
                <a:cubicBezTo>
                  <a:pt x="736408" y="25615"/>
                  <a:pt x="687065" y="8752"/>
                  <a:pt x="629603" y="11250"/>
                </a:cubicBezTo>
                <a:cubicBezTo>
                  <a:pt x="572141" y="13748"/>
                  <a:pt x="477828" y="41856"/>
                  <a:pt x="378518" y="41231"/>
                </a:cubicBezTo>
                <a:cubicBezTo>
                  <a:pt x="279208" y="40607"/>
                  <a:pt x="2514" y="633"/>
                  <a:pt x="16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F628B65B-919B-DFB4-DB1D-35B619054CAC}"/>
              </a:ext>
            </a:extLst>
          </p:cNvPr>
          <p:cNvSpPr/>
          <p:nvPr/>
        </p:nvSpPr>
        <p:spPr>
          <a:xfrm>
            <a:off x="6335958" y="6923916"/>
            <a:ext cx="504587" cy="72973"/>
          </a:xfrm>
          <a:custGeom>
            <a:avLst/>
            <a:gdLst>
              <a:gd name="connsiteX0" fmla="*/ 1134 w 504587"/>
              <a:gd name="connsiteY0" fmla="*/ 72743 h 72973"/>
              <a:gd name="connsiteX1" fmla="*/ 218491 w 504587"/>
              <a:gd name="connsiteY1" fmla="*/ 24025 h 72973"/>
              <a:gd name="connsiteX2" fmla="*/ 503304 w 504587"/>
              <a:gd name="connsiteY2" fmla="*/ 16530 h 72973"/>
              <a:gd name="connsiteX3" fmla="*/ 312180 w 504587"/>
              <a:gd name="connsiteY3" fmla="*/ 1540 h 72973"/>
              <a:gd name="connsiteX4" fmla="*/ 1134 w 504587"/>
              <a:gd name="connsiteY4" fmla="*/ 72743 h 7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587" h="72973">
                <a:moveTo>
                  <a:pt x="1134" y="72743"/>
                </a:moveTo>
                <a:cubicBezTo>
                  <a:pt x="-14481" y="76490"/>
                  <a:pt x="134796" y="33394"/>
                  <a:pt x="218491" y="24025"/>
                </a:cubicBezTo>
                <a:cubicBezTo>
                  <a:pt x="302186" y="14656"/>
                  <a:pt x="487689" y="20277"/>
                  <a:pt x="503304" y="16530"/>
                </a:cubicBezTo>
                <a:cubicBezTo>
                  <a:pt x="518919" y="12783"/>
                  <a:pt x="388380" y="-5331"/>
                  <a:pt x="312180" y="1540"/>
                </a:cubicBezTo>
                <a:cubicBezTo>
                  <a:pt x="235980" y="8411"/>
                  <a:pt x="16749" y="68996"/>
                  <a:pt x="1134" y="727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055DFB6C-233A-7272-5284-F6AB9620A354}"/>
              </a:ext>
            </a:extLst>
          </p:cNvPr>
          <p:cNvSpPr/>
          <p:nvPr/>
        </p:nvSpPr>
        <p:spPr>
          <a:xfrm>
            <a:off x="7120281" y="6677909"/>
            <a:ext cx="30327" cy="120565"/>
          </a:xfrm>
          <a:custGeom>
            <a:avLst/>
            <a:gdLst>
              <a:gd name="connsiteX0" fmla="*/ 47 w 30327"/>
              <a:gd name="connsiteY0" fmla="*/ 209 h 120565"/>
              <a:gd name="connsiteX1" fmla="*/ 22532 w 30327"/>
              <a:gd name="connsiteY1" fmla="*/ 63917 h 120565"/>
              <a:gd name="connsiteX2" fmla="*/ 47 w 30327"/>
              <a:gd name="connsiteY2" fmla="*/ 120130 h 120565"/>
              <a:gd name="connsiteX3" fmla="*/ 30027 w 30327"/>
              <a:gd name="connsiteY3" fmla="*/ 86402 h 120565"/>
              <a:gd name="connsiteX4" fmla="*/ 47 w 30327"/>
              <a:gd name="connsiteY4" fmla="*/ 209 h 12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7" h="120565">
                <a:moveTo>
                  <a:pt x="47" y="209"/>
                </a:moveTo>
                <a:cubicBezTo>
                  <a:pt x="-1202" y="-3538"/>
                  <a:pt x="22532" y="43930"/>
                  <a:pt x="22532" y="63917"/>
                </a:cubicBezTo>
                <a:cubicBezTo>
                  <a:pt x="22532" y="83904"/>
                  <a:pt x="-1202" y="116383"/>
                  <a:pt x="47" y="120130"/>
                </a:cubicBezTo>
                <a:cubicBezTo>
                  <a:pt x="1296" y="123877"/>
                  <a:pt x="26280" y="102641"/>
                  <a:pt x="30027" y="86402"/>
                </a:cubicBezTo>
                <a:cubicBezTo>
                  <a:pt x="33774" y="70163"/>
                  <a:pt x="1296" y="3956"/>
                  <a:pt x="47" y="2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0B29F46B-8BC1-1338-B9BC-FAB615A29F7A}"/>
              </a:ext>
            </a:extLst>
          </p:cNvPr>
          <p:cNvSpPr/>
          <p:nvPr/>
        </p:nvSpPr>
        <p:spPr>
          <a:xfrm>
            <a:off x="5568596" y="6647874"/>
            <a:ext cx="93993" cy="105295"/>
          </a:xfrm>
          <a:custGeom>
            <a:avLst/>
            <a:gdLst>
              <a:gd name="connsiteX0" fmla="*/ 93938 w 93993"/>
              <a:gd name="connsiteY0" fmla="*/ 264 h 105295"/>
              <a:gd name="connsiteX1" fmla="*/ 22735 w 93993"/>
              <a:gd name="connsiteY1" fmla="*/ 45234 h 105295"/>
              <a:gd name="connsiteX2" fmla="*/ 250 w 93993"/>
              <a:gd name="connsiteY2" fmla="*/ 105195 h 105295"/>
              <a:gd name="connsiteX3" fmla="*/ 33978 w 93993"/>
              <a:gd name="connsiteY3" fmla="*/ 30244 h 105295"/>
              <a:gd name="connsiteX4" fmla="*/ 93938 w 93993"/>
              <a:gd name="connsiteY4" fmla="*/ 264 h 10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" h="105295">
                <a:moveTo>
                  <a:pt x="93938" y="264"/>
                </a:moveTo>
                <a:cubicBezTo>
                  <a:pt x="92064" y="2762"/>
                  <a:pt x="38350" y="27746"/>
                  <a:pt x="22735" y="45234"/>
                </a:cubicBezTo>
                <a:cubicBezTo>
                  <a:pt x="7120" y="62722"/>
                  <a:pt x="-1624" y="107693"/>
                  <a:pt x="250" y="105195"/>
                </a:cubicBezTo>
                <a:cubicBezTo>
                  <a:pt x="2124" y="102697"/>
                  <a:pt x="18363" y="47108"/>
                  <a:pt x="33978" y="30244"/>
                </a:cubicBezTo>
                <a:cubicBezTo>
                  <a:pt x="49593" y="13380"/>
                  <a:pt x="95812" y="-2234"/>
                  <a:pt x="93938" y="2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8BB59D90-A72F-5249-C59E-EE3BBCDF2788}"/>
              </a:ext>
            </a:extLst>
          </p:cNvPr>
          <p:cNvSpPr/>
          <p:nvPr/>
        </p:nvSpPr>
        <p:spPr>
          <a:xfrm>
            <a:off x="5782239" y="6448818"/>
            <a:ext cx="128323" cy="95734"/>
          </a:xfrm>
          <a:custGeom>
            <a:avLst/>
            <a:gdLst>
              <a:gd name="connsiteX0" fmla="*/ 217 w 128323"/>
              <a:gd name="connsiteY0" fmla="*/ 700 h 95734"/>
              <a:gd name="connsiteX1" fmla="*/ 123886 w 128323"/>
              <a:gd name="connsiteY1" fmla="*/ 94389 h 95734"/>
              <a:gd name="connsiteX2" fmla="*/ 93905 w 128323"/>
              <a:gd name="connsiteY2" fmla="*/ 53166 h 95734"/>
              <a:gd name="connsiteX3" fmla="*/ 217 w 128323"/>
              <a:gd name="connsiteY3" fmla="*/ 700 h 9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23" h="95734">
                <a:moveTo>
                  <a:pt x="217" y="700"/>
                </a:moveTo>
                <a:cubicBezTo>
                  <a:pt x="5214" y="7571"/>
                  <a:pt x="108271" y="85645"/>
                  <a:pt x="123886" y="94389"/>
                </a:cubicBezTo>
                <a:cubicBezTo>
                  <a:pt x="139501" y="103133"/>
                  <a:pt x="110144" y="66907"/>
                  <a:pt x="93905" y="53166"/>
                </a:cubicBezTo>
                <a:cubicBezTo>
                  <a:pt x="77666" y="39425"/>
                  <a:pt x="-4780" y="-6171"/>
                  <a:pt x="217" y="7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9D6735CB-F942-86E7-DB5C-1F468B47E6B0}"/>
              </a:ext>
            </a:extLst>
          </p:cNvPr>
          <p:cNvSpPr/>
          <p:nvPr/>
        </p:nvSpPr>
        <p:spPr>
          <a:xfrm>
            <a:off x="4494053" y="4784257"/>
            <a:ext cx="601357" cy="194158"/>
          </a:xfrm>
          <a:custGeom>
            <a:avLst/>
            <a:gdLst>
              <a:gd name="connsiteX0" fmla="*/ 537 w 601357"/>
              <a:gd name="connsiteY0" fmla="*/ 194143 h 194158"/>
              <a:gd name="connsiteX1" fmla="*/ 310176 w 601357"/>
              <a:gd name="connsiteY1" fmla="*/ 39324 h 194158"/>
              <a:gd name="connsiteX2" fmla="*/ 600461 w 601357"/>
              <a:gd name="connsiteY2" fmla="*/ 619 h 194158"/>
              <a:gd name="connsiteX3" fmla="*/ 387585 w 601357"/>
              <a:gd name="connsiteY3" fmla="*/ 29648 h 194158"/>
              <a:gd name="connsiteX4" fmla="*/ 537 w 601357"/>
              <a:gd name="connsiteY4" fmla="*/ 194143 h 19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357" h="194158">
                <a:moveTo>
                  <a:pt x="537" y="194143"/>
                </a:moveTo>
                <a:cubicBezTo>
                  <a:pt x="-12365" y="195756"/>
                  <a:pt x="210189" y="71578"/>
                  <a:pt x="310176" y="39324"/>
                </a:cubicBezTo>
                <a:cubicBezTo>
                  <a:pt x="410163" y="7070"/>
                  <a:pt x="587560" y="2232"/>
                  <a:pt x="600461" y="619"/>
                </a:cubicBezTo>
                <a:cubicBezTo>
                  <a:pt x="613363" y="-994"/>
                  <a:pt x="484347" y="-1800"/>
                  <a:pt x="387585" y="29648"/>
                </a:cubicBezTo>
                <a:cubicBezTo>
                  <a:pt x="290823" y="61096"/>
                  <a:pt x="13439" y="192530"/>
                  <a:pt x="537" y="1941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21A29411-D012-386B-9271-4E930F7E7453}"/>
              </a:ext>
            </a:extLst>
          </p:cNvPr>
          <p:cNvSpPr/>
          <p:nvPr/>
        </p:nvSpPr>
        <p:spPr>
          <a:xfrm>
            <a:off x="5454011" y="4800423"/>
            <a:ext cx="391360" cy="179576"/>
          </a:xfrm>
          <a:custGeom>
            <a:avLst/>
            <a:gdLst>
              <a:gd name="connsiteX0" fmla="*/ 639 w 391360"/>
              <a:gd name="connsiteY0" fmla="*/ 177 h 179576"/>
              <a:gd name="connsiteX1" fmla="*/ 133989 w 391360"/>
              <a:gd name="connsiteY1" fmla="*/ 44627 h 179576"/>
              <a:gd name="connsiteX2" fmla="*/ 387989 w 391360"/>
              <a:gd name="connsiteY2" fmla="*/ 177977 h 179576"/>
              <a:gd name="connsiteX3" fmla="*/ 273689 w 391360"/>
              <a:gd name="connsiteY3" fmla="*/ 114477 h 179576"/>
              <a:gd name="connsiteX4" fmla="*/ 184789 w 391360"/>
              <a:gd name="connsiteY4" fmla="*/ 57327 h 179576"/>
              <a:gd name="connsiteX5" fmla="*/ 639 w 391360"/>
              <a:gd name="connsiteY5" fmla="*/ 177 h 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360" h="179576">
                <a:moveTo>
                  <a:pt x="639" y="177"/>
                </a:moveTo>
                <a:cubicBezTo>
                  <a:pt x="-7828" y="-1940"/>
                  <a:pt x="69431" y="14994"/>
                  <a:pt x="133989" y="44627"/>
                </a:cubicBezTo>
                <a:cubicBezTo>
                  <a:pt x="198547" y="74260"/>
                  <a:pt x="364706" y="166335"/>
                  <a:pt x="387989" y="177977"/>
                </a:cubicBezTo>
                <a:cubicBezTo>
                  <a:pt x="411272" y="189619"/>
                  <a:pt x="307556" y="134585"/>
                  <a:pt x="273689" y="114477"/>
                </a:cubicBezTo>
                <a:cubicBezTo>
                  <a:pt x="239822" y="94369"/>
                  <a:pt x="223947" y="73202"/>
                  <a:pt x="184789" y="57327"/>
                </a:cubicBezTo>
                <a:cubicBezTo>
                  <a:pt x="145631" y="41452"/>
                  <a:pt x="9106" y="2294"/>
                  <a:pt x="639" y="1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5BB16972-42AF-7AE1-7D5C-CD22593E85F4}"/>
              </a:ext>
            </a:extLst>
          </p:cNvPr>
          <p:cNvSpPr/>
          <p:nvPr/>
        </p:nvSpPr>
        <p:spPr>
          <a:xfrm>
            <a:off x="3859060" y="4856675"/>
            <a:ext cx="119182" cy="713638"/>
          </a:xfrm>
          <a:custGeom>
            <a:avLst/>
            <a:gdLst>
              <a:gd name="connsiteX0" fmla="*/ 119174 w 119182"/>
              <a:gd name="connsiteY0" fmla="*/ 333 h 713638"/>
              <a:gd name="connsiteX1" fmla="*/ 12296 w 119182"/>
              <a:gd name="connsiteY1" fmla="*/ 481283 h 713638"/>
              <a:gd name="connsiteX2" fmla="*/ 12296 w 119182"/>
              <a:gd name="connsiteY2" fmla="*/ 712852 h 713638"/>
              <a:gd name="connsiteX3" fmla="*/ 6358 w 119182"/>
              <a:gd name="connsiteY3" fmla="*/ 410031 h 713638"/>
              <a:gd name="connsiteX4" fmla="*/ 119174 w 119182"/>
              <a:gd name="connsiteY4" fmla="*/ 333 h 71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82" h="713638">
                <a:moveTo>
                  <a:pt x="119174" y="333"/>
                </a:moveTo>
                <a:cubicBezTo>
                  <a:pt x="120164" y="12208"/>
                  <a:pt x="30109" y="362530"/>
                  <a:pt x="12296" y="481283"/>
                </a:cubicBezTo>
                <a:cubicBezTo>
                  <a:pt x="-5517" y="600036"/>
                  <a:pt x="13286" y="724727"/>
                  <a:pt x="12296" y="712852"/>
                </a:cubicBezTo>
                <a:cubicBezTo>
                  <a:pt x="11306" y="700977"/>
                  <a:pt x="-10465" y="522846"/>
                  <a:pt x="6358" y="410031"/>
                </a:cubicBezTo>
                <a:cubicBezTo>
                  <a:pt x="23181" y="297216"/>
                  <a:pt x="118184" y="-11542"/>
                  <a:pt x="119174" y="3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22F370E8-F2C2-FFC0-7883-DC619537B360}"/>
              </a:ext>
            </a:extLst>
          </p:cNvPr>
          <p:cNvSpPr/>
          <p:nvPr/>
        </p:nvSpPr>
        <p:spPr>
          <a:xfrm>
            <a:off x="4101493" y="3487782"/>
            <a:ext cx="484300" cy="586680"/>
          </a:xfrm>
          <a:custGeom>
            <a:avLst/>
            <a:gdLst>
              <a:gd name="connsiteX0" fmla="*/ 481140 w 484300"/>
              <a:gd name="connsiteY0" fmla="*/ 5013 h 586680"/>
              <a:gd name="connsiteX1" fmla="*/ 7991 w 484300"/>
              <a:gd name="connsiteY1" fmla="*/ 579171 h 586680"/>
              <a:gd name="connsiteX2" fmla="*/ 204693 w 484300"/>
              <a:gd name="connsiteY2" fmla="*/ 313358 h 586680"/>
              <a:gd name="connsiteX3" fmla="*/ 481140 w 484300"/>
              <a:gd name="connsiteY3" fmla="*/ 5013 h 58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300" h="586680">
                <a:moveTo>
                  <a:pt x="481140" y="5013"/>
                </a:moveTo>
                <a:cubicBezTo>
                  <a:pt x="448356" y="49315"/>
                  <a:pt x="54065" y="527780"/>
                  <a:pt x="7991" y="579171"/>
                </a:cubicBezTo>
                <a:cubicBezTo>
                  <a:pt x="-38084" y="630562"/>
                  <a:pt x="126721" y="404621"/>
                  <a:pt x="204693" y="313358"/>
                </a:cubicBezTo>
                <a:cubicBezTo>
                  <a:pt x="282665" y="222095"/>
                  <a:pt x="513924" y="-39289"/>
                  <a:pt x="481140" y="50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D6E945CE-C584-7EC9-0539-5A52C97BAC33}"/>
              </a:ext>
            </a:extLst>
          </p:cNvPr>
          <p:cNvSpPr/>
          <p:nvPr/>
        </p:nvSpPr>
        <p:spPr>
          <a:xfrm>
            <a:off x="5719550" y="3549569"/>
            <a:ext cx="111535" cy="141767"/>
          </a:xfrm>
          <a:custGeom>
            <a:avLst/>
            <a:gdLst>
              <a:gd name="connsiteX0" fmla="*/ 180 w 111535"/>
              <a:gd name="connsiteY0" fmla="*/ 825 h 141767"/>
              <a:gd name="connsiteX1" fmla="*/ 107385 w 111535"/>
              <a:gd name="connsiteY1" fmla="*/ 139562 h 141767"/>
              <a:gd name="connsiteX2" fmla="*/ 82160 w 111535"/>
              <a:gd name="connsiteY2" fmla="*/ 82806 h 141767"/>
              <a:gd name="connsiteX3" fmla="*/ 180 w 111535"/>
              <a:gd name="connsiteY3" fmla="*/ 825 h 1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35" h="141767">
                <a:moveTo>
                  <a:pt x="180" y="825"/>
                </a:moveTo>
                <a:cubicBezTo>
                  <a:pt x="4384" y="10284"/>
                  <a:pt x="93722" y="125899"/>
                  <a:pt x="107385" y="139562"/>
                </a:cubicBezTo>
                <a:cubicBezTo>
                  <a:pt x="121048" y="153225"/>
                  <a:pt x="97926" y="99623"/>
                  <a:pt x="82160" y="82806"/>
                </a:cubicBezTo>
                <a:cubicBezTo>
                  <a:pt x="66394" y="65989"/>
                  <a:pt x="-4024" y="-8634"/>
                  <a:pt x="180" y="825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A9A52C9E-8C13-62BE-E0BD-73B067BEE464}"/>
              </a:ext>
            </a:extLst>
          </p:cNvPr>
          <p:cNvSpPr/>
          <p:nvPr/>
        </p:nvSpPr>
        <p:spPr>
          <a:xfrm>
            <a:off x="6047652" y="3335359"/>
            <a:ext cx="19401" cy="254167"/>
          </a:xfrm>
          <a:custGeom>
            <a:avLst/>
            <a:gdLst>
              <a:gd name="connsiteX0" fmla="*/ 18919 w 19401"/>
              <a:gd name="connsiteY0" fmla="*/ 624 h 254167"/>
              <a:gd name="connsiteX1" fmla="*/ 12613 w 19401"/>
              <a:gd name="connsiteY1" fmla="*/ 246567 h 254167"/>
              <a:gd name="connsiteX2" fmla="*/ 0 w 19401"/>
              <a:gd name="connsiteY2" fmla="*/ 177198 h 254167"/>
              <a:gd name="connsiteX3" fmla="*/ 18919 w 19401"/>
              <a:gd name="connsiteY3" fmla="*/ 624 h 25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1" h="254167">
                <a:moveTo>
                  <a:pt x="18919" y="624"/>
                </a:moveTo>
                <a:cubicBezTo>
                  <a:pt x="21021" y="12186"/>
                  <a:pt x="15766" y="217138"/>
                  <a:pt x="12613" y="246567"/>
                </a:cubicBezTo>
                <a:cubicBezTo>
                  <a:pt x="9460" y="275996"/>
                  <a:pt x="0" y="212933"/>
                  <a:pt x="0" y="177198"/>
                </a:cubicBezTo>
                <a:cubicBezTo>
                  <a:pt x="0" y="141463"/>
                  <a:pt x="16817" y="-10938"/>
                  <a:pt x="18919" y="624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146BA906-37D2-6CDC-7736-219E8CD64E02}"/>
              </a:ext>
            </a:extLst>
          </p:cNvPr>
          <p:cNvSpPr/>
          <p:nvPr/>
        </p:nvSpPr>
        <p:spPr>
          <a:xfrm>
            <a:off x="5117927" y="4514394"/>
            <a:ext cx="583727" cy="25038"/>
          </a:xfrm>
          <a:custGeom>
            <a:avLst/>
            <a:gdLst>
              <a:gd name="connsiteX0" fmla="*/ 795 w 583727"/>
              <a:gd name="connsiteY0" fmla="*/ 56 h 25038"/>
              <a:gd name="connsiteX1" fmla="*/ 253374 w 583727"/>
              <a:gd name="connsiteY1" fmla="*/ 22437 h 25038"/>
              <a:gd name="connsiteX2" fmla="*/ 234190 w 583727"/>
              <a:gd name="connsiteY2" fmla="*/ 22437 h 25038"/>
              <a:gd name="connsiteX3" fmla="*/ 384459 w 583727"/>
              <a:gd name="connsiteY3" fmla="*/ 3254 h 25038"/>
              <a:gd name="connsiteX4" fmla="*/ 582686 w 583727"/>
              <a:gd name="connsiteY4" fmla="*/ 3254 h 25038"/>
              <a:gd name="connsiteX5" fmla="*/ 467586 w 583727"/>
              <a:gd name="connsiteY5" fmla="*/ 9648 h 25038"/>
              <a:gd name="connsiteX6" fmla="*/ 349290 w 583727"/>
              <a:gd name="connsiteY6" fmla="*/ 16042 h 25038"/>
              <a:gd name="connsiteX7" fmla="*/ 795 w 583727"/>
              <a:gd name="connsiteY7" fmla="*/ 56 h 2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727" h="25038">
                <a:moveTo>
                  <a:pt x="795" y="56"/>
                </a:moveTo>
                <a:cubicBezTo>
                  <a:pt x="-15191" y="1122"/>
                  <a:pt x="214475" y="18707"/>
                  <a:pt x="253374" y="22437"/>
                </a:cubicBezTo>
                <a:cubicBezTo>
                  <a:pt x="292273" y="26167"/>
                  <a:pt x="212342" y="25634"/>
                  <a:pt x="234190" y="22437"/>
                </a:cubicBezTo>
                <a:cubicBezTo>
                  <a:pt x="256038" y="19240"/>
                  <a:pt x="326376" y="6451"/>
                  <a:pt x="384459" y="3254"/>
                </a:cubicBezTo>
                <a:cubicBezTo>
                  <a:pt x="442542" y="57"/>
                  <a:pt x="568832" y="2188"/>
                  <a:pt x="582686" y="3254"/>
                </a:cubicBezTo>
                <a:cubicBezTo>
                  <a:pt x="596541" y="4320"/>
                  <a:pt x="467586" y="9648"/>
                  <a:pt x="467586" y="9648"/>
                </a:cubicBezTo>
                <a:cubicBezTo>
                  <a:pt x="428687" y="11779"/>
                  <a:pt x="424424" y="18706"/>
                  <a:pt x="349290" y="16042"/>
                </a:cubicBezTo>
                <a:cubicBezTo>
                  <a:pt x="274156" y="13378"/>
                  <a:pt x="16781" y="-1010"/>
                  <a:pt x="795" y="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C501C701-5D54-252B-800E-D4A3184C2E84}"/>
              </a:ext>
            </a:extLst>
          </p:cNvPr>
          <p:cNvSpPr/>
          <p:nvPr/>
        </p:nvSpPr>
        <p:spPr>
          <a:xfrm>
            <a:off x="5886026" y="4562403"/>
            <a:ext cx="41658" cy="99127"/>
          </a:xfrm>
          <a:custGeom>
            <a:avLst/>
            <a:gdLst>
              <a:gd name="connsiteX0" fmla="*/ 24 w 41658"/>
              <a:gd name="connsiteY0" fmla="*/ 5 h 99127"/>
              <a:gd name="connsiteX1" fmla="*/ 35194 w 41658"/>
              <a:gd name="connsiteY1" fmla="*/ 57555 h 99127"/>
              <a:gd name="connsiteX2" fmla="*/ 16010 w 41658"/>
              <a:gd name="connsiteY2" fmla="*/ 99119 h 99127"/>
              <a:gd name="connsiteX3" fmla="*/ 41588 w 41658"/>
              <a:gd name="connsiteY3" fmla="*/ 54358 h 99127"/>
              <a:gd name="connsiteX4" fmla="*/ 24 w 41658"/>
              <a:gd name="connsiteY4" fmla="*/ 5 h 9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8" h="99127">
                <a:moveTo>
                  <a:pt x="24" y="5"/>
                </a:moveTo>
                <a:cubicBezTo>
                  <a:pt x="-1042" y="538"/>
                  <a:pt x="32530" y="41036"/>
                  <a:pt x="35194" y="57555"/>
                </a:cubicBezTo>
                <a:cubicBezTo>
                  <a:pt x="37858" y="74074"/>
                  <a:pt x="14944" y="99652"/>
                  <a:pt x="16010" y="99119"/>
                </a:cubicBezTo>
                <a:cubicBezTo>
                  <a:pt x="17076" y="98586"/>
                  <a:pt x="43186" y="68745"/>
                  <a:pt x="41588" y="54358"/>
                </a:cubicBezTo>
                <a:cubicBezTo>
                  <a:pt x="39990" y="39971"/>
                  <a:pt x="1090" y="-528"/>
                  <a:pt x="24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01825D19-987D-E821-ACB9-ABCF2C62F5C6}"/>
              </a:ext>
            </a:extLst>
          </p:cNvPr>
          <p:cNvSpPr/>
          <p:nvPr/>
        </p:nvSpPr>
        <p:spPr>
          <a:xfrm>
            <a:off x="5716597" y="4520281"/>
            <a:ext cx="147077" cy="102874"/>
          </a:xfrm>
          <a:custGeom>
            <a:avLst/>
            <a:gdLst>
              <a:gd name="connsiteX0" fmla="*/ 2 w 147077"/>
              <a:gd name="connsiteY0" fmla="*/ 32536 h 102874"/>
              <a:gd name="connsiteX1" fmla="*/ 89523 w 147077"/>
              <a:gd name="connsiteY1" fmla="*/ 58113 h 102874"/>
              <a:gd name="connsiteX2" fmla="*/ 147073 w 147077"/>
              <a:gd name="connsiteY2" fmla="*/ 102874 h 102874"/>
              <a:gd name="connsiteX3" fmla="*/ 92720 w 147077"/>
              <a:gd name="connsiteY3" fmla="*/ 58113 h 102874"/>
              <a:gd name="connsiteX4" fmla="*/ 115101 w 147077"/>
              <a:gd name="connsiteY4" fmla="*/ 564 h 102874"/>
              <a:gd name="connsiteX5" fmla="*/ 86326 w 147077"/>
              <a:gd name="connsiteY5" fmla="*/ 29339 h 102874"/>
              <a:gd name="connsiteX6" fmla="*/ 2 w 147077"/>
              <a:gd name="connsiteY6" fmla="*/ 32536 h 10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77" h="102874">
                <a:moveTo>
                  <a:pt x="2" y="32536"/>
                </a:moveTo>
                <a:cubicBezTo>
                  <a:pt x="535" y="37332"/>
                  <a:pt x="65011" y="46390"/>
                  <a:pt x="89523" y="58113"/>
                </a:cubicBezTo>
                <a:cubicBezTo>
                  <a:pt x="114035" y="69836"/>
                  <a:pt x="146540" y="102874"/>
                  <a:pt x="147073" y="102874"/>
                </a:cubicBezTo>
                <a:cubicBezTo>
                  <a:pt x="147606" y="102874"/>
                  <a:pt x="98049" y="75165"/>
                  <a:pt x="92720" y="58113"/>
                </a:cubicBezTo>
                <a:cubicBezTo>
                  <a:pt x="87391" y="41061"/>
                  <a:pt x="116167" y="5360"/>
                  <a:pt x="115101" y="564"/>
                </a:cubicBezTo>
                <a:cubicBezTo>
                  <a:pt x="114035" y="-4232"/>
                  <a:pt x="101779" y="22945"/>
                  <a:pt x="86326" y="29339"/>
                </a:cubicBezTo>
                <a:cubicBezTo>
                  <a:pt x="70873" y="35733"/>
                  <a:pt x="-531" y="27740"/>
                  <a:pt x="2" y="325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656E57AE-12E0-B9CE-9F49-5BA332B8EF2B}"/>
              </a:ext>
            </a:extLst>
          </p:cNvPr>
          <p:cNvSpPr/>
          <p:nvPr/>
        </p:nvSpPr>
        <p:spPr>
          <a:xfrm>
            <a:off x="5991471" y="4430554"/>
            <a:ext cx="86947" cy="170414"/>
          </a:xfrm>
          <a:custGeom>
            <a:avLst/>
            <a:gdLst>
              <a:gd name="connsiteX0" fmla="*/ 87 w 86947"/>
              <a:gd name="connsiteY0" fmla="*/ 769 h 170414"/>
              <a:gd name="connsiteX1" fmla="*/ 83214 w 86947"/>
              <a:gd name="connsiteY1" fmla="*/ 167024 h 170414"/>
              <a:gd name="connsiteX2" fmla="*/ 67228 w 86947"/>
              <a:gd name="connsiteY2" fmla="*/ 106277 h 170414"/>
              <a:gd name="connsiteX3" fmla="*/ 87 w 86947"/>
              <a:gd name="connsiteY3" fmla="*/ 769 h 17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47" h="170414">
                <a:moveTo>
                  <a:pt x="87" y="769"/>
                </a:moveTo>
                <a:cubicBezTo>
                  <a:pt x="2751" y="10893"/>
                  <a:pt x="72024" y="149439"/>
                  <a:pt x="83214" y="167024"/>
                </a:cubicBezTo>
                <a:cubicBezTo>
                  <a:pt x="94404" y="184609"/>
                  <a:pt x="77885" y="129190"/>
                  <a:pt x="67228" y="106277"/>
                </a:cubicBezTo>
                <a:cubicBezTo>
                  <a:pt x="56571" y="83364"/>
                  <a:pt x="-2577" y="-9355"/>
                  <a:pt x="87" y="7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A2493CDA-04B9-CEED-EE58-FE8CC63549C2}"/>
              </a:ext>
            </a:extLst>
          </p:cNvPr>
          <p:cNvSpPr/>
          <p:nvPr/>
        </p:nvSpPr>
        <p:spPr>
          <a:xfrm>
            <a:off x="6237712" y="4418432"/>
            <a:ext cx="35779" cy="163416"/>
          </a:xfrm>
          <a:custGeom>
            <a:avLst/>
            <a:gdLst>
              <a:gd name="connsiteX0" fmla="*/ 31 w 35779"/>
              <a:gd name="connsiteY0" fmla="*/ 102 h 163416"/>
              <a:gd name="connsiteX1" fmla="*/ 28805 w 35779"/>
              <a:gd name="connsiteY1" fmla="*/ 112004 h 163416"/>
              <a:gd name="connsiteX2" fmla="*/ 22411 w 35779"/>
              <a:gd name="connsiteY2" fmla="*/ 163160 h 163416"/>
              <a:gd name="connsiteX3" fmla="*/ 35200 w 35779"/>
              <a:gd name="connsiteY3" fmla="*/ 92821 h 163416"/>
              <a:gd name="connsiteX4" fmla="*/ 31 w 35779"/>
              <a:gd name="connsiteY4" fmla="*/ 102 h 16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" h="163416">
                <a:moveTo>
                  <a:pt x="31" y="102"/>
                </a:moveTo>
                <a:cubicBezTo>
                  <a:pt x="-1035" y="3299"/>
                  <a:pt x="25075" y="84828"/>
                  <a:pt x="28805" y="112004"/>
                </a:cubicBezTo>
                <a:cubicBezTo>
                  <a:pt x="32535" y="139180"/>
                  <a:pt x="21345" y="166357"/>
                  <a:pt x="22411" y="163160"/>
                </a:cubicBezTo>
                <a:cubicBezTo>
                  <a:pt x="23477" y="159963"/>
                  <a:pt x="38930" y="116267"/>
                  <a:pt x="35200" y="92821"/>
                </a:cubicBezTo>
                <a:cubicBezTo>
                  <a:pt x="31470" y="69375"/>
                  <a:pt x="1097" y="-3095"/>
                  <a:pt x="31" y="1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65D0F54A-299B-A0AF-2F35-46A715548F73}"/>
              </a:ext>
            </a:extLst>
          </p:cNvPr>
          <p:cNvSpPr/>
          <p:nvPr/>
        </p:nvSpPr>
        <p:spPr>
          <a:xfrm>
            <a:off x="6435177" y="4507951"/>
            <a:ext cx="71272" cy="128157"/>
          </a:xfrm>
          <a:custGeom>
            <a:avLst/>
            <a:gdLst>
              <a:gd name="connsiteX0" fmla="*/ 71131 w 71272"/>
              <a:gd name="connsiteY0" fmla="*/ 105 h 128157"/>
              <a:gd name="connsiteX1" fmla="*/ 26370 w 71272"/>
              <a:gd name="connsiteY1" fmla="*/ 67246 h 128157"/>
              <a:gd name="connsiteX2" fmla="*/ 792 w 71272"/>
              <a:gd name="connsiteY2" fmla="*/ 127993 h 128157"/>
              <a:gd name="connsiteX3" fmla="*/ 10384 w 71272"/>
              <a:gd name="connsiteY3" fmla="*/ 83232 h 128157"/>
              <a:gd name="connsiteX4" fmla="*/ 71131 w 71272"/>
              <a:gd name="connsiteY4" fmla="*/ 105 h 12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72" h="128157">
                <a:moveTo>
                  <a:pt x="71131" y="105"/>
                </a:moveTo>
                <a:cubicBezTo>
                  <a:pt x="73795" y="-2559"/>
                  <a:pt x="38093" y="45931"/>
                  <a:pt x="26370" y="67246"/>
                </a:cubicBezTo>
                <a:cubicBezTo>
                  <a:pt x="14647" y="88561"/>
                  <a:pt x="3456" y="125329"/>
                  <a:pt x="792" y="127993"/>
                </a:cubicBezTo>
                <a:cubicBezTo>
                  <a:pt x="-1872" y="130657"/>
                  <a:pt x="2391" y="100284"/>
                  <a:pt x="10384" y="83232"/>
                </a:cubicBezTo>
                <a:cubicBezTo>
                  <a:pt x="18377" y="66180"/>
                  <a:pt x="68467" y="2769"/>
                  <a:pt x="71131" y="1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459506D9-6E9A-EB3D-CF7B-E6C152508A21}"/>
              </a:ext>
            </a:extLst>
          </p:cNvPr>
          <p:cNvSpPr/>
          <p:nvPr/>
        </p:nvSpPr>
        <p:spPr>
          <a:xfrm>
            <a:off x="6400762" y="3855129"/>
            <a:ext cx="110530" cy="76651"/>
          </a:xfrm>
          <a:custGeom>
            <a:avLst/>
            <a:gdLst>
              <a:gd name="connsiteX0" fmla="*/ 38 w 110530"/>
              <a:gd name="connsiteY0" fmla="*/ 76349 h 76651"/>
              <a:gd name="connsiteX1" fmla="*/ 66299 w 110530"/>
              <a:gd name="connsiteY1" fmla="*/ 14506 h 76651"/>
              <a:gd name="connsiteX2" fmla="*/ 110473 w 110530"/>
              <a:gd name="connsiteY2" fmla="*/ 1254 h 76651"/>
              <a:gd name="connsiteX3" fmla="*/ 57464 w 110530"/>
              <a:gd name="connsiteY3" fmla="*/ 36593 h 76651"/>
              <a:gd name="connsiteX4" fmla="*/ 38 w 110530"/>
              <a:gd name="connsiteY4" fmla="*/ 76349 h 7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0" h="76651">
                <a:moveTo>
                  <a:pt x="38" y="76349"/>
                </a:moveTo>
                <a:cubicBezTo>
                  <a:pt x="1510" y="72668"/>
                  <a:pt x="47893" y="27022"/>
                  <a:pt x="66299" y="14506"/>
                </a:cubicBezTo>
                <a:cubicBezTo>
                  <a:pt x="84705" y="1990"/>
                  <a:pt x="111945" y="-2427"/>
                  <a:pt x="110473" y="1254"/>
                </a:cubicBezTo>
                <a:cubicBezTo>
                  <a:pt x="109001" y="4935"/>
                  <a:pt x="75134" y="24077"/>
                  <a:pt x="57464" y="36593"/>
                </a:cubicBezTo>
                <a:cubicBezTo>
                  <a:pt x="39794" y="49109"/>
                  <a:pt x="-1434" y="80030"/>
                  <a:pt x="38" y="76349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9B3A1FC8-1967-95BF-9D86-448B67F9EC83}"/>
              </a:ext>
            </a:extLst>
          </p:cNvPr>
          <p:cNvSpPr/>
          <p:nvPr/>
        </p:nvSpPr>
        <p:spPr>
          <a:xfrm>
            <a:off x="5698326" y="3829785"/>
            <a:ext cx="111215" cy="88672"/>
          </a:xfrm>
          <a:custGeom>
            <a:avLst/>
            <a:gdLst>
              <a:gd name="connsiteX0" fmla="*/ 109 w 111215"/>
              <a:gd name="connsiteY0" fmla="*/ 93 h 88672"/>
              <a:gd name="connsiteX1" fmla="*/ 88457 w 111215"/>
              <a:gd name="connsiteY1" fmla="*/ 61937 h 88672"/>
              <a:gd name="connsiteX2" fmla="*/ 110544 w 111215"/>
              <a:gd name="connsiteY2" fmla="*/ 88441 h 88672"/>
              <a:gd name="connsiteX3" fmla="*/ 70787 w 111215"/>
              <a:gd name="connsiteY3" fmla="*/ 48685 h 88672"/>
              <a:gd name="connsiteX4" fmla="*/ 109 w 111215"/>
              <a:gd name="connsiteY4" fmla="*/ 93 h 8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15" h="88672">
                <a:moveTo>
                  <a:pt x="109" y="93"/>
                </a:moveTo>
                <a:cubicBezTo>
                  <a:pt x="3054" y="2302"/>
                  <a:pt x="88457" y="61937"/>
                  <a:pt x="88457" y="61937"/>
                </a:cubicBezTo>
                <a:cubicBezTo>
                  <a:pt x="106863" y="76662"/>
                  <a:pt x="113489" y="90650"/>
                  <a:pt x="110544" y="88441"/>
                </a:cubicBezTo>
                <a:cubicBezTo>
                  <a:pt x="107599" y="86232"/>
                  <a:pt x="86984" y="61937"/>
                  <a:pt x="70787" y="48685"/>
                </a:cubicBezTo>
                <a:cubicBezTo>
                  <a:pt x="54590" y="35433"/>
                  <a:pt x="-2836" y="-2116"/>
                  <a:pt x="109" y="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A64DC76D-1A91-EF54-FA94-A36CF5789B51}"/>
              </a:ext>
            </a:extLst>
          </p:cNvPr>
          <p:cNvSpPr/>
          <p:nvPr/>
        </p:nvSpPr>
        <p:spPr>
          <a:xfrm>
            <a:off x="7063371" y="4086054"/>
            <a:ext cx="53105" cy="106129"/>
          </a:xfrm>
          <a:custGeom>
            <a:avLst/>
            <a:gdLst>
              <a:gd name="connsiteX0" fmla="*/ 38 w 53105"/>
              <a:gd name="connsiteY0" fmla="*/ 33 h 106129"/>
              <a:gd name="connsiteX1" fmla="*/ 44212 w 53105"/>
              <a:gd name="connsiteY1" fmla="*/ 70711 h 106129"/>
              <a:gd name="connsiteX2" fmla="*/ 26542 w 53105"/>
              <a:gd name="connsiteY2" fmla="*/ 106050 h 106129"/>
              <a:gd name="connsiteX3" fmla="*/ 53046 w 53105"/>
              <a:gd name="connsiteY3" fmla="*/ 61876 h 106129"/>
              <a:gd name="connsiteX4" fmla="*/ 38 w 53105"/>
              <a:gd name="connsiteY4" fmla="*/ 33 h 1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05" h="106129">
                <a:moveTo>
                  <a:pt x="38" y="33"/>
                </a:moveTo>
                <a:cubicBezTo>
                  <a:pt x="-1434" y="1506"/>
                  <a:pt x="39795" y="53042"/>
                  <a:pt x="44212" y="70711"/>
                </a:cubicBezTo>
                <a:cubicBezTo>
                  <a:pt x="48629" y="88380"/>
                  <a:pt x="25070" y="107523"/>
                  <a:pt x="26542" y="106050"/>
                </a:cubicBezTo>
                <a:cubicBezTo>
                  <a:pt x="28014" y="104578"/>
                  <a:pt x="54519" y="77337"/>
                  <a:pt x="53046" y="61876"/>
                </a:cubicBezTo>
                <a:cubicBezTo>
                  <a:pt x="51574" y="46415"/>
                  <a:pt x="1510" y="-1440"/>
                  <a:pt x="38" y="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EEB355A6-AF07-0C4A-439F-CAF5B87B187A}"/>
              </a:ext>
            </a:extLst>
          </p:cNvPr>
          <p:cNvSpPr/>
          <p:nvPr/>
        </p:nvSpPr>
        <p:spPr>
          <a:xfrm>
            <a:off x="4102738" y="4290252"/>
            <a:ext cx="72391" cy="232130"/>
          </a:xfrm>
          <a:custGeom>
            <a:avLst/>
            <a:gdLst>
              <a:gd name="connsiteX0" fmla="*/ 72352 w 72391"/>
              <a:gd name="connsiteY0" fmla="*/ 394 h 232130"/>
              <a:gd name="connsiteX1" fmla="*/ 12062 w 72391"/>
              <a:gd name="connsiteY1" fmla="*/ 151119 h 232130"/>
              <a:gd name="connsiteX2" fmla="*/ 12062 w 72391"/>
              <a:gd name="connsiteY2" fmla="*/ 231506 h 232130"/>
              <a:gd name="connsiteX3" fmla="*/ 2014 w 72391"/>
              <a:gd name="connsiteY3" fmla="*/ 110926 h 232130"/>
              <a:gd name="connsiteX4" fmla="*/ 72352 w 72391"/>
              <a:gd name="connsiteY4" fmla="*/ 394 h 23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1" h="232130">
                <a:moveTo>
                  <a:pt x="72352" y="394"/>
                </a:moveTo>
                <a:cubicBezTo>
                  <a:pt x="74027" y="7093"/>
                  <a:pt x="22110" y="112600"/>
                  <a:pt x="12062" y="151119"/>
                </a:cubicBezTo>
                <a:cubicBezTo>
                  <a:pt x="2014" y="189638"/>
                  <a:pt x="13737" y="238205"/>
                  <a:pt x="12062" y="231506"/>
                </a:cubicBezTo>
                <a:cubicBezTo>
                  <a:pt x="10387" y="224807"/>
                  <a:pt x="-5522" y="147770"/>
                  <a:pt x="2014" y="110926"/>
                </a:cubicBezTo>
                <a:cubicBezTo>
                  <a:pt x="9550" y="74082"/>
                  <a:pt x="70677" y="-6305"/>
                  <a:pt x="72352" y="39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1C4168EF-8621-D677-4E53-8877009A1399}"/>
              </a:ext>
            </a:extLst>
          </p:cNvPr>
          <p:cNvSpPr/>
          <p:nvPr/>
        </p:nvSpPr>
        <p:spPr>
          <a:xfrm>
            <a:off x="5983307" y="4575970"/>
            <a:ext cx="81217" cy="178915"/>
          </a:xfrm>
          <a:custGeom>
            <a:avLst/>
            <a:gdLst>
              <a:gd name="connsiteX0" fmla="*/ 50 w 81217"/>
              <a:gd name="connsiteY0" fmla="*/ 6 h 178915"/>
              <a:gd name="connsiteX1" fmla="*/ 67636 w 81217"/>
              <a:gd name="connsiteY1" fmla="*/ 83494 h 178915"/>
              <a:gd name="connsiteX2" fmla="*/ 71611 w 81217"/>
              <a:gd name="connsiteY2" fmla="*/ 178910 h 178915"/>
              <a:gd name="connsiteX3" fmla="*/ 79563 w 81217"/>
              <a:gd name="connsiteY3" fmla="*/ 87470 h 178915"/>
              <a:gd name="connsiteX4" fmla="*/ 50 w 81217"/>
              <a:gd name="connsiteY4" fmla="*/ 6 h 17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17" h="178915">
                <a:moveTo>
                  <a:pt x="50" y="6"/>
                </a:moveTo>
                <a:cubicBezTo>
                  <a:pt x="-1938" y="-657"/>
                  <a:pt x="55709" y="53677"/>
                  <a:pt x="67636" y="83494"/>
                </a:cubicBezTo>
                <a:cubicBezTo>
                  <a:pt x="79563" y="113311"/>
                  <a:pt x="69623" y="178247"/>
                  <a:pt x="71611" y="178910"/>
                </a:cubicBezTo>
                <a:cubicBezTo>
                  <a:pt x="73599" y="179573"/>
                  <a:pt x="85526" y="114637"/>
                  <a:pt x="79563" y="87470"/>
                </a:cubicBezTo>
                <a:cubicBezTo>
                  <a:pt x="73600" y="60303"/>
                  <a:pt x="2038" y="669"/>
                  <a:pt x="50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79273C36-116C-4F7A-B798-34138FB00879}"/>
              </a:ext>
            </a:extLst>
          </p:cNvPr>
          <p:cNvSpPr/>
          <p:nvPr/>
        </p:nvSpPr>
        <p:spPr>
          <a:xfrm>
            <a:off x="4075430" y="2588966"/>
            <a:ext cx="3315184" cy="1843779"/>
          </a:xfrm>
          <a:custGeom>
            <a:avLst/>
            <a:gdLst>
              <a:gd name="connsiteX0" fmla="*/ 788801 w 3315184"/>
              <a:gd name="connsiteY0" fmla="*/ 559587 h 1843779"/>
              <a:gd name="connsiteX1" fmla="*/ 2080273 w 3315184"/>
              <a:gd name="connsiteY1" fmla="*/ 493599 h 1843779"/>
              <a:gd name="connsiteX2" fmla="*/ 1967151 w 3315184"/>
              <a:gd name="connsiteY2" fmla="*/ 418185 h 1843779"/>
              <a:gd name="connsiteX3" fmla="*/ 2759003 w 3315184"/>
              <a:gd name="connsiteY3" fmla="*/ 644428 h 1843779"/>
              <a:gd name="connsiteX4" fmla="*/ 2579894 w 3315184"/>
              <a:gd name="connsiteY4" fmla="*/ 663281 h 1843779"/>
              <a:gd name="connsiteX5" fmla="*/ 3032380 w 3315184"/>
              <a:gd name="connsiteY5" fmla="*/ 1323158 h 1843779"/>
              <a:gd name="connsiteX6" fmla="*/ 3315184 w 3315184"/>
              <a:gd name="connsiteY6" fmla="*/ 1841632 h 1843779"/>
              <a:gd name="connsiteX7" fmla="*/ 3032380 w 3315184"/>
              <a:gd name="connsiteY7" fmla="*/ 1125195 h 1843779"/>
              <a:gd name="connsiteX8" fmla="*/ 2532760 w 3315184"/>
              <a:gd name="connsiteY8" fmla="*/ 182514 h 1843779"/>
              <a:gd name="connsiteX9" fmla="*/ 1109312 w 3315184"/>
              <a:gd name="connsiteY9" fmla="*/ 116527 h 1843779"/>
              <a:gd name="connsiteX10" fmla="*/ 1363836 w 3315184"/>
              <a:gd name="connsiteY10" fmla="*/ 12832 h 1843779"/>
              <a:gd name="connsiteX11" fmla="*/ 534277 w 3315184"/>
              <a:gd name="connsiteY11" fmla="*/ 437038 h 1843779"/>
              <a:gd name="connsiteX12" fmla="*/ 25230 w 3315184"/>
              <a:gd name="connsiteY12" fmla="*/ 550160 h 1843779"/>
              <a:gd name="connsiteX13" fmla="*/ 1326129 w 3315184"/>
              <a:gd name="connsiteY13" fmla="*/ 380477 h 1843779"/>
              <a:gd name="connsiteX14" fmla="*/ 788801 w 3315184"/>
              <a:gd name="connsiteY14" fmla="*/ 559587 h 184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5184" h="1843779">
                <a:moveTo>
                  <a:pt x="788801" y="559587"/>
                </a:moveTo>
                <a:cubicBezTo>
                  <a:pt x="914492" y="578441"/>
                  <a:pt x="1883881" y="517166"/>
                  <a:pt x="2080273" y="493599"/>
                </a:cubicBezTo>
                <a:cubicBezTo>
                  <a:pt x="2276665" y="470032"/>
                  <a:pt x="1854029" y="393047"/>
                  <a:pt x="1967151" y="418185"/>
                </a:cubicBezTo>
                <a:cubicBezTo>
                  <a:pt x="2080273" y="443323"/>
                  <a:pt x="2656879" y="603579"/>
                  <a:pt x="2759003" y="644428"/>
                </a:cubicBezTo>
                <a:cubicBezTo>
                  <a:pt x="2861127" y="685277"/>
                  <a:pt x="2534331" y="550159"/>
                  <a:pt x="2579894" y="663281"/>
                </a:cubicBezTo>
                <a:cubicBezTo>
                  <a:pt x="2625457" y="776403"/>
                  <a:pt x="2909832" y="1126766"/>
                  <a:pt x="3032380" y="1323158"/>
                </a:cubicBezTo>
                <a:cubicBezTo>
                  <a:pt x="3154928" y="1519550"/>
                  <a:pt x="3315184" y="1874626"/>
                  <a:pt x="3315184" y="1841632"/>
                </a:cubicBezTo>
                <a:cubicBezTo>
                  <a:pt x="3315184" y="1808638"/>
                  <a:pt x="3162784" y="1401715"/>
                  <a:pt x="3032380" y="1125195"/>
                </a:cubicBezTo>
                <a:cubicBezTo>
                  <a:pt x="2901976" y="848675"/>
                  <a:pt x="2853271" y="350625"/>
                  <a:pt x="2532760" y="182514"/>
                </a:cubicBezTo>
                <a:cubicBezTo>
                  <a:pt x="2212249" y="14403"/>
                  <a:pt x="1304133" y="144807"/>
                  <a:pt x="1109312" y="116527"/>
                </a:cubicBezTo>
                <a:cubicBezTo>
                  <a:pt x="914491" y="88247"/>
                  <a:pt x="1459675" y="-40586"/>
                  <a:pt x="1363836" y="12832"/>
                </a:cubicBezTo>
                <a:cubicBezTo>
                  <a:pt x="1267997" y="66250"/>
                  <a:pt x="757378" y="347483"/>
                  <a:pt x="534277" y="437038"/>
                </a:cubicBezTo>
                <a:cubicBezTo>
                  <a:pt x="311176" y="526593"/>
                  <a:pt x="-106745" y="559587"/>
                  <a:pt x="25230" y="550160"/>
                </a:cubicBezTo>
                <a:cubicBezTo>
                  <a:pt x="157205" y="540733"/>
                  <a:pt x="1192583" y="380477"/>
                  <a:pt x="1326129" y="380477"/>
                </a:cubicBezTo>
                <a:cubicBezTo>
                  <a:pt x="1459675" y="380477"/>
                  <a:pt x="663110" y="540733"/>
                  <a:pt x="788801" y="55958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0B242FFB-4019-518E-E542-1987D8A00126}"/>
              </a:ext>
            </a:extLst>
          </p:cNvPr>
          <p:cNvSpPr/>
          <p:nvPr/>
        </p:nvSpPr>
        <p:spPr>
          <a:xfrm>
            <a:off x="4935141" y="2943625"/>
            <a:ext cx="387290" cy="228116"/>
          </a:xfrm>
          <a:custGeom>
            <a:avLst/>
            <a:gdLst>
              <a:gd name="connsiteX0" fmla="*/ 1383 w 387290"/>
              <a:gd name="connsiteY0" fmla="*/ 225883 h 228116"/>
              <a:gd name="connsiteX1" fmla="*/ 279410 w 387290"/>
              <a:gd name="connsiteY1" fmla="*/ 59067 h 228116"/>
              <a:gd name="connsiteX2" fmla="*/ 384443 w 387290"/>
              <a:gd name="connsiteY2" fmla="*/ 3461 h 228116"/>
              <a:gd name="connsiteX3" fmla="*/ 180556 w 387290"/>
              <a:gd name="connsiteY3" fmla="*/ 145564 h 228116"/>
              <a:gd name="connsiteX4" fmla="*/ 1383 w 387290"/>
              <a:gd name="connsiteY4" fmla="*/ 225883 h 22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290" h="228116">
                <a:moveTo>
                  <a:pt x="1383" y="225883"/>
                </a:moveTo>
                <a:cubicBezTo>
                  <a:pt x="17859" y="211467"/>
                  <a:pt x="215567" y="96137"/>
                  <a:pt x="279410" y="59067"/>
                </a:cubicBezTo>
                <a:cubicBezTo>
                  <a:pt x="343253" y="21997"/>
                  <a:pt x="400919" y="-10955"/>
                  <a:pt x="384443" y="3461"/>
                </a:cubicBezTo>
                <a:cubicBezTo>
                  <a:pt x="367967" y="17877"/>
                  <a:pt x="241310" y="109523"/>
                  <a:pt x="180556" y="145564"/>
                </a:cubicBezTo>
                <a:cubicBezTo>
                  <a:pt x="119802" y="181605"/>
                  <a:pt x="-15093" y="240299"/>
                  <a:pt x="1383" y="2258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C13F45CB-C8B1-EC09-637D-ABC1949F63BF}"/>
              </a:ext>
            </a:extLst>
          </p:cNvPr>
          <p:cNvSpPr/>
          <p:nvPr/>
        </p:nvSpPr>
        <p:spPr>
          <a:xfrm>
            <a:off x="5754678" y="2885247"/>
            <a:ext cx="296482" cy="77914"/>
          </a:xfrm>
          <a:custGeom>
            <a:avLst/>
            <a:gdLst>
              <a:gd name="connsiteX0" fmla="*/ 3571 w 296482"/>
              <a:gd name="connsiteY0" fmla="*/ 56 h 77914"/>
              <a:gd name="connsiteX1" fmla="*/ 293954 w 296482"/>
              <a:gd name="connsiteY1" fmla="*/ 74196 h 77914"/>
              <a:gd name="connsiteX2" fmla="*/ 139495 w 296482"/>
              <a:gd name="connsiteY2" fmla="*/ 61839 h 77914"/>
              <a:gd name="connsiteX3" fmla="*/ 3571 w 296482"/>
              <a:gd name="connsiteY3" fmla="*/ 56 h 7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482" h="77914">
                <a:moveTo>
                  <a:pt x="3571" y="56"/>
                </a:moveTo>
                <a:cubicBezTo>
                  <a:pt x="29314" y="2116"/>
                  <a:pt x="271300" y="63899"/>
                  <a:pt x="293954" y="74196"/>
                </a:cubicBezTo>
                <a:cubicBezTo>
                  <a:pt x="316608" y="84493"/>
                  <a:pt x="180684" y="71106"/>
                  <a:pt x="139495" y="61839"/>
                </a:cubicBezTo>
                <a:cubicBezTo>
                  <a:pt x="98306" y="52572"/>
                  <a:pt x="-22172" y="-2004"/>
                  <a:pt x="3571" y="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61BB269F-7A9E-4239-580B-4BF1C2F35F43}"/>
              </a:ext>
            </a:extLst>
          </p:cNvPr>
          <p:cNvSpPr/>
          <p:nvPr/>
        </p:nvSpPr>
        <p:spPr>
          <a:xfrm>
            <a:off x="5395166" y="2592456"/>
            <a:ext cx="1417300" cy="420954"/>
          </a:xfrm>
          <a:custGeom>
            <a:avLst/>
            <a:gdLst>
              <a:gd name="connsiteX0" fmla="*/ 799 w 1417300"/>
              <a:gd name="connsiteY0" fmla="*/ 236155 h 420954"/>
              <a:gd name="connsiteX1" fmla="*/ 367564 w 1417300"/>
              <a:gd name="connsiteY1" fmla="*/ 170841 h 420954"/>
              <a:gd name="connsiteX2" fmla="*/ 799643 w 1417300"/>
              <a:gd name="connsiteY2" fmla="*/ 286397 h 420954"/>
              <a:gd name="connsiteX3" fmla="*/ 734329 w 1417300"/>
              <a:gd name="connsiteY3" fmla="*/ 175865 h 420954"/>
              <a:gd name="connsiteX4" fmla="*/ 1392496 w 1417300"/>
              <a:gd name="connsiteY4" fmla="*/ 412001 h 420954"/>
              <a:gd name="connsiteX5" fmla="*/ 1231722 w 1417300"/>
              <a:gd name="connsiteY5" fmla="*/ 351711 h 420954"/>
              <a:gd name="connsiteX6" fmla="*/ 789594 w 1417300"/>
              <a:gd name="connsiteY6" fmla="*/ 165817 h 420954"/>
              <a:gd name="connsiteX7" fmla="*/ 437902 w 1417300"/>
              <a:gd name="connsiteY7" fmla="*/ 19 h 420954"/>
              <a:gd name="connsiteX8" fmla="*/ 759449 w 1417300"/>
              <a:gd name="connsiteY8" fmla="*/ 175865 h 420954"/>
              <a:gd name="connsiteX9" fmla="*/ 734329 w 1417300"/>
              <a:gd name="connsiteY9" fmla="*/ 241179 h 420954"/>
              <a:gd name="connsiteX10" fmla="*/ 468047 w 1417300"/>
              <a:gd name="connsiteY10" fmla="*/ 160792 h 420954"/>
              <a:gd name="connsiteX11" fmla="*/ 799 w 1417300"/>
              <a:gd name="connsiteY11" fmla="*/ 236155 h 42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7300" h="420954">
                <a:moveTo>
                  <a:pt x="799" y="236155"/>
                </a:moveTo>
                <a:cubicBezTo>
                  <a:pt x="-15948" y="237830"/>
                  <a:pt x="234423" y="162467"/>
                  <a:pt x="367564" y="170841"/>
                </a:cubicBezTo>
                <a:cubicBezTo>
                  <a:pt x="500705" y="179215"/>
                  <a:pt x="738516" y="285560"/>
                  <a:pt x="799643" y="286397"/>
                </a:cubicBezTo>
                <a:cubicBezTo>
                  <a:pt x="860770" y="287234"/>
                  <a:pt x="635520" y="154931"/>
                  <a:pt x="734329" y="175865"/>
                </a:cubicBezTo>
                <a:cubicBezTo>
                  <a:pt x="833138" y="196799"/>
                  <a:pt x="1309597" y="382693"/>
                  <a:pt x="1392496" y="412001"/>
                </a:cubicBezTo>
                <a:cubicBezTo>
                  <a:pt x="1475395" y="441309"/>
                  <a:pt x="1332206" y="392742"/>
                  <a:pt x="1231722" y="351711"/>
                </a:cubicBezTo>
                <a:cubicBezTo>
                  <a:pt x="1131238" y="310680"/>
                  <a:pt x="921897" y="224432"/>
                  <a:pt x="789594" y="165817"/>
                </a:cubicBezTo>
                <a:cubicBezTo>
                  <a:pt x="657291" y="107202"/>
                  <a:pt x="442926" y="-1656"/>
                  <a:pt x="437902" y="19"/>
                </a:cubicBezTo>
                <a:cubicBezTo>
                  <a:pt x="432878" y="1694"/>
                  <a:pt x="710045" y="135672"/>
                  <a:pt x="759449" y="175865"/>
                </a:cubicBezTo>
                <a:cubicBezTo>
                  <a:pt x="808853" y="216058"/>
                  <a:pt x="782896" y="243691"/>
                  <a:pt x="734329" y="241179"/>
                </a:cubicBezTo>
                <a:cubicBezTo>
                  <a:pt x="685762" y="238667"/>
                  <a:pt x="589465" y="160792"/>
                  <a:pt x="468047" y="160792"/>
                </a:cubicBezTo>
                <a:cubicBezTo>
                  <a:pt x="346629" y="160792"/>
                  <a:pt x="17546" y="234480"/>
                  <a:pt x="799" y="2361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26D01EA-3117-7ABB-8EEE-C130FAC6FCDA}"/>
              </a:ext>
            </a:extLst>
          </p:cNvPr>
          <p:cNvSpPr/>
          <p:nvPr/>
        </p:nvSpPr>
        <p:spPr>
          <a:xfrm>
            <a:off x="4874243" y="2696654"/>
            <a:ext cx="183818" cy="423327"/>
          </a:xfrm>
          <a:custGeom>
            <a:avLst/>
            <a:gdLst>
              <a:gd name="connsiteX0" fmla="*/ 111045 w 183818"/>
              <a:gd name="connsiteY0" fmla="*/ 51 h 423327"/>
              <a:gd name="connsiteX1" fmla="*/ 157540 w 183818"/>
              <a:gd name="connsiteY1" fmla="*/ 237692 h 423327"/>
              <a:gd name="connsiteX2" fmla="*/ 2557 w 183818"/>
              <a:gd name="connsiteY2" fmla="*/ 418505 h 423327"/>
              <a:gd name="connsiteX3" fmla="*/ 69716 w 183818"/>
              <a:gd name="connsiteY3" fmla="*/ 361678 h 423327"/>
              <a:gd name="connsiteX4" fmla="*/ 183371 w 183818"/>
              <a:gd name="connsiteY4" fmla="*/ 258356 h 423327"/>
              <a:gd name="connsiteX5" fmla="*/ 111045 w 183818"/>
              <a:gd name="connsiteY5" fmla="*/ 51 h 42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18" h="423327">
                <a:moveTo>
                  <a:pt x="111045" y="51"/>
                </a:moveTo>
                <a:cubicBezTo>
                  <a:pt x="106740" y="-3393"/>
                  <a:pt x="175621" y="167950"/>
                  <a:pt x="157540" y="237692"/>
                </a:cubicBezTo>
                <a:cubicBezTo>
                  <a:pt x="139459" y="307434"/>
                  <a:pt x="17194" y="397841"/>
                  <a:pt x="2557" y="418505"/>
                </a:cubicBezTo>
                <a:cubicBezTo>
                  <a:pt x="-12080" y="439169"/>
                  <a:pt x="39580" y="388369"/>
                  <a:pt x="69716" y="361678"/>
                </a:cubicBezTo>
                <a:cubicBezTo>
                  <a:pt x="99852" y="334987"/>
                  <a:pt x="176483" y="317766"/>
                  <a:pt x="183371" y="258356"/>
                </a:cubicBezTo>
                <a:cubicBezTo>
                  <a:pt x="190259" y="198946"/>
                  <a:pt x="115350" y="3495"/>
                  <a:pt x="111045" y="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D0CD85A6-A35A-64C4-DBE3-4B80CEFB1F39}"/>
              </a:ext>
            </a:extLst>
          </p:cNvPr>
          <p:cNvSpPr/>
          <p:nvPr/>
        </p:nvSpPr>
        <p:spPr>
          <a:xfrm>
            <a:off x="3581590" y="4220661"/>
            <a:ext cx="387225" cy="1013605"/>
          </a:xfrm>
          <a:custGeom>
            <a:avLst/>
            <a:gdLst>
              <a:gd name="connsiteX0" fmla="*/ 365312 w 387225"/>
              <a:gd name="connsiteY0" fmla="*/ 44 h 1013605"/>
              <a:gd name="connsiteX1" fmla="*/ 174166 w 387225"/>
              <a:gd name="connsiteY1" fmla="*/ 516654 h 1013605"/>
              <a:gd name="connsiteX2" fmla="*/ 272322 w 387225"/>
              <a:gd name="connsiteY2" fmla="*/ 403000 h 1013605"/>
              <a:gd name="connsiteX3" fmla="*/ 127671 w 387225"/>
              <a:gd name="connsiteY3" fmla="*/ 645807 h 1013605"/>
              <a:gd name="connsiteX4" fmla="*/ 3685 w 387225"/>
              <a:gd name="connsiteY4" fmla="*/ 1012600 h 1013605"/>
              <a:gd name="connsiteX5" fmla="*/ 65678 w 387225"/>
              <a:gd name="connsiteY5" fmla="*/ 738797 h 1013605"/>
              <a:gd name="connsiteX6" fmla="*/ 385976 w 387225"/>
              <a:gd name="connsiteY6" fmla="*/ 279014 h 1013605"/>
              <a:gd name="connsiteX7" fmla="*/ 184498 w 387225"/>
              <a:gd name="connsiteY7" fmla="*/ 485658 h 1013605"/>
              <a:gd name="connsiteX8" fmla="*/ 365312 w 387225"/>
              <a:gd name="connsiteY8" fmla="*/ 44 h 101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225" h="1013605">
                <a:moveTo>
                  <a:pt x="365312" y="44"/>
                </a:moveTo>
                <a:cubicBezTo>
                  <a:pt x="363590" y="5210"/>
                  <a:pt x="189664" y="449495"/>
                  <a:pt x="174166" y="516654"/>
                </a:cubicBezTo>
                <a:cubicBezTo>
                  <a:pt x="158668" y="583813"/>
                  <a:pt x="280071" y="381475"/>
                  <a:pt x="272322" y="403000"/>
                </a:cubicBezTo>
                <a:cubicBezTo>
                  <a:pt x="264573" y="424526"/>
                  <a:pt x="172444" y="544207"/>
                  <a:pt x="127671" y="645807"/>
                </a:cubicBezTo>
                <a:cubicBezTo>
                  <a:pt x="82898" y="747407"/>
                  <a:pt x="14017" y="997102"/>
                  <a:pt x="3685" y="1012600"/>
                </a:cubicBezTo>
                <a:cubicBezTo>
                  <a:pt x="-6647" y="1028098"/>
                  <a:pt x="1963" y="861061"/>
                  <a:pt x="65678" y="738797"/>
                </a:cubicBezTo>
                <a:cubicBezTo>
                  <a:pt x="129393" y="616533"/>
                  <a:pt x="366173" y="321204"/>
                  <a:pt x="385976" y="279014"/>
                </a:cubicBezTo>
                <a:cubicBezTo>
                  <a:pt x="405779" y="236824"/>
                  <a:pt x="183637" y="526987"/>
                  <a:pt x="184498" y="485658"/>
                </a:cubicBezTo>
                <a:cubicBezTo>
                  <a:pt x="185359" y="444329"/>
                  <a:pt x="367034" y="-5122"/>
                  <a:pt x="365312" y="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04A0FCE5-21FD-2A15-E92F-EE1521969A5A}"/>
              </a:ext>
            </a:extLst>
          </p:cNvPr>
          <p:cNvSpPr/>
          <p:nvPr/>
        </p:nvSpPr>
        <p:spPr>
          <a:xfrm>
            <a:off x="4887846" y="1930652"/>
            <a:ext cx="1399379" cy="202971"/>
          </a:xfrm>
          <a:custGeom>
            <a:avLst/>
            <a:gdLst>
              <a:gd name="connsiteX0" fmla="*/ 2809 w 1399379"/>
              <a:gd name="connsiteY0" fmla="*/ 202948 h 202971"/>
              <a:gd name="connsiteX1" fmla="*/ 667827 w 1399379"/>
              <a:gd name="connsiteY1" fmla="*/ 22839 h 202971"/>
              <a:gd name="connsiteX2" fmla="*/ 1374409 w 1399379"/>
              <a:gd name="connsiteY2" fmla="*/ 119821 h 202971"/>
              <a:gd name="connsiteX3" fmla="*/ 1166590 w 1399379"/>
              <a:gd name="connsiteY3" fmla="*/ 36693 h 202971"/>
              <a:gd name="connsiteX4" fmla="*/ 460009 w 1399379"/>
              <a:gd name="connsiteY4" fmla="*/ 8984 h 202971"/>
              <a:gd name="connsiteX5" fmla="*/ 2809 w 1399379"/>
              <a:gd name="connsiteY5" fmla="*/ 202948 h 20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379" h="202971">
                <a:moveTo>
                  <a:pt x="2809" y="202948"/>
                </a:moveTo>
                <a:cubicBezTo>
                  <a:pt x="37445" y="205257"/>
                  <a:pt x="439227" y="36693"/>
                  <a:pt x="667827" y="22839"/>
                </a:cubicBezTo>
                <a:cubicBezTo>
                  <a:pt x="896427" y="8984"/>
                  <a:pt x="1291282" y="117512"/>
                  <a:pt x="1374409" y="119821"/>
                </a:cubicBezTo>
                <a:cubicBezTo>
                  <a:pt x="1457536" y="122130"/>
                  <a:pt x="1318990" y="55166"/>
                  <a:pt x="1166590" y="36693"/>
                </a:cubicBezTo>
                <a:cubicBezTo>
                  <a:pt x="1014190" y="18220"/>
                  <a:pt x="658591" y="-16416"/>
                  <a:pt x="460009" y="8984"/>
                </a:cubicBezTo>
                <a:cubicBezTo>
                  <a:pt x="261427" y="34384"/>
                  <a:pt x="-31827" y="200639"/>
                  <a:pt x="2809" y="2029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C1E11DA8-5ACE-18B8-A9C1-12E7A961B2A4}"/>
              </a:ext>
            </a:extLst>
          </p:cNvPr>
          <p:cNvSpPr/>
          <p:nvPr/>
        </p:nvSpPr>
        <p:spPr>
          <a:xfrm>
            <a:off x="3744319" y="2299443"/>
            <a:ext cx="1465267" cy="746033"/>
          </a:xfrm>
          <a:custGeom>
            <a:avLst/>
            <a:gdLst>
              <a:gd name="connsiteX0" fmla="*/ 1464990 w 1465267"/>
              <a:gd name="connsiteY0" fmla="*/ 412 h 746033"/>
              <a:gd name="connsiteX1" fmla="*/ 481317 w 1465267"/>
              <a:gd name="connsiteY1" fmla="*/ 291357 h 746033"/>
              <a:gd name="connsiteX2" fmla="*/ 10263 w 1465267"/>
              <a:gd name="connsiteY2" fmla="*/ 734702 h 746033"/>
              <a:gd name="connsiteX3" fmla="*/ 190372 w 1465267"/>
              <a:gd name="connsiteY3" fmla="*/ 582302 h 746033"/>
              <a:gd name="connsiteX4" fmla="*/ 578299 w 1465267"/>
              <a:gd name="connsiteY4" fmla="*/ 235939 h 746033"/>
              <a:gd name="connsiteX5" fmla="*/ 1464990 w 1465267"/>
              <a:gd name="connsiteY5" fmla="*/ 412 h 74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267" h="746033">
                <a:moveTo>
                  <a:pt x="1464990" y="412"/>
                </a:moveTo>
                <a:cubicBezTo>
                  <a:pt x="1448826" y="9648"/>
                  <a:pt x="723771" y="168975"/>
                  <a:pt x="481317" y="291357"/>
                </a:cubicBezTo>
                <a:cubicBezTo>
                  <a:pt x="238862" y="413739"/>
                  <a:pt x="58754" y="686211"/>
                  <a:pt x="10263" y="734702"/>
                </a:cubicBezTo>
                <a:cubicBezTo>
                  <a:pt x="-38228" y="783193"/>
                  <a:pt x="95699" y="665429"/>
                  <a:pt x="190372" y="582302"/>
                </a:cubicBezTo>
                <a:cubicBezTo>
                  <a:pt x="285045" y="499175"/>
                  <a:pt x="370481" y="332921"/>
                  <a:pt x="578299" y="235939"/>
                </a:cubicBezTo>
                <a:cubicBezTo>
                  <a:pt x="786117" y="138957"/>
                  <a:pt x="1481154" y="-8824"/>
                  <a:pt x="1464990" y="4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DA291E51-21DB-E745-904D-A4B332A5BE93}"/>
              </a:ext>
            </a:extLst>
          </p:cNvPr>
          <p:cNvSpPr/>
          <p:nvPr/>
        </p:nvSpPr>
        <p:spPr>
          <a:xfrm>
            <a:off x="3810341" y="1984468"/>
            <a:ext cx="1112035" cy="357664"/>
          </a:xfrm>
          <a:custGeom>
            <a:avLst/>
            <a:gdLst>
              <a:gd name="connsiteX0" fmla="*/ 1108023 w 1112035"/>
              <a:gd name="connsiteY0" fmla="*/ 79859 h 357664"/>
              <a:gd name="connsiteX1" fmla="*/ 678532 w 1112035"/>
              <a:gd name="connsiteY1" fmla="*/ 10587 h 357664"/>
              <a:gd name="connsiteX2" fmla="*/ 27368 w 1112035"/>
              <a:gd name="connsiteY2" fmla="*/ 343096 h 357664"/>
              <a:gd name="connsiteX3" fmla="*/ 152059 w 1112035"/>
              <a:gd name="connsiteY3" fmla="*/ 273823 h 357664"/>
              <a:gd name="connsiteX4" fmla="*/ 429150 w 1112035"/>
              <a:gd name="connsiteY4" fmla="*/ 52150 h 357664"/>
              <a:gd name="connsiteX5" fmla="*/ 1108023 w 1112035"/>
              <a:gd name="connsiteY5" fmla="*/ 79859 h 3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035" h="357664">
                <a:moveTo>
                  <a:pt x="1108023" y="79859"/>
                </a:moveTo>
                <a:cubicBezTo>
                  <a:pt x="1149587" y="72932"/>
                  <a:pt x="858641" y="-33286"/>
                  <a:pt x="678532" y="10587"/>
                </a:cubicBezTo>
                <a:cubicBezTo>
                  <a:pt x="498423" y="54460"/>
                  <a:pt x="27368" y="343096"/>
                  <a:pt x="27368" y="343096"/>
                </a:cubicBezTo>
                <a:cubicBezTo>
                  <a:pt x="-60377" y="386969"/>
                  <a:pt x="85095" y="322314"/>
                  <a:pt x="152059" y="273823"/>
                </a:cubicBezTo>
                <a:cubicBezTo>
                  <a:pt x="219023" y="225332"/>
                  <a:pt x="274441" y="84477"/>
                  <a:pt x="429150" y="52150"/>
                </a:cubicBezTo>
                <a:cubicBezTo>
                  <a:pt x="583859" y="19823"/>
                  <a:pt x="1066459" y="86786"/>
                  <a:pt x="1108023" y="798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4D3D379A-69C6-46FB-0F8C-6DE80ED2432A}"/>
              </a:ext>
            </a:extLst>
          </p:cNvPr>
          <p:cNvSpPr/>
          <p:nvPr/>
        </p:nvSpPr>
        <p:spPr>
          <a:xfrm>
            <a:off x="4916227" y="2064121"/>
            <a:ext cx="1330283" cy="574994"/>
          </a:xfrm>
          <a:custGeom>
            <a:avLst/>
            <a:gdLst>
              <a:gd name="connsiteX0" fmla="*/ 2137 w 1330283"/>
              <a:gd name="connsiteY0" fmla="*/ 443552 h 574994"/>
              <a:gd name="connsiteX1" fmla="*/ 390064 w 1330283"/>
              <a:gd name="connsiteY1" fmla="*/ 166461 h 574994"/>
              <a:gd name="connsiteX2" fmla="*/ 1318318 w 1330283"/>
              <a:gd name="connsiteY2" fmla="*/ 568243 h 574994"/>
              <a:gd name="connsiteX3" fmla="*/ 874973 w 1330283"/>
              <a:gd name="connsiteY3" fmla="*/ 388134 h 574994"/>
              <a:gd name="connsiteX4" fmla="*/ 265373 w 1330283"/>
              <a:gd name="connsiteY4" fmla="*/ 206 h 574994"/>
              <a:gd name="connsiteX5" fmla="*/ 2137 w 1330283"/>
              <a:gd name="connsiteY5" fmla="*/ 443552 h 5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283" h="574994">
                <a:moveTo>
                  <a:pt x="2137" y="443552"/>
                </a:moveTo>
                <a:cubicBezTo>
                  <a:pt x="22919" y="471261"/>
                  <a:pt x="170701" y="145679"/>
                  <a:pt x="390064" y="166461"/>
                </a:cubicBezTo>
                <a:cubicBezTo>
                  <a:pt x="609428" y="187243"/>
                  <a:pt x="1237500" y="531298"/>
                  <a:pt x="1318318" y="568243"/>
                </a:cubicBezTo>
                <a:cubicBezTo>
                  <a:pt x="1399136" y="605189"/>
                  <a:pt x="1050464" y="482807"/>
                  <a:pt x="874973" y="388134"/>
                </a:cubicBezTo>
                <a:cubicBezTo>
                  <a:pt x="699482" y="293461"/>
                  <a:pt x="415464" y="-9030"/>
                  <a:pt x="265373" y="206"/>
                </a:cubicBezTo>
                <a:cubicBezTo>
                  <a:pt x="115282" y="9442"/>
                  <a:pt x="-18645" y="415843"/>
                  <a:pt x="2137" y="4435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2EE13A04-11E1-12C5-F5C3-6AA73BB31750}"/>
              </a:ext>
            </a:extLst>
          </p:cNvPr>
          <p:cNvSpPr/>
          <p:nvPr/>
        </p:nvSpPr>
        <p:spPr>
          <a:xfrm>
            <a:off x="4084297" y="2603241"/>
            <a:ext cx="1236667" cy="529486"/>
          </a:xfrm>
          <a:custGeom>
            <a:avLst/>
            <a:gdLst>
              <a:gd name="connsiteX0" fmla="*/ 1235848 w 1236667"/>
              <a:gd name="connsiteY0" fmla="*/ 84541 h 529486"/>
              <a:gd name="connsiteX1" fmla="*/ 750939 w 1236667"/>
              <a:gd name="connsiteY1" fmla="*/ 29123 h 529486"/>
              <a:gd name="connsiteX2" fmla="*/ 2794 w 1236667"/>
              <a:gd name="connsiteY2" fmla="*/ 527886 h 529486"/>
              <a:gd name="connsiteX3" fmla="*/ 501558 w 1236667"/>
              <a:gd name="connsiteY3" fmla="*/ 181523 h 529486"/>
              <a:gd name="connsiteX4" fmla="*/ 640103 w 1236667"/>
              <a:gd name="connsiteY4" fmla="*/ 1414 h 529486"/>
              <a:gd name="connsiteX5" fmla="*/ 1235848 w 1236667"/>
              <a:gd name="connsiteY5" fmla="*/ 84541 h 52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667" h="529486">
                <a:moveTo>
                  <a:pt x="1235848" y="84541"/>
                </a:moveTo>
                <a:cubicBezTo>
                  <a:pt x="1254321" y="89159"/>
                  <a:pt x="956448" y="-44768"/>
                  <a:pt x="750939" y="29123"/>
                </a:cubicBezTo>
                <a:cubicBezTo>
                  <a:pt x="545430" y="103014"/>
                  <a:pt x="44357" y="502486"/>
                  <a:pt x="2794" y="527886"/>
                </a:cubicBezTo>
                <a:cubicBezTo>
                  <a:pt x="-38769" y="553286"/>
                  <a:pt x="395340" y="269268"/>
                  <a:pt x="501558" y="181523"/>
                </a:cubicBezTo>
                <a:cubicBezTo>
                  <a:pt x="607776" y="93778"/>
                  <a:pt x="520030" y="15269"/>
                  <a:pt x="640103" y="1414"/>
                </a:cubicBezTo>
                <a:cubicBezTo>
                  <a:pt x="760176" y="-12441"/>
                  <a:pt x="1217375" y="79923"/>
                  <a:pt x="1235848" y="845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42691671-704F-7470-C66D-9F025F8E86F5}"/>
              </a:ext>
            </a:extLst>
          </p:cNvPr>
          <p:cNvSpPr/>
          <p:nvPr/>
        </p:nvSpPr>
        <p:spPr>
          <a:xfrm>
            <a:off x="4986769" y="1702448"/>
            <a:ext cx="1475655" cy="211454"/>
          </a:xfrm>
          <a:custGeom>
            <a:avLst/>
            <a:gdLst>
              <a:gd name="connsiteX0" fmla="*/ 867 w 1475655"/>
              <a:gd name="connsiteY0" fmla="*/ 209479 h 211454"/>
              <a:gd name="connsiteX1" fmla="*/ 665886 w 1475655"/>
              <a:gd name="connsiteY1" fmla="*/ 43225 h 211454"/>
              <a:gd name="connsiteX2" fmla="*/ 1469449 w 1475655"/>
              <a:gd name="connsiteY2" fmla="*/ 209479 h 211454"/>
              <a:gd name="connsiteX3" fmla="*/ 1026104 w 1475655"/>
              <a:gd name="connsiteY3" fmla="*/ 126352 h 211454"/>
              <a:gd name="connsiteX4" fmla="*/ 804431 w 1475655"/>
              <a:gd name="connsiteY4" fmla="*/ 1661 h 211454"/>
              <a:gd name="connsiteX5" fmla="*/ 867 w 1475655"/>
              <a:gd name="connsiteY5" fmla="*/ 209479 h 21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655" h="211454">
                <a:moveTo>
                  <a:pt x="867" y="209479"/>
                </a:moveTo>
                <a:cubicBezTo>
                  <a:pt x="-22224" y="216406"/>
                  <a:pt x="421122" y="43225"/>
                  <a:pt x="665886" y="43225"/>
                </a:cubicBezTo>
                <a:cubicBezTo>
                  <a:pt x="910650" y="43225"/>
                  <a:pt x="1409413" y="195624"/>
                  <a:pt x="1469449" y="209479"/>
                </a:cubicBezTo>
                <a:cubicBezTo>
                  <a:pt x="1529485" y="223334"/>
                  <a:pt x="1136940" y="160988"/>
                  <a:pt x="1026104" y="126352"/>
                </a:cubicBezTo>
                <a:cubicBezTo>
                  <a:pt x="915268" y="91716"/>
                  <a:pt x="982231" y="-14503"/>
                  <a:pt x="804431" y="1661"/>
                </a:cubicBezTo>
                <a:cubicBezTo>
                  <a:pt x="626631" y="17825"/>
                  <a:pt x="23958" y="202552"/>
                  <a:pt x="867" y="2094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A3C091A4-B364-B2F1-1BFC-0366B1626E5D}"/>
              </a:ext>
            </a:extLst>
          </p:cNvPr>
          <p:cNvSpPr/>
          <p:nvPr/>
        </p:nvSpPr>
        <p:spPr>
          <a:xfrm>
            <a:off x="6400795" y="2369076"/>
            <a:ext cx="969855" cy="2321428"/>
          </a:xfrm>
          <a:custGeom>
            <a:avLst/>
            <a:gdLst>
              <a:gd name="connsiteX0" fmla="*/ 5 w 969855"/>
              <a:gd name="connsiteY0" fmla="*/ 51 h 2321428"/>
              <a:gd name="connsiteX1" fmla="*/ 858987 w 969855"/>
              <a:gd name="connsiteY1" fmla="*/ 1219251 h 2321428"/>
              <a:gd name="connsiteX2" fmla="*/ 831278 w 969855"/>
              <a:gd name="connsiteY2" fmla="*/ 1246960 h 2321428"/>
              <a:gd name="connsiteX3" fmla="*/ 969823 w 969855"/>
              <a:gd name="connsiteY3" fmla="*/ 2313760 h 2321428"/>
              <a:gd name="connsiteX4" fmla="*/ 817423 w 969855"/>
              <a:gd name="connsiteY4" fmla="*/ 1704160 h 2321428"/>
              <a:gd name="connsiteX5" fmla="*/ 845132 w 969855"/>
              <a:gd name="connsiteY5" fmla="*/ 1274669 h 2321428"/>
              <a:gd name="connsiteX6" fmla="*/ 5 w 969855"/>
              <a:gd name="connsiteY6" fmla="*/ 51 h 232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855" h="2321428">
                <a:moveTo>
                  <a:pt x="5" y="51"/>
                </a:moveTo>
                <a:cubicBezTo>
                  <a:pt x="2314" y="-9185"/>
                  <a:pt x="858987" y="1219251"/>
                  <a:pt x="858987" y="1219251"/>
                </a:cubicBezTo>
                <a:cubicBezTo>
                  <a:pt x="997532" y="1427069"/>
                  <a:pt x="812805" y="1064542"/>
                  <a:pt x="831278" y="1246960"/>
                </a:cubicBezTo>
                <a:cubicBezTo>
                  <a:pt x="849751" y="1429378"/>
                  <a:pt x="972132" y="2237560"/>
                  <a:pt x="969823" y="2313760"/>
                </a:cubicBezTo>
                <a:cubicBezTo>
                  <a:pt x="967514" y="2389960"/>
                  <a:pt x="838205" y="1877342"/>
                  <a:pt x="817423" y="1704160"/>
                </a:cubicBezTo>
                <a:cubicBezTo>
                  <a:pt x="796641" y="1530978"/>
                  <a:pt x="976750" y="1551760"/>
                  <a:pt x="845132" y="1274669"/>
                </a:cubicBezTo>
                <a:cubicBezTo>
                  <a:pt x="713514" y="997578"/>
                  <a:pt x="-2304" y="9287"/>
                  <a:pt x="5" y="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F78F2996-73BA-C121-FDED-02960642AE8F}"/>
              </a:ext>
            </a:extLst>
          </p:cNvPr>
          <p:cNvSpPr/>
          <p:nvPr/>
        </p:nvSpPr>
        <p:spPr>
          <a:xfrm>
            <a:off x="6788720" y="2437360"/>
            <a:ext cx="1019113" cy="2282684"/>
          </a:xfrm>
          <a:custGeom>
            <a:avLst/>
            <a:gdLst>
              <a:gd name="connsiteX0" fmla="*/ 7 w 1019113"/>
              <a:gd name="connsiteY0" fmla="*/ 1040 h 2282684"/>
              <a:gd name="connsiteX1" fmla="*/ 637316 w 1019113"/>
              <a:gd name="connsiteY1" fmla="*/ 1261804 h 2282684"/>
              <a:gd name="connsiteX2" fmla="*/ 540335 w 1019113"/>
              <a:gd name="connsiteY2" fmla="*/ 998567 h 2282684"/>
              <a:gd name="connsiteX3" fmla="*/ 1011389 w 1019113"/>
              <a:gd name="connsiteY3" fmla="*/ 2245476 h 2282684"/>
              <a:gd name="connsiteX4" fmla="*/ 817425 w 1019113"/>
              <a:gd name="connsiteY4" fmla="*/ 1871404 h 2282684"/>
              <a:gd name="connsiteX5" fmla="*/ 609607 w 1019113"/>
              <a:gd name="connsiteY5" fmla="*/ 1012422 h 2282684"/>
              <a:gd name="connsiteX6" fmla="*/ 554189 w 1019113"/>
              <a:gd name="connsiteY6" fmla="*/ 749185 h 2282684"/>
              <a:gd name="connsiteX7" fmla="*/ 623462 w 1019113"/>
              <a:gd name="connsiteY7" fmla="*/ 1040131 h 2282684"/>
              <a:gd name="connsiteX8" fmla="*/ 7 w 1019113"/>
              <a:gd name="connsiteY8" fmla="*/ 1040 h 228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13" h="2282684">
                <a:moveTo>
                  <a:pt x="7" y="1040"/>
                </a:moveTo>
                <a:cubicBezTo>
                  <a:pt x="2316" y="37985"/>
                  <a:pt x="547261" y="1095550"/>
                  <a:pt x="637316" y="1261804"/>
                </a:cubicBezTo>
                <a:cubicBezTo>
                  <a:pt x="727371" y="1428058"/>
                  <a:pt x="477990" y="834622"/>
                  <a:pt x="540335" y="998567"/>
                </a:cubicBezTo>
                <a:cubicBezTo>
                  <a:pt x="602681" y="1162512"/>
                  <a:pt x="965207" y="2100003"/>
                  <a:pt x="1011389" y="2245476"/>
                </a:cubicBezTo>
                <a:cubicBezTo>
                  <a:pt x="1057571" y="2390949"/>
                  <a:pt x="884389" y="2076913"/>
                  <a:pt x="817425" y="1871404"/>
                </a:cubicBezTo>
                <a:cubicBezTo>
                  <a:pt x="750461" y="1665895"/>
                  <a:pt x="653480" y="1199458"/>
                  <a:pt x="609607" y="1012422"/>
                </a:cubicBezTo>
                <a:cubicBezTo>
                  <a:pt x="565734" y="825386"/>
                  <a:pt x="551880" y="744567"/>
                  <a:pt x="554189" y="749185"/>
                </a:cubicBezTo>
                <a:cubicBezTo>
                  <a:pt x="556498" y="753803"/>
                  <a:pt x="711208" y="1157895"/>
                  <a:pt x="623462" y="1040131"/>
                </a:cubicBezTo>
                <a:cubicBezTo>
                  <a:pt x="535717" y="922368"/>
                  <a:pt x="-2302" y="-35905"/>
                  <a:pt x="7" y="10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BC79994E-6D3C-3543-CD68-CBE4569ADBD9}"/>
              </a:ext>
            </a:extLst>
          </p:cNvPr>
          <p:cNvSpPr/>
          <p:nvPr/>
        </p:nvSpPr>
        <p:spPr>
          <a:xfrm>
            <a:off x="7598095" y="4011352"/>
            <a:ext cx="522218" cy="2307886"/>
          </a:xfrm>
          <a:custGeom>
            <a:avLst/>
            <a:gdLst>
              <a:gd name="connsiteX0" fmla="*/ 35760 w 522218"/>
              <a:gd name="connsiteY0" fmla="*/ 103448 h 2307886"/>
              <a:gd name="connsiteX1" fmla="*/ 49614 w 522218"/>
              <a:gd name="connsiteY1" fmla="*/ 172721 h 2307886"/>
              <a:gd name="connsiteX2" fmla="*/ 340560 w 522218"/>
              <a:gd name="connsiteY2" fmla="*/ 1225666 h 2307886"/>
              <a:gd name="connsiteX3" fmla="*/ 188160 w 522218"/>
              <a:gd name="connsiteY3" fmla="*/ 2292466 h 2307886"/>
              <a:gd name="connsiteX4" fmla="*/ 257432 w 522218"/>
              <a:gd name="connsiteY4" fmla="*/ 1821412 h 2307886"/>
              <a:gd name="connsiteX5" fmla="*/ 520669 w 522218"/>
              <a:gd name="connsiteY5" fmla="*/ 1308793 h 2307886"/>
              <a:gd name="connsiteX6" fmla="*/ 368269 w 522218"/>
              <a:gd name="connsiteY6" fmla="*/ 1558175 h 2307886"/>
              <a:gd name="connsiteX7" fmla="*/ 409832 w 522218"/>
              <a:gd name="connsiteY7" fmla="*/ 1197957 h 2307886"/>
              <a:gd name="connsiteX8" fmla="*/ 35760 w 522218"/>
              <a:gd name="connsiteY8" fmla="*/ 103448 h 23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218" h="2307886">
                <a:moveTo>
                  <a:pt x="35760" y="103448"/>
                </a:moveTo>
                <a:cubicBezTo>
                  <a:pt x="-24276" y="-67425"/>
                  <a:pt x="-1186" y="-14315"/>
                  <a:pt x="49614" y="172721"/>
                </a:cubicBezTo>
                <a:cubicBezTo>
                  <a:pt x="100414" y="359757"/>
                  <a:pt x="317469" y="872375"/>
                  <a:pt x="340560" y="1225666"/>
                </a:cubicBezTo>
                <a:cubicBezTo>
                  <a:pt x="363651" y="1578957"/>
                  <a:pt x="202015" y="2193175"/>
                  <a:pt x="188160" y="2292466"/>
                </a:cubicBezTo>
                <a:cubicBezTo>
                  <a:pt x="174305" y="2391757"/>
                  <a:pt x="202014" y="1985357"/>
                  <a:pt x="257432" y="1821412"/>
                </a:cubicBezTo>
                <a:cubicBezTo>
                  <a:pt x="312850" y="1657467"/>
                  <a:pt x="502196" y="1352666"/>
                  <a:pt x="520669" y="1308793"/>
                </a:cubicBezTo>
                <a:cubicBezTo>
                  <a:pt x="539142" y="1264920"/>
                  <a:pt x="386742" y="1576648"/>
                  <a:pt x="368269" y="1558175"/>
                </a:cubicBezTo>
                <a:cubicBezTo>
                  <a:pt x="349796" y="1539702"/>
                  <a:pt x="462941" y="1435793"/>
                  <a:pt x="409832" y="1197957"/>
                </a:cubicBezTo>
                <a:cubicBezTo>
                  <a:pt x="356723" y="960121"/>
                  <a:pt x="95796" y="274321"/>
                  <a:pt x="35760" y="1034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23C72453-9902-EB9E-FC64-659E0A0E0237}"/>
              </a:ext>
            </a:extLst>
          </p:cNvPr>
          <p:cNvSpPr/>
          <p:nvPr/>
        </p:nvSpPr>
        <p:spPr>
          <a:xfrm>
            <a:off x="5624945" y="2899832"/>
            <a:ext cx="1228010" cy="249543"/>
          </a:xfrm>
          <a:custGeom>
            <a:avLst/>
            <a:gdLst>
              <a:gd name="connsiteX0" fmla="*/ 0 w 1228010"/>
              <a:gd name="connsiteY0" fmla="*/ 9623 h 249543"/>
              <a:gd name="connsiteX1" fmla="*/ 831273 w 1228010"/>
              <a:gd name="connsiteY1" fmla="*/ 23477 h 249543"/>
              <a:gd name="connsiteX2" fmla="*/ 1219200 w 1228010"/>
              <a:gd name="connsiteY2" fmla="*/ 245150 h 249543"/>
              <a:gd name="connsiteX3" fmla="*/ 1080655 w 1228010"/>
              <a:gd name="connsiteY3" fmla="*/ 162023 h 249543"/>
              <a:gd name="connsiteX4" fmla="*/ 831273 w 1228010"/>
              <a:gd name="connsiteY4" fmla="*/ 51186 h 249543"/>
              <a:gd name="connsiteX5" fmla="*/ 0 w 1228010"/>
              <a:gd name="connsiteY5" fmla="*/ 9623 h 24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8010" h="249543">
                <a:moveTo>
                  <a:pt x="0" y="9623"/>
                </a:moveTo>
                <a:cubicBezTo>
                  <a:pt x="0" y="5005"/>
                  <a:pt x="628073" y="-15778"/>
                  <a:pt x="831273" y="23477"/>
                </a:cubicBezTo>
                <a:cubicBezTo>
                  <a:pt x="1034473" y="62732"/>
                  <a:pt x="1177636" y="222059"/>
                  <a:pt x="1219200" y="245150"/>
                </a:cubicBezTo>
                <a:cubicBezTo>
                  <a:pt x="1260764" y="268241"/>
                  <a:pt x="1145309" y="194350"/>
                  <a:pt x="1080655" y="162023"/>
                </a:cubicBezTo>
                <a:cubicBezTo>
                  <a:pt x="1016001" y="129696"/>
                  <a:pt x="1011382" y="78895"/>
                  <a:pt x="831273" y="51186"/>
                </a:cubicBezTo>
                <a:cubicBezTo>
                  <a:pt x="651164" y="23477"/>
                  <a:pt x="0" y="14241"/>
                  <a:pt x="0" y="96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0F343420-8B30-A7CB-DA25-38F049A3E16D}"/>
              </a:ext>
            </a:extLst>
          </p:cNvPr>
          <p:cNvSpPr/>
          <p:nvPr/>
        </p:nvSpPr>
        <p:spPr>
          <a:xfrm>
            <a:off x="7578044" y="5527610"/>
            <a:ext cx="225417" cy="954662"/>
          </a:xfrm>
          <a:custGeom>
            <a:avLst/>
            <a:gdLst>
              <a:gd name="connsiteX0" fmla="*/ 41956 w 225417"/>
              <a:gd name="connsiteY0" fmla="*/ 354 h 954662"/>
              <a:gd name="connsiteX1" fmla="*/ 97374 w 225417"/>
              <a:gd name="connsiteY1" fmla="*/ 512972 h 954662"/>
              <a:gd name="connsiteX2" fmla="*/ 392 w 225417"/>
              <a:gd name="connsiteY2" fmla="*/ 942463 h 954662"/>
              <a:gd name="connsiteX3" fmla="*/ 69665 w 225417"/>
              <a:gd name="connsiteY3" fmla="*/ 790063 h 954662"/>
              <a:gd name="connsiteX4" fmla="*/ 222065 w 225417"/>
              <a:gd name="connsiteY4" fmla="*/ 305154 h 954662"/>
              <a:gd name="connsiteX5" fmla="*/ 166647 w 225417"/>
              <a:gd name="connsiteY5" fmla="*/ 429845 h 954662"/>
              <a:gd name="connsiteX6" fmla="*/ 41956 w 225417"/>
              <a:gd name="connsiteY6" fmla="*/ 354 h 95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17" h="954662">
                <a:moveTo>
                  <a:pt x="41956" y="354"/>
                </a:moveTo>
                <a:cubicBezTo>
                  <a:pt x="30410" y="14209"/>
                  <a:pt x="104301" y="355954"/>
                  <a:pt x="97374" y="512972"/>
                </a:cubicBezTo>
                <a:cubicBezTo>
                  <a:pt x="90447" y="669990"/>
                  <a:pt x="5010" y="896281"/>
                  <a:pt x="392" y="942463"/>
                </a:cubicBezTo>
                <a:cubicBezTo>
                  <a:pt x="-4226" y="988645"/>
                  <a:pt x="32719" y="896281"/>
                  <a:pt x="69665" y="790063"/>
                </a:cubicBezTo>
                <a:cubicBezTo>
                  <a:pt x="106611" y="683845"/>
                  <a:pt x="205901" y="365190"/>
                  <a:pt x="222065" y="305154"/>
                </a:cubicBezTo>
                <a:cubicBezTo>
                  <a:pt x="238229" y="245118"/>
                  <a:pt x="192047" y="476027"/>
                  <a:pt x="166647" y="429845"/>
                </a:cubicBezTo>
                <a:cubicBezTo>
                  <a:pt x="141247" y="383663"/>
                  <a:pt x="53502" y="-13501"/>
                  <a:pt x="41956" y="3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BEAECDB-84B1-9895-8AE3-9624735C269E}"/>
              </a:ext>
            </a:extLst>
          </p:cNvPr>
          <p:cNvSpPr/>
          <p:nvPr/>
        </p:nvSpPr>
        <p:spPr>
          <a:xfrm>
            <a:off x="4055629" y="2831364"/>
            <a:ext cx="1250520" cy="1036586"/>
          </a:xfrm>
          <a:custGeom>
            <a:avLst/>
            <a:gdLst>
              <a:gd name="connsiteX0" fmla="*/ 1247891 w 1250520"/>
              <a:gd name="connsiteY0" fmla="*/ 3276 h 1036586"/>
              <a:gd name="connsiteX1" fmla="*/ 249671 w 1250520"/>
              <a:gd name="connsiteY1" fmla="*/ 727176 h 1036586"/>
              <a:gd name="connsiteX2" fmla="*/ 386831 w 1250520"/>
              <a:gd name="connsiteY2" fmla="*/ 628116 h 1036586"/>
              <a:gd name="connsiteX3" fmla="*/ 5831 w 1250520"/>
              <a:gd name="connsiteY3" fmla="*/ 1031976 h 1036586"/>
              <a:gd name="connsiteX4" fmla="*/ 737351 w 1250520"/>
              <a:gd name="connsiteY4" fmla="*/ 315696 h 1036586"/>
              <a:gd name="connsiteX5" fmla="*/ 546851 w 1250520"/>
              <a:gd name="connsiteY5" fmla="*/ 452856 h 1036586"/>
              <a:gd name="connsiteX6" fmla="*/ 1247891 w 1250520"/>
              <a:gd name="connsiteY6" fmla="*/ 3276 h 103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520" h="1036586">
                <a:moveTo>
                  <a:pt x="1247891" y="3276"/>
                </a:moveTo>
                <a:cubicBezTo>
                  <a:pt x="1198361" y="48996"/>
                  <a:pt x="393181" y="623036"/>
                  <a:pt x="249671" y="727176"/>
                </a:cubicBezTo>
                <a:cubicBezTo>
                  <a:pt x="106161" y="831316"/>
                  <a:pt x="427471" y="577316"/>
                  <a:pt x="386831" y="628116"/>
                </a:cubicBezTo>
                <a:cubicBezTo>
                  <a:pt x="346191" y="678916"/>
                  <a:pt x="-52589" y="1084046"/>
                  <a:pt x="5831" y="1031976"/>
                </a:cubicBezTo>
                <a:cubicBezTo>
                  <a:pt x="64251" y="979906"/>
                  <a:pt x="647181" y="412216"/>
                  <a:pt x="737351" y="315696"/>
                </a:cubicBezTo>
                <a:cubicBezTo>
                  <a:pt x="827521" y="219176"/>
                  <a:pt x="461761" y="501116"/>
                  <a:pt x="546851" y="452856"/>
                </a:cubicBezTo>
                <a:cubicBezTo>
                  <a:pt x="631941" y="404596"/>
                  <a:pt x="1297421" y="-42444"/>
                  <a:pt x="1247891" y="32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EF62F7C7-181C-956F-02D7-AF7102F8F079}"/>
              </a:ext>
            </a:extLst>
          </p:cNvPr>
          <p:cNvSpPr/>
          <p:nvPr/>
        </p:nvSpPr>
        <p:spPr>
          <a:xfrm>
            <a:off x="3482308" y="4106529"/>
            <a:ext cx="406795" cy="831303"/>
          </a:xfrm>
          <a:custGeom>
            <a:avLst/>
            <a:gdLst>
              <a:gd name="connsiteX0" fmla="*/ 312452 w 406795"/>
              <a:gd name="connsiteY0" fmla="*/ 651 h 831303"/>
              <a:gd name="connsiteX1" fmla="*/ 266732 w 406795"/>
              <a:gd name="connsiteY1" fmla="*/ 214011 h 831303"/>
              <a:gd name="connsiteX2" fmla="*/ 373412 w 406795"/>
              <a:gd name="connsiteY2" fmla="*/ 297831 h 831303"/>
              <a:gd name="connsiteX3" fmla="*/ 32 w 406795"/>
              <a:gd name="connsiteY3" fmla="*/ 831231 h 831303"/>
              <a:gd name="connsiteX4" fmla="*/ 396272 w 406795"/>
              <a:gd name="connsiteY4" fmla="*/ 335931 h 831303"/>
              <a:gd name="connsiteX5" fmla="*/ 297212 w 406795"/>
              <a:gd name="connsiteY5" fmla="*/ 290211 h 831303"/>
              <a:gd name="connsiteX6" fmla="*/ 312452 w 406795"/>
              <a:gd name="connsiteY6" fmla="*/ 651 h 8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95" h="831303">
                <a:moveTo>
                  <a:pt x="312452" y="651"/>
                </a:moveTo>
                <a:cubicBezTo>
                  <a:pt x="307372" y="-12049"/>
                  <a:pt x="256572" y="164481"/>
                  <a:pt x="266732" y="214011"/>
                </a:cubicBezTo>
                <a:cubicBezTo>
                  <a:pt x="276892" y="263541"/>
                  <a:pt x="417862" y="194961"/>
                  <a:pt x="373412" y="297831"/>
                </a:cubicBezTo>
                <a:cubicBezTo>
                  <a:pt x="328962" y="400701"/>
                  <a:pt x="-3778" y="824881"/>
                  <a:pt x="32" y="831231"/>
                </a:cubicBezTo>
                <a:cubicBezTo>
                  <a:pt x="3842" y="837581"/>
                  <a:pt x="346742" y="426101"/>
                  <a:pt x="396272" y="335931"/>
                </a:cubicBezTo>
                <a:cubicBezTo>
                  <a:pt x="445802" y="245761"/>
                  <a:pt x="304832" y="344821"/>
                  <a:pt x="297212" y="290211"/>
                </a:cubicBezTo>
                <a:cubicBezTo>
                  <a:pt x="289592" y="235601"/>
                  <a:pt x="317532" y="13351"/>
                  <a:pt x="312452" y="6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713423F-3CFD-F4E3-113F-55F81065B6AE}"/>
              </a:ext>
            </a:extLst>
          </p:cNvPr>
          <p:cNvSpPr/>
          <p:nvPr/>
        </p:nvSpPr>
        <p:spPr>
          <a:xfrm>
            <a:off x="5250214" y="6291760"/>
            <a:ext cx="55517" cy="224141"/>
          </a:xfrm>
          <a:custGeom>
            <a:avLst/>
            <a:gdLst>
              <a:gd name="connsiteX0" fmla="*/ 18183 w 55517"/>
              <a:gd name="connsiteY0" fmla="*/ 39 h 224141"/>
              <a:gd name="connsiteX1" fmla="*/ 48461 w 55517"/>
              <a:gd name="connsiteY1" fmla="*/ 121151 h 224141"/>
              <a:gd name="connsiteX2" fmla="*/ 16 w 55517"/>
              <a:gd name="connsiteY2" fmla="*/ 224097 h 224141"/>
              <a:gd name="connsiteX3" fmla="*/ 54517 w 55517"/>
              <a:gd name="connsiteY3" fmla="*/ 109040 h 224141"/>
              <a:gd name="connsiteX4" fmla="*/ 18183 w 55517"/>
              <a:gd name="connsiteY4" fmla="*/ 39 h 22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7" h="224141">
                <a:moveTo>
                  <a:pt x="18183" y="39"/>
                </a:moveTo>
                <a:cubicBezTo>
                  <a:pt x="17174" y="2058"/>
                  <a:pt x="51489" y="83808"/>
                  <a:pt x="48461" y="121151"/>
                </a:cubicBezTo>
                <a:cubicBezTo>
                  <a:pt x="45433" y="158494"/>
                  <a:pt x="-993" y="226116"/>
                  <a:pt x="16" y="224097"/>
                </a:cubicBezTo>
                <a:cubicBezTo>
                  <a:pt x="1025" y="222079"/>
                  <a:pt x="46443" y="143355"/>
                  <a:pt x="54517" y="109040"/>
                </a:cubicBezTo>
                <a:cubicBezTo>
                  <a:pt x="62591" y="74725"/>
                  <a:pt x="19192" y="-1980"/>
                  <a:pt x="18183" y="3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52BBE9BA-D19A-D02B-2ADB-9D535B272121}"/>
              </a:ext>
            </a:extLst>
          </p:cNvPr>
          <p:cNvSpPr/>
          <p:nvPr/>
        </p:nvSpPr>
        <p:spPr>
          <a:xfrm>
            <a:off x="5915990" y="7690390"/>
            <a:ext cx="79296" cy="230629"/>
          </a:xfrm>
          <a:custGeom>
            <a:avLst/>
            <a:gdLst>
              <a:gd name="connsiteX0" fmla="*/ 48805 w 79296"/>
              <a:gd name="connsiteY0" fmla="*/ 259 h 230629"/>
              <a:gd name="connsiteX1" fmla="*/ 360 w 79296"/>
              <a:gd name="connsiteY1" fmla="*/ 103205 h 230629"/>
              <a:gd name="connsiteX2" fmla="*/ 79083 w 79296"/>
              <a:gd name="connsiteY2" fmla="*/ 230373 h 230629"/>
              <a:gd name="connsiteX3" fmla="*/ 24582 w 79296"/>
              <a:gd name="connsiteY3" fmla="*/ 133483 h 230629"/>
              <a:gd name="connsiteX4" fmla="*/ 48805 w 79296"/>
              <a:gd name="connsiteY4" fmla="*/ 259 h 2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96" h="230629">
                <a:moveTo>
                  <a:pt x="48805" y="259"/>
                </a:moveTo>
                <a:cubicBezTo>
                  <a:pt x="44768" y="-4787"/>
                  <a:pt x="-4686" y="64853"/>
                  <a:pt x="360" y="103205"/>
                </a:cubicBezTo>
                <a:cubicBezTo>
                  <a:pt x="5406" y="141557"/>
                  <a:pt x="75046" y="225327"/>
                  <a:pt x="79083" y="230373"/>
                </a:cubicBezTo>
                <a:cubicBezTo>
                  <a:pt x="83120" y="235419"/>
                  <a:pt x="28619" y="164771"/>
                  <a:pt x="24582" y="133483"/>
                </a:cubicBezTo>
                <a:cubicBezTo>
                  <a:pt x="20545" y="102196"/>
                  <a:pt x="52842" y="5305"/>
                  <a:pt x="48805" y="259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5E62A6CC-67B0-574F-C150-3FBE40B59016}"/>
              </a:ext>
            </a:extLst>
          </p:cNvPr>
          <p:cNvSpPr/>
          <p:nvPr/>
        </p:nvSpPr>
        <p:spPr>
          <a:xfrm>
            <a:off x="6394461" y="7957751"/>
            <a:ext cx="174754" cy="42098"/>
          </a:xfrm>
          <a:custGeom>
            <a:avLst/>
            <a:gdLst>
              <a:gd name="connsiteX0" fmla="*/ 161 w 174754"/>
              <a:gd name="connsiteY0" fmla="*/ 37071 h 42098"/>
              <a:gd name="connsiteX1" fmla="*/ 166977 w 174754"/>
              <a:gd name="connsiteY1" fmla="*/ 0 h 42098"/>
              <a:gd name="connsiteX2" fmla="*/ 136085 w 174754"/>
              <a:gd name="connsiteY2" fmla="*/ 37071 h 42098"/>
              <a:gd name="connsiteX3" fmla="*/ 161 w 174754"/>
              <a:gd name="connsiteY3" fmla="*/ 37071 h 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754" h="42098">
                <a:moveTo>
                  <a:pt x="161" y="37071"/>
                </a:moveTo>
                <a:cubicBezTo>
                  <a:pt x="5310" y="30893"/>
                  <a:pt x="166977" y="0"/>
                  <a:pt x="166977" y="0"/>
                </a:cubicBezTo>
                <a:cubicBezTo>
                  <a:pt x="189631" y="0"/>
                  <a:pt x="157709" y="29863"/>
                  <a:pt x="136085" y="37071"/>
                </a:cubicBezTo>
                <a:cubicBezTo>
                  <a:pt x="114461" y="44279"/>
                  <a:pt x="-4988" y="43249"/>
                  <a:pt x="161" y="37071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161103DA-143C-0541-DDC0-9F2686013585}"/>
              </a:ext>
            </a:extLst>
          </p:cNvPr>
          <p:cNvSpPr/>
          <p:nvPr/>
        </p:nvSpPr>
        <p:spPr>
          <a:xfrm>
            <a:off x="6715759" y="7661183"/>
            <a:ext cx="74924" cy="203926"/>
          </a:xfrm>
          <a:custGeom>
            <a:avLst/>
            <a:gdLst>
              <a:gd name="connsiteX0" fmla="*/ 37209 w 74924"/>
              <a:gd name="connsiteY0" fmla="*/ 6 h 203926"/>
              <a:gd name="connsiteX1" fmla="*/ 74279 w 74924"/>
              <a:gd name="connsiteY1" fmla="*/ 148287 h 203926"/>
              <a:gd name="connsiteX2" fmla="*/ 138 w 74924"/>
              <a:gd name="connsiteY2" fmla="*/ 203893 h 203926"/>
              <a:gd name="connsiteX3" fmla="*/ 55744 w 74924"/>
              <a:gd name="connsiteY3" fmla="*/ 154466 h 203926"/>
              <a:gd name="connsiteX4" fmla="*/ 37209 w 74924"/>
              <a:gd name="connsiteY4" fmla="*/ 6 h 20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4" h="203926">
                <a:moveTo>
                  <a:pt x="37209" y="6"/>
                </a:moveTo>
                <a:cubicBezTo>
                  <a:pt x="40298" y="-1024"/>
                  <a:pt x="80457" y="114306"/>
                  <a:pt x="74279" y="148287"/>
                </a:cubicBezTo>
                <a:cubicBezTo>
                  <a:pt x="68101" y="182268"/>
                  <a:pt x="3227" y="202863"/>
                  <a:pt x="138" y="203893"/>
                </a:cubicBezTo>
                <a:cubicBezTo>
                  <a:pt x="-2951" y="204923"/>
                  <a:pt x="46476" y="182269"/>
                  <a:pt x="55744" y="154466"/>
                </a:cubicBezTo>
                <a:cubicBezTo>
                  <a:pt x="65012" y="126663"/>
                  <a:pt x="34120" y="1036"/>
                  <a:pt x="37209" y="6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20A87064-88A2-7F01-2502-9306C9C45023}"/>
              </a:ext>
            </a:extLst>
          </p:cNvPr>
          <p:cNvSpPr/>
          <p:nvPr/>
        </p:nvSpPr>
        <p:spPr>
          <a:xfrm>
            <a:off x="5273964" y="7324436"/>
            <a:ext cx="254054" cy="183105"/>
          </a:xfrm>
          <a:custGeom>
            <a:avLst/>
            <a:gdLst>
              <a:gd name="connsiteX0" fmla="*/ 0 w 254054"/>
              <a:gd name="connsiteY0" fmla="*/ 0 h 183105"/>
              <a:gd name="connsiteX1" fmla="*/ 249381 w 254054"/>
              <a:gd name="connsiteY1" fmla="*/ 180109 h 183105"/>
              <a:gd name="connsiteX2" fmla="*/ 152400 w 254054"/>
              <a:gd name="connsiteY2" fmla="*/ 106219 h 183105"/>
              <a:gd name="connsiteX3" fmla="*/ 0 w 254054"/>
              <a:gd name="connsiteY3" fmla="*/ 0 h 18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54" h="183105">
                <a:moveTo>
                  <a:pt x="0" y="0"/>
                </a:moveTo>
                <a:cubicBezTo>
                  <a:pt x="16164" y="12315"/>
                  <a:pt x="223981" y="162406"/>
                  <a:pt x="249381" y="180109"/>
                </a:cubicBezTo>
                <a:cubicBezTo>
                  <a:pt x="274781" y="197812"/>
                  <a:pt x="190115" y="132389"/>
                  <a:pt x="152400" y="1062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5AABAD08-1802-EDED-6B1C-A2B55E0A6CBD}"/>
              </a:ext>
            </a:extLst>
          </p:cNvPr>
          <p:cNvSpPr/>
          <p:nvPr/>
        </p:nvSpPr>
        <p:spPr>
          <a:xfrm>
            <a:off x="5634023" y="7739937"/>
            <a:ext cx="111092" cy="217593"/>
          </a:xfrm>
          <a:custGeom>
            <a:avLst/>
            <a:gdLst>
              <a:gd name="connsiteX0" fmla="*/ 46341 w 111092"/>
              <a:gd name="connsiteY0" fmla="*/ 136 h 217593"/>
              <a:gd name="connsiteX1" fmla="*/ 41722 w 111092"/>
              <a:gd name="connsiteY1" fmla="*/ 120208 h 217593"/>
              <a:gd name="connsiteX2" fmla="*/ 110995 w 111092"/>
              <a:gd name="connsiteY2" fmla="*/ 217190 h 217593"/>
              <a:gd name="connsiteX3" fmla="*/ 55577 w 111092"/>
              <a:gd name="connsiteY3" fmla="*/ 152536 h 217593"/>
              <a:gd name="connsiteX4" fmla="*/ 159 w 111092"/>
              <a:gd name="connsiteY4" fmla="*/ 97118 h 217593"/>
              <a:gd name="connsiteX5" fmla="*/ 46341 w 111092"/>
              <a:gd name="connsiteY5" fmla="*/ 136 h 21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92" h="217593">
                <a:moveTo>
                  <a:pt x="46341" y="136"/>
                </a:moveTo>
                <a:cubicBezTo>
                  <a:pt x="53268" y="3984"/>
                  <a:pt x="30946" y="84032"/>
                  <a:pt x="41722" y="120208"/>
                </a:cubicBezTo>
                <a:cubicBezTo>
                  <a:pt x="52498" y="156384"/>
                  <a:pt x="108686" y="211802"/>
                  <a:pt x="110995" y="217190"/>
                </a:cubicBezTo>
                <a:cubicBezTo>
                  <a:pt x="113304" y="222578"/>
                  <a:pt x="74050" y="172548"/>
                  <a:pt x="55577" y="152536"/>
                </a:cubicBezTo>
                <a:cubicBezTo>
                  <a:pt x="37104" y="132524"/>
                  <a:pt x="3238" y="119439"/>
                  <a:pt x="159" y="97118"/>
                </a:cubicBezTo>
                <a:cubicBezTo>
                  <a:pt x="-2920" y="74797"/>
                  <a:pt x="39414" y="-3712"/>
                  <a:pt x="46341" y="136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043D7084-71F1-3361-AB2C-FAEE75DEF14A}"/>
              </a:ext>
            </a:extLst>
          </p:cNvPr>
          <p:cNvSpPr/>
          <p:nvPr/>
        </p:nvSpPr>
        <p:spPr>
          <a:xfrm>
            <a:off x="5135328" y="7629236"/>
            <a:ext cx="249789" cy="198582"/>
          </a:xfrm>
          <a:custGeom>
            <a:avLst/>
            <a:gdLst>
              <a:gd name="connsiteX0" fmla="*/ 90 w 249789"/>
              <a:gd name="connsiteY0" fmla="*/ 0 h 198582"/>
              <a:gd name="connsiteX1" fmla="*/ 157108 w 249789"/>
              <a:gd name="connsiteY1" fmla="*/ 92364 h 198582"/>
              <a:gd name="connsiteX2" fmla="*/ 249472 w 249789"/>
              <a:gd name="connsiteY2" fmla="*/ 198582 h 198582"/>
              <a:gd name="connsiteX3" fmla="*/ 180199 w 249789"/>
              <a:gd name="connsiteY3" fmla="*/ 92364 h 198582"/>
              <a:gd name="connsiteX4" fmla="*/ 90 w 249789"/>
              <a:gd name="connsiteY4" fmla="*/ 0 h 19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789" h="198582">
                <a:moveTo>
                  <a:pt x="90" y="0"/>
                </a:moveTo>
                <a:cubicBezTo>
                  <a:pt x="-3758" y="0"/>
                  <a:pt x="115544" y="59267"/>
                  <a:pt x="157108" y="92364"/>
                </a:cubicBezTo>
                <a:cubicBezTo>
                  <a:pt x="198672" y="125461"/>
                  <a:pt x="245624" y="198582"/>
                  <a:pt x="249472" y="198582"/>
                </a:cubicBezTo>
                <a:cubicBezTo>
                  <a:pt x="253320" y="198582"/>
                  <a:pt x="221763" y="124691"/>
                  <a:pt x="180199" y="92364"/>
                </a:cubicBezTo>
                <a:cubicBezTo>
                  <a:pt x="138635" y="60037"/>
                  <a:pt x="3938" y="0"/>
                  <a:pt x="9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F72A6B02-2391-2F47-E021-4D9FD605A811}"/>
              </a:ext>
            </a:extLst>
          </p:cNvPr>
          <p:cNvSpPr/>
          <p:nvPr/>
        </p:nvSpPr>
        <p:spPr>
          <a:xfrm>
            <a:off x="4841359" y="2805393"/>
            <a:ext cx="383644" cy="406455"/>
          </a:xfrm>
          <a:custGeom>
            <a:avLst/>
            <a:gdLst>
              <a:gd name="connsiteX0" fmla="*/ 381805 w 383644"/>
              <a:gd name="connsiteY0" fmla="*/ 2462 h 406455"/>
              <a:gd name="connsiteX1" fmla="*/ 7732 w 383644"/>
              <a:gd name="connsiteY1" fmla="*/ 399625 h 406455"/>
              <a:gd name="connsiteX2" fmla="*/ 146277 w 383644"/>
              <a:gd name="connsiteY2" fmla="*/ 237989 h 406455"/>
              <a:gd name="connsiteX3" fmla="*/ 381805 w 383644"/>
              <a:gd name="connsiteY3" fmla="*/ 2462 h 40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644" h="406455">
                <a:moveTo>
                  <a:pt x="381805" y="2462"/>
                </a:moveTo>
                <a:cubicBezTo>
                  <a:pt x="358714" y="29401"/>
                  <a:pt x="46987" y="360371"/>
                  <a:pt x="7732" y="399625"/>
                </a:cubicBezTo>
                <a:cubicBezTo>
                  <a:pt x="-31523" y="438879"/>
                  <a:pt x="88550" y="298795"/>
                  <a:pt x="146277" y="237989"/>
                </a:cubicBezTo>
                <a:cubicBezTo>
                  <a:pt x="204004" y="177183"/>
                  <a:pt x="404896" y="-24477"/>
                  <a:pt x="381805" y="24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10A0D36B-224E-9C26-79F1-52760481F308}"/>
              </a:ext>
            </a:extLst>
          </p:cNvPr>
          <p:cNvSpPr/>
          <p:nvPr/>
        </p:nvSpPr>
        <p:spPr>
          <a:xfrm>
            <a:off x="4567366" y="6257572"/>
            <a:ext cx="147804" cy="125005"/>
          </a:xfrm>
          <a:custGeom>
            <a:avLst/>
            <a:gdLst>
              <a:gd name="connsiteX0" fmla="*/ 16 w 147804"/>
              <a:gd name="connsiteY0" fmla="*/ 64 h 125005"/>
              <a:gd name="connsiteX1" fmla="*/ 50816 w 147804"/>
              <a:gd name="connsiteY1" fmla="*/ 78573 h 125005"/>
              <a:gd name="connsiteX2" fmla="*/ 147798 w 147804"/>
              <a:gd name="connsiteY2" fmla="*/ 124755 h 125005"/>
              <a:gd name="connsiteX3" fmla="*/ 55434 w 147804"/>
              <a:gd name="connsiteY3" fmla="*/ 92428 h 125005"/>
              <a:gd name="connsiteX4" fmla="*/ 16 w 147804"/>
              <a:gd name="connsiteY4" fmla="*/ 64 h 12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04" h="125005">
                <a:moveTo>
                  <a:pt x="16" y="64"/>
                </a:moveTo>
                <a:cubicBezTo>
                  <a:pt x="-754" y="-2245"/>
                  <a:pt x="26186" y="57791"/>
                  <a:pt x="50816" y="78573"/>
                </a:cubicBezTo>
                <a:cubicBezTo>
                  <a:pt x="75446" y="99355"/>
                  <a:pt x="147028" y="122446"/>
                  <a:pt x="147798" y="124755"/>
                </a:cubicBezTo>
                <a:cubicBezTo>
                  <a:pt x="148568" y="127064"/>
                  <a:pt x="78525" y="113210"/>
                  <a:pt x="55434" y="92428"/>
                </a:cubicBezTo>
                <a:cubicBezTo>
                  <a:pt x="32343" y="71646"/>
                  <a:pt x="786" y="2373"/>
                  <a:pt x="16" y="6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39A18EBA-B1D0-E597-39CE-65E0A955548B}"/>
              </a:ext>
            </a:extLst>
          </p:cNvPr>
          <p:cNvSpPr/>
          <p:nvPr/>
        </p:nvSpPr>
        <p:spPr>
          <a:xfrm>
            <a:off x="4362310" y="6292597"/>
            <a:ext cx="194536" cy="292303"/>
          </a:xfrm>
          <a:custGeom>
            <a:avLst/>
            <a:gdLst>
              <a:gd name="connsiteX0" fmla="*/ 1872 w 194536"/>
              <a:gd name="connsiteY0" fmla="*/ 1985 h 292303"/>
              <a:gd name="connsiteX1" fmla="*/ 186599 w 194536"/>
              <a:gd name="connsiteY1" fmla="*/ 283694 h 292303"/>
              <a:gd name="connsiteX2" fmla="*/ 154272 w 194536"/>
              <a:gd name="connsiteY2" fmla="*/ 214421 h 292303"/>
              <a:gd name="connsiteX3" fmla="*/ 94235 w 194536"/>
              <a:gd name="connsiteY3" fmla="*/ 159003 h 292303"/>
              <a:gd name="connsiteX4" fmla="*/ 1872 w 194536"/>
              <a:gd name="connsiteY4" fmla="*/ 1985 h 29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36" h="292303">
                <a:moveTo>
                  <a:pt x="1872" y="1985"/>
                </a:moveTo>
                <a:cubicBezTo>
                  <a:pt x="17266" y="22767"/>
                  <a:pt x="161199" y="248288"/>
                  <a:pt x="186599" y="283694"/>
                </a:cubicBezTo>
                <a:cubicBezTo>
                  <a:pt x="211999" y="319100"/>
                  <a:pt x="169666" y="235203"/>
                  <a:pt x="154272" y="214421"/>
                </a:cubicBezTo>
                <a:cubicBezTo>
                  <a:pt x="138878" y="193639"/>
                  <a:pt x="118096" y="188252"/>
                  <a:pt x="94235" y="159003"/>
                </a:cubicBezTo>
                <a:cubicBezTo>
                  <a:pt x="70374" y="129755"/>
                  <a:pt x="-13522" y="-18797"/>
                  <a:pt x="1872" y="198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80920C78-F31B-FE6F-6E09-4CF04F84EE56}"/>
              </a:ext>
            </a:extLst>
          </p:cNvPr>
          <p:cNvSpPr/>
          <p:nvPr/>
        </p:nvSpPr>
        <p:spPr>
          <a:xfrm>
            <a:off x="3942572" y="5938740"/>
            <a:ext cx="80252" cy="563862"/>
          </a:xfrm>
          <a:custGeom>
            <a:avLst/>
            <a:gdLst>
              <a:gd name="connsiteX0" fmla="*/ 29064 w 80252"/>
              <a:gd name="connsiteY0" fmla="*/ 242 h 563862"/>
              <a:gd name="connsiteX1" fmla="*/ 15210 w 80252"/>
              <a:gd name="connsiteY1" fmla="*/ 212678 h 563862"/>
              <a:gd name="connsiteX2" fmla="*/ 75246 w 80252"/>
              <a:gd name="connsiteY2" fmla="*/ 457442 h 563862"/>
              <a:gd name="connsiteX3" fmla="*/ 75246 w 80252"/>
              <a:gd name="connsiteY3" fmla="*/ 563660 h 563862"/>
              <a:gd name="connsiteX4" fmla="*/ 61392 w 80252"/>
              <a:gd name="connsiteY4" fmla="*/ 434351 h 563862"/>
              <a:gd name="connsiteX5" fmla="*/ 1355 w 80252"/>
              <a:gd name="connsiteY5" fmla="*/ 254242 h 563862"/>
              <a:gd name="connsiteX6" fmla="*/ 29064 w 80252"/>
              <a:gd name="connsiteY6" fmla="*/ 242 h 56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52" h="563862">
                <a:moveTo>
                  <a:pt x="29064" y="242"/>
                </a:moveTo>
                <a:cubicBezTo>
                  <a:pt x="31373" y="-6685"/>
                  <a:pt x="7513" y="136478"/>
                  <a:pt x="15210" y="212678"/>
                </a:cubicBezTo>
                <a:cubicBezTo>
                  <a:pt x="22907" y="288878"/>
                  <a:pt x="65240" y="398945"/>
                  <a:pt x="75246" y="457442"/>
                </a:cubicBezTo>
                <a:cubicBezTo>
                  <a:pt x="85252" y="515939"/>
                  <a:pt x="77555" y="567509"/>
                  <a:pt x="75246" y="563660"/>
                </a:cubicBezTo>
                <a:cubicBezTo>
                  <a:pt x="72937" y="559812"/>
                  <a:pt x="73707" y="485921"/>
                  <a:pt x="61392" y="434351"/>
                </a:cubicBezTo>
                <a:cubicBezTo>
                  <a:pt x="49077" y="382781"/>
                  <a:pt x="9822" y="322745"/>
                  <a:pt x="1355" y="254242"/>
                </a:cubicBezTo>
                <a:cubicBezTo>
                  <a:pt x="-7112" y="185739"/>
                  <a:pt x="26755" y="7169"/>
                  <a:pt x="29064" y="2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22F5674C-FA98-A276-C1CA-1DDE2DD891D0}"/>
              </a:ext>
            </a:extLst>
          </p:cNvPr>
          <p:cNvSpPr/>
          <p:nvPr/>
        </p:nvSpPr>
        <p:spPr>
          <a:xfrm>
            <a:off x="7264255" y="5606405"/>
            <a:ext cx="118188" cy="143353"/>
          </a:xfrm>
          <a:custGeom>
            <a:avLst/>
            <a:gdLst>
              <a:gd name="connsiteX0" fmla="*/ 145 w 118188"/>
              <a:gd name="connsiteY0" fmla="*/ 68 h 143353"/>
              <a:gd name="connsiteX1" fmla="*/ 87890 w 118188"/>
              <a:gd name="connsiteY1" fmla="*/ 78577 h 143353"/>
              <a:gd name="connsiteX2" fmla="*/ 106363 w 118188"/>
              <a:gd name="connsiteY2" fmla="*/ 143231 h 143353"/>
              <a:gd name="connsiteX3" fmla="*/ 110981 w 118188"/>
              <a:gd name="connsiteY3" fmla="*/ 92431 h 143353"/>
              <a:gd name="connsiteX4" fmla="*/ 145 w 118188"/>
              <a:gd name="connsiteY4" fmla="*/ 68 h 14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8" h="143353">
                <a:moveTo>
                  <a:pt x="145" y="68"/>
                </a:moveTo>
                <a:cubicBezTo>
                  <a:pt x="-3704" y="-2241"/>
                  <a:pt x="70187" y="54717"/>
                  <a:pt x="87890" y="78577"/>
                </a:cubicBezTo>
                <a:cubicBezTo>
                  <a:pt x="105593" y="102437"/>
                  <a:pt x="102515" y="140922"/>
                  <a:pt x="106363" y="143231"/>
                </a:cubicBezTo>
                <a:cubicBezTo>
                  <a:pt x="110212" y="145540"/>
                  <a:pt x="127914" y="114752"/>
                  <a:pt x="110981" y="92431"/>
                </a:cubicBezTo>
                <a:cubicBezTo>
                  <a:pt x="94048" y="70110"/>
                  <a:pt x="3994" y="2377"/>
                  <a:pt x="145" y="6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675E46FA-5B33-3A93-DE2A-A1BDE41C1FE0}"/>
              </a:ext>
            </a:extLst>
          </p:cNvPr>
          <p:cNvSpPr/>
          <p:nvPr/>
        </p:nvSpPr>
        <p:spPr>
          <a:xfrm>
            <a:off x="5292648" y="5866020"/>
            <a:ext cx="73515" cy="93183"/>
          </a:xfrm>
          <a:custGeom>
            <a:avLst/>
            <a:gdLst>
              <a:gd name="connsiteX0" fmla="*/ 23 w 73515"/>
              <a:gd name="connsiteY0" fmla="*/ 88 h 93183"/>
              <a:gd name="connsiteX1" fmla="*/ 62016 w 73515"/>
              <a:gd name="connsiteY1" fmla="*/ 54333 h 93183"/>
              <a:gd name="connsiteX2" fmla="*/ 69766 w 73515"/>
              <a:gd name="connsiteY2" fmla="*/ 93078 h 93183"/>
              <a:gd name="connsiteX3" fmla="*/ 69766 w 73515"/>
              <a:gd name="connsiteY3" fmla="*/ 42709 h 93183"/>
              <a:gd name="connsiteX4" fmla="*/ 23 w 73515"/>
              <a:gd name="connsiteY4" fmla="*/ 88 h 9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15" h="93183">
                <a:moveTo>
                  <a:pt x="23" y="88"/>
                </a:moveTo>
                <a:cubicBezTo>
                  <a:pt x="-1269" y="2025"/>
                  <a:pt x="50392" y="38835"/>
                  <a:pt x="62016" y="54333"/>
                </a:cubicBezTo>
                <a:cubicBezTo>
                  <a:pt x="73640" y="69831"/>
                  <a:pt x="68474" y="95015"/>
                  <a:pt x="69766" y="93078"/>
                </a:cubicBezTo>
                <a:cubicBezTo>
                  <a:pt x="71058" y="91141"/>
                  <a:pt x="77515" y="56916"/>
                  <a:pt x="69766" y="42709"/>
                </a:cubicBezTo>
                <a:cubicBezTo>
                  <a:pt x="62017" y="28502"/>
                  <a:pt x="1315" y="-1849"/>
                  <a:pt x="23" y="8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14645A2E-08CB-A0D1-2AF6-DA8E8C2B6FBC}"/>
              </a:ext>
            </a:extLst>
          </p:cNvPr>
          <p:cNvSpPr/>
          <p:nvPr/>
        </p:nvSpPr>
        <p:spPr>
          <a:xfrm>
            <a:off x="6882390" y="5687872"/>
            <a:ext cx="45361" cy="104633"/>
          </a:xfrm>
          <a:custGeom>
            <a:avLst/>
            <a:gdLst>
              <a:gd name="connsiteX0" fmla="*/ 45352 w 45361"/>
              <a:gd name="connsiteY0" fmla="*/ 6 h 104633"/>
              <a:gd name="connsiteX1" fmla="*/ 6607 w 45361"/>
              <a:gd name="connsiteY1" fmla="*/ 65874 h 104633"/>
              <a:gd name="connsiteX2" fmla="*/ 2732 w 45361"/>
              <a:gd name="connsiteY2" fmla="*/ 104620 h 104633"/>
              <a:gd name="connsiteX3" fmla="*/ 2732 w 45361"/>
              <a:gd name="connsiteY3" fmla="*/ 61999 h 104633"/>
              <a:gd name="connsiteX4" fmla="*/ 45352 w 45361"/>
              <a:gd name="connsiteY4" fmla="*/ 6 h 10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1" h="104633">
                <a:moveTo>
                  <a:pt x="45352" y="6"/>
                </a:moveTo>
                <a:cubicBezTo>
                  <a:pt x="45998" y="652"/>
                  <a:pt x="13710" y="48438"/>
                  <a:pt x="6607" y="65874"/>
                </a:cubicBezTo>
                <a:cubicBezTo>
                  <a:pt x="-496" y="83310"/>
                  <a:pt x="3378" y="105266"/>
                  <a:pt x="2732" y="104620"/>
                </a:cubicBezTo>
                <a:cubicBezTo>
                  <a:pt x="2086" y="103974"/>
                  <a:pt x="-3080" y="76206"/>
                  <a:pt x="2732" y="61999"/>
                </a:cubicBezTo>
                <a:cubicBezTo>
                  <a:pt x="8544" y="47792"/>
                  <a:pt x="44706" y="-640"/>
                  <a:pt x="45352" y="6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B18BAF9A-4F4D-2DF4-B5A6-18BEC8816729}"/>
              </a:ext>
            </a:extLst>
          </p:cNvPr>
          <p:cNvSpPr/>
          <p:nvPr/>
        </p:nvSpPr>
        <p:spPr>
          <a:xfrm>
            <a:off x="6927442" y="5505605"/>
            <a:ext cx="165467" cy="16617"/>
          </a:xfrm>
          <a:custGeom>
            <a:avLst/>
            <a:gdLst>
              <a:gd name="connsiteX0" fmla="*/ 300 w 165467"/>
              <a:gd name="connsiteY0" fmla="*/ 168 h 16617"/>
              <a:gd name="connsiteX1" fmla="*/ 159158 w 165467"/>
              <a:gd name="connsiteY1" fmla="*/ 7917 h 16617"/>
              <a:gd name="connsiteX2" fmla="*/ 120412 w 165467"/>
              <a:gd name="connsiteY2" fmla="*/ 15666 h 16617"/>
              <a:gd name="connsiteX3" fmla="*/ 300 w 165467"/>
              <a:gd name="connsiteY3" fmla="*/ 168 h 1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67" h="16617">
                <a:moveTo>
                  <a:pt x="300" y="168"/>
                </a:moveTo>
                <a:cubicBezTo>
                  <a:pt x="6758" y="-1123"/>
                  <a:pt x="139139" y="5334"/>
                  <a:pt x="159158" y="7917"/>
                </a:cubicBezTo>
                <a:cubicBezTo>
                  <a:pt x="179177" y="10500"/>
                  <a:pt x="147534" y="19540"/>
                  <a:pt x="120412" y="15666"/>
                </a:cubicBezTo>
                <a:cubicBezTo>
                  <a:pt x="93290" y="11792"/>
                  <a:pt x="-6158" y="1459"/>
                  <a:pt x="300" y="16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CE41587A-C61B-2CD4-DAB7-FBED297D529E}"/>
              </a:ext>
            </a:extLst>
          </p:cNvPr>
          <p:cNvSpPr/>
          <p:nvPr/>
        </p:nvSpPr>
        <p:spPr>
          <a:xfrm>
            <a:off x="6776324" y="5610248"/>
            <a:ext cx="35181" cy="131977"/>
          </a:xfrm>
          <a:custGeom>
            <a:avLst/>
            <a:gdLst>
              <a:gd name="connsiteX0" fmla="*/ 35181 w 35181"/>
              <a:gd name="connsiteY0" fmla="*/ 138 h 131977"/>
              <a:gd name="connsiteX1" fmla="*/ 4184 w 35181"/>
              <a:gd name="connsiteY1" fmla="*/ 66006 h 131977"/>
              <a:gd name="connsiteX2" fmla="*/ 310 w 35181"/>
              <a:gd name="connsiteY2" fmla="*/ 131874 h 131977"/>
              <a:gd name="connsiteX3" fmla="*/ 4184 w 35181"/>
              <a:gd name="connsiteY3" fmla="*/ 50508 h 131977"/>
              <a:gd name="connsiteX4" fmla="*/ 35181 w 35181"/>
              <a:gd name="connsiteY4" fmla="*/ 138 h 13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81" h="131977">
                <a:moveTo>
                  <a:pt x="35181" y="138"/>
                </a:moveTo>
                <a:cubicBezTo>
                  <a:pt x="35181" y="2721"/>
                  <a:pt x="9996" y="44050"/>
                  <a:pt x="4184" y="66006"/>
                </a:cubicBezTo>
                <a:cubicBezTo>
                  <a:pt x="-1628" y="87962"/>
                  <a:pt x="310" y="134457"/>
                  <a:pt x="310" y="131874"/>
                </a:cubicBezTo>
                <a:cubicBezTo>
                  <a:pt x="310" y="129291"/>
                  <a:pt x="955" y="69235"/>
                  <a:pt x="4184" y="50508"/>
                </a:cubicBezTo>
                <a:cubicBezTo>
                  <a:pt x="7413" y="31781"/>
                  <a:pt x="35181" y="-2445"/>
                  <a:pt x="35181" y="13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3A025AE8-63F4-91CB-EBB9-0D47F4C0A250}"/>
              </a:ext>
            </a:extLst>
          </p:cNvPr>
          <p:cNvSpPr/>
          <p:nvPr/>
        </p:nvSpPr>
        <p:spPr>
          <a:xfrm>
            <a:off x="5712459" y="4173665"/>
            <a:ext cx="74742" cy="191989"/>
          </a:xfrm>
          <a:custGeom>
            <a:avLst/>
            <a:gdLst>
              <a:gd name="connsiteX0" fmla="*/ 83 w 74742"/>
              <a:gd name="connsiteY0" fmla="*/ 129 h 191989"/>
              <a:gd name="connsiteX1" fmla="*/ 59076 w 74742"/>
              <a:gd name="connsiteY1" fmla="*/ 88619 h 191989"/>
              <a:gd name="connsiteX2" fmla="*/ 54160 w 74742"/>
              <a:gd name="connsiteY2" fmla="*/ 191858 h 191989"/>
              <a:gd name="connsiteX3" fmla="*/ 73825 w 74742"/>
              <a:gd name="connsiteY3" fmla="*/ 108283 h 191989"/>
              <a:gd name="connsiteX4" fmla="*/ 83 w 74742"/>
              <a:gd name="connsiteY4" fmla="*/ 129 h 19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42" h="191989">
                <a:moveTo>
                  <a:pt x="83" y="129"/>
                </a:moveTo>
                <a:cubicBezTo>
                  <a:pt x="-2375" y="-3148"/>
                  <a:pt x="50063" y="56664"/>
                  <a:pt x="59076" y="88619"/>
                </a:cubicBezTo>
                <a:cubicBezTo>
                  <a:pt x="68089" y="120574"/>
                  <a:pt x="51702" y="188581"/>
                  <a:pt x="54160" y="191858"/>
                </a:cubicBezTo>
                <a:cubicBezTo>
                  <a:pt x="56618" y="195135"/>
                  <a:pt x="79560" y="136141"/>
                  <a:pt x="73825" y="108283"/>
                </a:cubicBezTo>
                <a:cubicBezTo>
                  <a:pt x="68090" y="80425"/>
                  <a:pt x="2541" y="3406"/>
                  <a:pt x="83" y="1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63433CF-C06E-6896-9BC6-7A94C5A5A51E}"/>
              </a:ext>
            </a:extLst>
          </p:cNvPr>
          <p:cNvSpPr/>
          <p:nvPr/>
        </p:nvSpPr>
        <p:spPr>
          <a:xfrm>
            <a:off x="4464004" y="4266186"/>
            <a:ext cx="162463" cy="155863"/>
          </a:xfrm>
          <a:custGeom>
            <a:avLst/>
            <a:gdLst>
              <a:gd name="connsiteX0" fmla="*/ 162073 w 162463"/>
              <a:gd name="connsiteY0" fmla="*/ 1014 h 155863"/>
              <a:gd name="connsiteX1" fmla="*/ 4757 w 162463"/>
              <a:gd name="connsiteY1" fmla="*/ 153414 h 155863"/>
              <a:gd name="connsiteX2" fmla="*/ 49002 w 162463"/>
              <a:gd name="connsiteY2" fmla="*/ 89504 h 155863"/>
              <a:gd name="connsiteX3" fmla="*/ 162073 w 162463"/>
              <a:gd name="connsiteY3" fmla="*/ 1014 h 15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63" h="155863">
                <a:moveTo>
                  <a:pt x="162073" y="1014"/>
                </a:moveTo>
                <a:cubicBezTo>
                  <a:pt x="154699" y="11666"/>
                  <a:pt x="23602" y="138666"/>
                  <a:pt x="4757" y="153414"/>
                </a:cubicBezTo>
                <a:cubicBezTo>
                  <a:pt x="-14088" y="168162"/>
                  <a:pt x="27699" y="112446"/>
                  <a:pt x="49002" y="89504"/>
                </a:cubicBezTo>
                <a:cubicBezTo>
                  <a:pt x="70305" y="66562"/>
                  <a:pt x="169447" y="-9638"/>
                  <a:pt x="162073" y="101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0DD3DD79-424F-CE80-5103-9E5D2652E9F8}"/>
              </a:ext>
            </a:extLst>
          </p:cNvPr>
          <p:cNvSpPr/>
          <p:nvPr/>
        </p:nvSpPr>
        <p:spPr>
          <a:xfrm>
            <a:off x="5366626" y="3618271"/>
            <a:ext cx="31306" cy="113071"/>
          </a:xfrm>
          <a:custGeom>
            <a:avLst/>
            <a:gdLst>
              <a:gd name="connsiteX0" fmla="*/ 31284 w 31306"/>
              <a:gd name="connsiteY0" fmla="*/ 0 h 113071"/>
              <a:gd name="connsiteX1" fmla="*/ 6703 w 31306"/>
              <a:gd name="connsiteY1" fmla="*/ 78658 h 113071"/>
              <a:gd name="connsiteX2" fmla="*/ 6703 w 31306"/>
              <a:gd name="connsiteY2" fmla="*/ 113071 h 113071"/>
              <a:gd name="connsiteX3" fmla="*/ 1787 w 31306"/>
              <a:gd name="connsiteY3" fmla="*/ 78658 h 113071"/>
              <a:gd name="connsiteX4" fmla="*/ 31284 w 31306"/>
              <a:gd name="connsiteY4" fmla="*/ 0 h 11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6" h="113071">
                <a:moveTo>
                  <a:pt x="31284" y="0"/>
                </a:moveTo>
                <a:cubicBezTo>
                  <a:pt x="32103" y="0"/>
                  <a:pt x="10800" y="59813"/>
                  <a:pt x="6703" y="78658"/>
                </a:cubicBezTo>
                <a:cubicBezTo>
                  <a:pt x="2606" y="97503"/>
                  <a:pt x="7522" y="113071"/>
                  <a:pt x="6703" y="113071"/>
                </a:cubicBezTo>
                <a:cubicBezTo>
                  <a:pt x="5884" y="113071"/>
                  <a:pt x="-3949" y="95045"/>
                  <a:pt x="1787" y="78658"/>
                </a:cubicBezTo>
                <a:cubicBezTo>
                  <a:pt x="7522" y="62271"/>
                  <a:pt x="30465" y="0"/>
                  <a:pt x="3128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DB91B65-000B-F8FF-F39F-535B6601F630}"/>
              </a:ext>
            </a:extLst>
          </p:cNvPr>
          <p:cNvSpPr/>
          <p:nvPr/>
        </p:nvSpPr>
        <p:spPr>
          <a:xfrm>
            <a:off x="6837189" y="3930109"/>
            <a:ext cx="86278" cy="182754"/>
          </a:xfrm>
          <a:custGeom>
            <a:avLst/>
            <a:gdLst>
              <a:gd name="connsiteX0" fmla="*/ 339 w 86278"/>
              <a:gd name="connsiteY0" fmla="*/ 446 h 182754"/>
              <a:gd name="connsiteX1" fmla="*/ 50381 w 86278"/>
              <a:gd name="connsiteY1" fmla="*/ 68685 h 182754"/>
              <a:gd name="connsiteX2" fmla="*/ 73127 w 86278"/>
              <a:gd name="connsiteY2" fmla="*/ 182416 h 182754"/>
              <a:gd name="connsiteX3" fmla="*/ 77677 w 86278"/>
              <a:gd name="connsiteY3" fmla="*/ 100530 h 182754"/>
              <a:gd name="connsiteX4" fmla="*/ 339 w 86278"/>
              <a:gd name="connsiteY4" fmla="*/ 446 h 18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78" h="182754">
                <a:moveTo>
                  <a:pt x="339" y="446"/>
                </a:moveTo>
                <a:cubicBezTo>
                  <a:pt x="-4210" y="-4862"/>
                  <a:pt x="38250" y="38357"/>
                  <a:pt x="50381" y="68685"/>
                </a:cubicBezTo>
                <a:cubicBezTo>
                  <a:pt x="62512" y="99013"/>
                  <a:pt x="68578" y="177108"/>
                  <a:pt x="73127" y="182416"/>
                </a:cubicBezTo>
                <a:cubicBezTo>
                  <a:pt x="77676" y="187724"/>
                  <a:pt x="97390" y="129342"/>
                  <a:pt x="77677" y="100530"/>
                </a:cubicBezTo>
                <a:cubicBezTo>
                  <a:pt x="57964" y="71718"/>
                  <a:pt x="4888" y="5754"/>
                  <a:pt x="339" y="4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99C62616-6A39-FE57-B71A-1E4C9B833D84}"/>
              </a:ext>
            </a:extLst>
          </p:cNvPr>
          <p:cNvSpPr/>
          <p:nvPr/>
        </p:nvSpPr>
        <p:spPr>
          <a:xfrm>
            <a:off x="5116886" y="3566187"/>
            <a:ext cx="110320" cy="174050"/>
          </a:xfrm>
          <a:custGeom>
            <a:avLst/>
            <a:gdLst>
              <a:gd name="connsiteX0" fmla="*/ 110207 w 110320"/>
              <a:gd name="connsiteY0" fmla="*/ 428 h 174050"/>
              <a:gd name="connsiteX1" fmla="*/ 19221 w 110320"/>
              <a:gd name="connsiteY1" fmla="*/ 118709 h 174050"/>
              <a:gd name="connsiteX2" fmla="*/ 1024 w 110320"/>
              <a:gd name="connsiteY2" fmla="*/ 173300 h 174050"/>
              <a:gd name="connsiteX3" fmla="*/ 37418 w 110320"/>
              <a:gd name="connsiteY3" fmla="*/ 82314 h 174050"/>
              <a:gd name="connsiteX4" fmla="*/ 110207 w 110320"/>
              <a:gd name="connsiteY4" fmla="*/ 428 h 17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20" h="174050">
                <a:moveTo>
                  <a:pt x="110207" y="428"/>
                </a:moveTo>
                <a:cubicBezTo>
                  <a:pt x="107174" y="6494"/>
                  <a:pt x="37418" y="89897"/>
                  <a:pt x="19221" y="118709"/>
                </a:cubicBezTo>
                <a:cubicBezTo>
                  <a:pt x="1024" y="147521"/>
                  <a:pt x="-2009" y="179366"/>
                  <a:pt x="1024" y="173300"/>
                </a:cubicBezTo>
                <a:cubicBezTo>
                  <a:pt x="4057" y="167234"/>
                  <a:pt x="19979" y="110368"/>
                  <a:pt x="37418" y="82314"/>
                </a:cubicBezTo>
                <a:cubicBezTo>
                  <a:pt x="54857" y="54260"/>
                  <a:pt x="113240" y="-5638"/>
                  <a:pt x="110207" y="4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21AD18FC-B0D8-E328-50F3-13310BE411EE}"/>
              </a:ext>
            </a:extLst>
          </p:cNvPr>
          <p:cNvSpPr/>
          <p:nvPr/>
        </p:nvSpPr>
        <p:spPr>
          <a:xfrm>
            <a:off x="4767163" y="4071511"/>
            <a:ext cx="136943" cy="186590"/>
          </a:xfrm>
          <a:custGeom>
            <a:avLst/>
            <a:gdLst>
              <a:gd name="connsiteX0" fmla="*/ 136933 w 136943"/>
              <a:gd name="connsiteY0" fmla="*/ 71 h 186590"/>
              <a:gd name="connsiteX1" fmla="*/ 73243 w 136943"/>
              <a:gd name="connsiteY1" fmla="*/ 122901 h 186590"/>
              <a:gd name="connsiteX2" fmla="*/ 455 w 136943"/>
              <a:gd name="connsiteY2" fmla="*/ 186590 h 186590"/>
              <a:gd name="connsiteX3" fmla="*/ 109637 w 136943"/>
              <a:gd name="connsiteY3" fmla="*/ 122901 h 186590"/>
              <a:gd name="connsiteX4" fmla="*/ 68694 w 136943"/>
              <a:gd name="connsiteY4" fmla="*/ 141098 h 186590"/>
              <a:gd name="connsiteX5" fmla="*/ 136933 w 136943"/>
              <a:gd name="connsiteY5" fmla="*/ 71 h 18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43" h="186590">
                <a:moveTo>
                  <a:pt x="136933" y="71"/>
                </a:moveTo>
                <a:cubicBezTo>
                  <a:pt x="137691" y="-2962"/>
                  <a:pt x="95989" y="91815"/>
                  <a:pt x="73243" y="122901"/>
                </a:cubicBezTo>
                <a:cubicBezTo>
                  <a:pt x="50497" y="153987"/>
                  <a:pt x="-5611" y="186590"/>
                  <a:pt x="455" y="186590"/>
                </a:cubicBezTo>
                <a:cubicBezTo>
                  <a:pt x="6521" y="186590"/>
                  <a:pt x="98264" y="130483"/>
                  <a:pt x="109637" y="122901"/>
                </a:cubicBezTo>
                <a:cubicBezTo>
                  <a:pt x="121010" y="115319"/>
                  <a:pt x="63387" y="156262"/>
                  <a:pt x="68694" y="141098"/>
                </a:cubicBezTo>
                <a:cubicBezTo>
                  <a:pt x="74001" y="125934"/>
                  <a:pt x="136175" y="3104"/>
                  <a:pt x="136933" y="71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627A78F4-DE7A-D976-D7E1-08EB7DAB3FC2}"/>
              </a:ext>
            </a:extLst>
          </p:cNvPr>
          <p:cNvSpPr/>
          <p:nvPr/>
        </p:nvSpPr>
        <p:spPr>
          <a:xfrm>
            <a:off x="4398994" y="5581927"/>
            <a:ext cx="27652" cy="141045"/>
          </a:xfrm>
          <a:custGeom>
            <a:avLst/>
            <a:gdLst>
              <a:gd name="connsiteX0" fmla="*/ 27430 w 27652"/>
              <a:gd name="connsiteY0" fmla="*/ 7 h 141045"/>
              <a:gd name="connsiteX1" fmla="*/ 13782 w 27652"/>
              <a:gd name="connsiteY1" fmla="*/ 81894 h 141045"/>
              <a:gd name="connsiteX2" fmla="*/ 27430 w 27652"/>
              <a:gd name="connsiteY2" fmla="*/ 141034 h 141045"/>
              <a:gd name="connsiteX3" fmla="*/ 134 w 27652"/>
              <a:gd name="connsiteY3" fmla="*/ 86443 h 141045"/>
              <a:gd name="connsiteX4" fmla="*/ 27430 w 27652"/>
              <a:gd name="connsiteY4" fmla="*/ 7 h 14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2" h="141045">
                <a:moveTo>
                  <a:pt x="27430" y="7"/>
                </a:moveTo>
                <a:cubicBezTo>
                  <a:pt x="29705" y="-751"/>
                  <a:pt x="13782" y="58390"/>
                  <a:pt x="13782" y="81894"/>
                </a:cubicBezTo>
                <a:cubicBezTo>
                  <a:pt x="13782" y="105398"/>
                  <a:pt x="29705" y="140276"/>
                  <a:pt x="27430" y="141034"/>
                </a:cubicBezTo>
                <a:cubicBezTo>
                  <a:pt x="25155" y="141792"/>
                  <a:pt x="2409" y="105398"/>
                  <a:pt x="134" y="86443"/>
                </a:cubicBezTo>
                <a:cubicBezTo>
                  <a:pt x="-2141" y="67488"/>
                  <a:pt x="25155" y="765"/>
                  <a:pt x="27430" y="7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27652975-9ABD-4A28-9AEC-ACBA3EE836BE}"/>
              </a:ext>
            </a:extLst>
          </p:cNvPr>
          <p:cNvSpPr/>
          <p:nvPr/>
        </p:nvSpPr>
        <p:spPr>
          <a:xfrm>
            <a:off x="4694805" y="5798304"/>
            <a:ext cx="150223" cy="56597"/>
          </a:xfrm>
          <a:custGeom>
            <a:avLst/>
            <a:gdLst>
              <a:gd name="connsiteX0" fmla="*/ 25 w 150223"/>
              <a:gd name="connsiteY0" fmla="*/ 1995 h 56597"/>
              <a:gd name="connsiteX1" fmla="*/ 91010 w 150223"/>
              <a:gd name="connsiteY1" fmla="*/ 11093 h 56597"/>
              <a:gd name="connsiteX2" fmla="*/ 150150 w 150223"/>
              <a:gd name="connsiteY2" fmla="*/ 56586 h 56597"/>
              <a:gd name="connsiteX3" fmla="*/ 100108 w 150223"/>
              <a:gd name="connsiteY3" fmla="*/ 6544 h 56597"/>
              <a:gd name="connsiteX4" fmla="*/ 25 w 150223"/>
              <a:gd name="connsiteY4" fmla="*/ 1995 h 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23" h="56597">
                <a:moveTo>
                  <a:pt x="25" y="1995"/>
                </a:moveTo>
                <a:cubicBezTo>
                  <a:pt x="-1491" y="2753"/>
                  <a:pt x="65989" y="1995"/>
                  <a:pt x="91010" y="11093"/>
                </a:cubicBezTo>
                <a:cubicBezTo>
                  <a:pt x="116031" y="20191"/>
                  <a:pt x="148634" y="57344"/>
                  <a:pt x="150150" y="56586"/>
                </a:cubicBezTo>
                <a:cubicBezTo>
                  <a:pt x="151666" y="55828"/>
                  <a:pt x="129678" y="17159"/>
                  <a:pt x="100108" y="6544"/>
                </a:cubicBezTo>
                <a:cubicBezTo>
                  <a:pt x="70538" y="-4071"/>
                  <a:pt x="1541" y="1237"/>
                  <a:pt x="25" y="199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1B32710B-643E-E1B0-34A0-5E96A01F3910}"/>
              </a:ext>
            </a:extLst>
          </p:cNvPr>
          <p:cNvSpPr/>
          <p:nvPr/>
        </p:nvSpPr>
        <p:spPr>
          <a:xfrm>
            <a:off x="5590847" y="5868419"/>
            <a:ext cx="55576" cy="118746"/>
          </a:xfrm>
          <a:custGeom>
            <a:avLst/>
            <a:gdLst>
              <a:gd name="connsiteX0" fmla="*/ 27481 w 55576"/>
              <a:gd name="connsiteY0" fmla="*/ 118 h 118746"/>
              <a:gd name="connsiteX1" fmla="*/ 36580 w 55576"/>
              <a:gd name="connsiteY1" fmla="*/ 72906 h 118746"/>
              <a:gd name="connsiteX2" fmla="*/ 186 w 55576"/>
              <a:gd name="connsiteY2" fmla="*/ 118399 h 118746"/>
              <a:gd name="connsiteX3" fmla="*/ 54777 w 55576"/>
              <a:gd name="connsiteY3" fmla="*/ 91103 h 118746"/>
              <a:gd name="connsiteX4" fmla="*/ 27481 w 55576"/>
              <a:gd name="connsiteY4" fmla="*/ 118 h 11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76" h="118746">
                <a:moveTo>
                  <a:pt x="27481" y="118"/>
                </a:moveTo>
                <a:cubicBezTo>
                  <a:pt x="24448" y="-2915"/>
                  <a:pt x="41129" y="53193"/>
                  <a:pt x="36580" y="72906"/>
                </a:cubicBezTo>
                <a:cubicBezTo>
                  <a:pt x="32031" y="92619"/>
                  <a:pt x="-2847" y="115366"/>
                  <a:pt x="186" y="118399"/>
                </a:cubicBezTo>
                <a:cubicBezTo>
                  <a:pt x="3219" y="121432"/>
                  <a:pt x="48711" y="103993"/>
                  <a:pt x="54777" y="91103"/>
                </a:cubicBezTo>
                <a:cubicBezTo>
                  <a:pt x="60843" y="78214"/>
                  <a:pt x="30514" y="3151"/>
                  <a:pt x="27481" y="11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008AB45D-0940-B8B1-6608-95A2D99A57AC}"/>
              </a:ext>
            </a:extLst>
          </p:cNvPr>
          <p:cNvSpPr/>
          <p:nvPr/>
        </p:nvSpPr>
        <p:spPr>
          <a:xfrm>
            <a:off x="5507065" y="6171229"/>
            <a:ext cx="42940" cy="123781"/>
          </a:xfrm>
          <a:custGeom>
            <a:avLst/>
            <a:gdLst>
              <a:gd name="connsiteX0" fmla="*/ 518 w 42940"/>
              <a:gd name="connsiteY0" fmla="*/ 88 h 123781"/>
              <a:gd name="connsiteX1" fmla="*/ 18171 w 42940"/>
              <a:gd name="connsiteY1" fmla="*/ 74229 h 123781"/>
              <a:gd name="connsiteX2" fmla="*/ 518 w 42940"/>
              <a:gd name="connsiteY2" fmla="*/ 123656 h 123781"/>
              <a:gd name="connsiteX3" fmla="*/ 42884 w 42940"/>
              <a:gd name="connsiteY3" fmla="*/ 60107 h 123781"/>
              <a:gd name="connsiteX4" fmla="*/ 518 w 42940"/>
              <a:gd name="connsiteY4" fmla="*/ 88 h 12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0" h="123781">
                <a:moveTo>
                  <a:pt x="518" y="88"/>
                </a:moveTo>
                <a:cubicBezTo>
                  <a:pt x="-3601" y="2442"/>
                  <a:pt x="18171" y="53634"/>
                  <a:pt x="18171" y="74229"/>
                </a:cubicBezTo>
                <a:cubicBezTo>
                  <a:pt x="18171" y="94824"/>
                  <a:pt x="-3601" y="126010"/>
                  <a:pt x="518" y="123656"/>
                </a:cubicBezTo>
                <a:cubicBezTo>
                  <a:pt x="4637" y="121302"/>
                  <a:pt x="41119" y="77171"/>
                  <a:pt x="42884" y="60107"/>
                </a:cubicBezTo>
                <a:cubicBezTo>
                  <a:pt x="44649" y="43043"/>
                  <a:pt x="4637" y="-2266"/>
                  <a:pt x="518" y="8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7FAC4886-105A-5007-69E1-93100456F5ED}"/>
              </a:ext>
            </a:extLst>
          </p:cNvPr>
          <p:cNvSpPr/>
          <p:nvPr/>
        </p:nvSpPr>
        <p:spPr>
          <a:xfrm>
            <a:off x="6990007" y="5885343"/>
            <a:ext cx="35883" cy="112991"/>
          </a:xfrm>
          <a:custGeom>
            <a:avLst/>
            <a:gdLst>
              <a:gd name="connsiteX0" fmla="*/ 14509 w 35883"/>
              <a:gd name="connsiteY0" fmla="*/ 4 h 112991"/>
              <a:gd name="connsiteX1" fmla="*/ 14509 w 35883"/>
              <a:gd name="connsiteY1" fmla="*/ 70614 h 112991"/>
              <a:gd name="connsiteX2" fmla="*/ 35692 w 35883"/>
              <a:gd name="connsiteY2" fmla="*/ 112980 h 112991"/>
              <a:gd name="connsiteX3" fmla="*/ 387 w 35883"/>
              <a:gd name="connsiteY3" fmla="*/ 74144 h 112991"/>
              <a:gd name="connsiteX4" fmla="*/ 14509 w 35883"/>
              <a:gd name="connsiteY4" fmla="*/ 4 h 1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3" h="112991">
                <a:moveTo>
                  <a:pt x="14509" y="4"/>
                </a:moveTo>
                <a:cubicBezTo>
                  <a:pt x="16863" y="-584"/>
                  <a:pt x="10979" y="51785"/>
                  <a:pt x="14509" y="70614"/>
                </a:cubicBezTo>
                <a:cubicBezTo>
                  <a:pt x="18039" y="89443"/>
                  <a:pt x="38046" y="112392"/>
                  <a:pt x="35692" y="112980"/>
                </a:cubicBezTo>
                <a:cubicBezTo>
                  <a:pt x="33338" y="113568"/>
                  <a:pt x="3329" y="90620"/>
                  <a:pt x="387" y="74144"/>
                </a:cubicBezTo>
                <a:cubicBezTo>
                  <a:pt x="-2555" y="57668"/>
                  <a:pt x="12155" y="592"/>
                  <a:pt x="14509" y="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9935795-13FE-6D14-3FEA-B2139DD6E176}"/>
              </a:ext>
            </a:extLst>
          </p:cNvPr>
          <p:cNvSpPr/>
          <p:nvPr/>
        </p:nvSpPr>
        <p:spPr>
          <a:xfrm>
            <a:off x="6926712" y="5599376"/>
            <a:ext cx="113211" cy="67080"/>
          </a:xfrm>
          <a:custGeom>
            <a:avLst/>
            <a:gdLst>
              <a:gd name="connsiteX0" fmla="*/ 133 w 113211"/>
              <a:gd name="connsiteY0" fmla="*/ 67080 h 67080"/>
              <a:gd name="connsiteX1" fmla="*/ 46029 w 113211"/>
              <a:gd name="connsiteY1" fmla="*/ 17653 h 67080"/>
              <a:gd name="connsiteX2" fmla="*/ 113109 w 113211"/>
              <a:gd name="connsiteY2" fmla="*/ 0 h 67080"/>
              <a:gd name="connsiteX3" fmla="*/ 60151 w 113211"/>
              <a:gd name="connsiteY3" fmla="*/ 17653 h 67080"/>
              <a:gd name="connsiteX4" fmla="*/ 133 w 113211"/>
              <a:gd name="connsiteY4" fmla="*/ 67080 h 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1" h="67080">
                <a:moveTo>
                  <a:pt x="133" y="67080"/>
                </a:moveTo>
                <a:cubicBezTo>
                  <a:pt x="-2221" y="67080"/>
                  <a:pt x="27200" y="28833"/>
                  <a:pt x="46029" y="17653"/>
                </a:cubicBezTo>
                <a:cubicBezTo>
                  <a:pt x="64858" y="6473"/>
                  <a:pt x="110755" y="0"/>
                  <a:pt x="113109" y="0"/>
                </a:cubicBezTo>
                <a:cubicBezTo>
                  <a:pt x="115463" y="0"/>
                  <a:pt x="76627" y="8238"/>
                  <a:pt x="60151" y="17653"/>
                </a:cubicBezTo>
                <a:cubicBezTo>
                  <a:pt x="43675" y="27068"/>
                  <a:pt x="2487" y="67080"/>
                  <a:pt x="133" y="6708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24F78239-0F6C-D096-381B-FF46005CAC54}"/>
              </a:ext>
            </a:extLst>
          </p:cNvPr>
          <p:cNvSpPr/>
          <p:nvPr/>
        </p:nvSpPr>
        <p:spPr>
          <a:xfrm>
            <a:off x="7248039" y="6429044"/>
            <a:ext cx="120282" cy="28288"/>
          </a:xfrm>
          <a:custGeom>
            <a:avLst/>
            <a:gdLst>
              <a:gd name="connsiteX0" fmla="*/ 81 w 120282"/>
              <a:gd name="connsiteY0" fmla="*/ 0 h 28288"/>
              <a:gd name="connsiteX1" fmla="*/ 67161 w 120282"/>
              <a:gd name="connsiteY1" fmla="*/ 28244 h 28288"/>
              <a:gd name="connsiteX2" fmla="*/ 120119 w 120282"/>
              <a:gd name="connsiteY2" fmla="*/ 7061 h 28288"/>
              <a:gd name="connsiteX3" fmla="*/ 81283 w 120282"/>
              <a:gd name="connsiteY3" fmla="*/ 28244 h 28288"/>
              <a:gd name="connsiteX4" fmla="*/ 81 w 120282"/>
              <a:gd name="connsiteY4" fmla="*/ 0 h 2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82" h="28288">
                <a:moveTo>
                  <a:pt x="81" y="0"/>
                </a:moveTo>
                <a:cubicBezTo>
                  <a:pt x="-2273" y="0"/>
                  <a:pt x="47155" y="27067"/>
                  <a:pt x="67161" y="28244"/>
                </a:cubicBezTo>
                <a:cubicBezTo>
                  <a:pt x="87167" y="29421"/>
                  <a:pt x="117765" y="7061"/>
                  <a:pt x="120119" y="7061"/>
                </a:cubicBezTo>
                <a:cubicBezTo>
                  <a:pt x="122473" y="7061"/>
                  <a:pt x="98936" y="27656"/>
                  <a:pt x="81283" y="28244"/>
                </a:cubicBezTo>
                <a:cubicBezTo>
                  <a:pt x="63630" y="28833"/>
                  <a:pt x="2435" y="0"/>
                  <a:pt x="81" y="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3277C4A-C130-93FA-12FB-79624E37E6AA}"/>
              </a:ext>
            </a:extLst>
          </p:cNvPr>
          <p:cNvSpPr/>
          <p:nvPr/>
        </p:nvSpPr>
        <p:spPr>
          <a:xfrm>
            <a:off x="6526982" y="4388819"/>
            <a:ext cx="219171" cy="84949"/>
          </a:xfrm>
          <a:custGeom>
            <a:avLst/>
            <a:gdLst>
              <a:gd name="connsiteX0" fmla="*/ 1637 w 219171"/>
              <a:gd name="connsiteY0" fmla="*/ 84858 h 84949"/>
              <a:gd name="connsiteX1" fmla="*/ 70463 w 219171"/>
              <a:gd name="connsiteY1" fmla="*/ 25865 h 84949"/>
              <a:gd name="connsiteX2" fmla="*/ 217947 w 219171"/>
              <a:gd name="connsiteY2" fmla="*/ 1284 h 84949"/>
              <a:gd name="connsiteX3" fmla="*/ 134373 w 219171"/>
              <a:gd name="connsiteY3" fmla="*/ 11116 h 84949"/>
              <a:gd name="connsiteX4" fmla="*/ 1637 w 219171"/>
              <a:gd name="connsiteY4" fmla="*/ 84858 h 8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71" h="84949">
                <a:moveTo>
                  <a:pt x="1637" y="84858"/>
                </a:moveTo>
                <a:cubicBezTo>
                  <a:pt x="-9015" y="87316"/>
                  <a:pt x="34411" y="39794"/>
                  <a:pt x="70463" y="25865"/>
                </a:cubicBezTo>
                <a:cubicBezTo>
                  <a:pt x="106515" y="11936"/>
                  <a:pt x="207295" y="3742"/>
                  <a:pt x="217947" y="1284"/>
                </a:cubicBezTo>
                <a:cubicBezTo>
                  <a:pt x="228599" y="-1174"/>
                  <a:pt x="167147" y="-1174"/>
                  <a:pt x="134373" y="11116"/>
                </a:cubicBezTo>
                <a:cubicBezTo>
                  <a:pt x="101599" y="23406"/>
                  <a:pt x="12289" y="82400"/>
                  <a:pt x="1637" y="848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E3034502-19C0-B9D8-0E6F-4E393FECF0BB}"/>
              </a:ext>
            </a:extLst>
          </p:cNvPr>
          <p:cNvSpPr/>
          <p:nvPr/>
        </p:nvSpPr>
        <p:spPr>
          <a:xfrm>
            <a:off x="6912077" y="4277016"/>
            <a:ext cx="103243" cy="29513"/>
          </a:xfrm>
          <a:custGeom>
            <a:avLst/>
            <a:gdLst>
              <a:gd name="connsiteX0" fmla="*/ 0 w 103243"/>
              <a:gd name="connsiteY0" fmla="*/ 29513 h 29513"/>
              <a:gd name="connsiteX1" fmla="*/ 103239 w 103243"/>
              <a:gd name="connsiteY1" fmla="*/ 16 h 29513"/>
              <a:gd name="connsiteX2" fmla="*/ 0 w 103243"/>
              <a:gd name="connsiteY2" fmla="*/ 29513 h 2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43" h="29513">
                <a:moveTo>
                  <a:pt x="0" y="29513"/>
                </a:moveTo>
                <a:cubicBezTo>
                  <a:pt x="0" y="29513"/>
                  <a:pt x="104058" y="835"/>
                  <a:pt x="103239" y="16"/>
                </a:cubicBezTo>
                <a:cubicBezTo>
                  <a:pt x="102420" y="-803"/>
                  <a:pt x="0" y="29513"/>
                  <a:pt x="0" y="295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0EF14318-3963-05A1-541C-F64F68275CAA}"/>
              </a:ext>
            </a:extLst>
          </p:cNvPr>
          <p:cNvSpPr/>
          <p:nvPr/>
        </p:nvSpPr>
        <p:spPr>
          <a:xfrm>
            <a:off x="6317226" y="4321242"/>
            <a:ext cx="101417" cy="113214"/>
          </a:xfrm>
          <a:custGeom>
            <a:avLst/>
            <a:gdLst>
              <a:gd name="connsiteX0" fmla="*/ 0 w 101417"/>
              <a:gd name="connsiteY0" fmla="*/ 35 h 113214"/>
              <a:gd name="connsiteX1" fmla="*/ 98322 w 101417"/>
              <a:gd name="connsiteY1" fmla="*/ 78693 h 113214"/>
              <a:gd name="connsiteX2" fmla="*/ 78658 w 101417"/>
              <a:gd name="connsiteY2" fmla="*/ 113106 h 113214"/>
              <a:gd name="connsiteX3" fmla="*/ 98322 w 101417"/>
              <a:gd name="connsiteY3" fmla="*/ 68861 h 113214"/>
              <a:gd name="connsiteX4" fmla="*/ 0 w 101417"/>
              <a:gd name="connsiteY4" fmla="*/ 35 h 11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17" h="113214">
                <a:moveTo>
                  <a:pt x="0" y="35"/>
                </a:moveTo>
                <a:cubicBezTo>
                  <a:pt x="0" y="1674"/>
                  <a:pt x="85212" y="59848"/>
                  <a:pt x="98322" y="78693"/>
                </a:cubicBezTo>
                <a:cubicBezTo>
                  <a:pt x="111432" y="97538"/>
                  <a:pt x="78658" y="114745"/>
                  <a:pt x="78658" y="113106"/>
                </a:cubicBezTo>
                <a:cubicBezTo>
                  <a:pt x="78658" y="111467"/>
                  <a:pt x="109793" y="84429"/>
                  <a:pt x="98322" y="68861"/>
                </a:cubicBezTo>
                <a:cubicBezTo>
                  <a:pt x="86851" y="53293"/>
                  <a:pt x="0" y="-1604"/>
                  <a:pt x="0" y="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334D9541-57DC-EB6F-851E-CB2B9950CA59}"/>
              </a:ext>
            </a:extLst>
          </p:cNvPr>
          <p:cNvSpPr/>
          <p:nvPr/>
        </p:nvSpPr>
        <p:spPr>
          <a:xfrm>
            <a:off x="6395871" y="4945617"/>
            <a:ext cx="47725" cy="152419"/>
          </a:xfrm>
          <a:custGeom>
            <a:avLst/>
            <a:gdLst>
              <a:gd name="connsiteX0" fmla="*/ 13 w 47725"/>
              <a:gd name="connsiteY0" fmla="*/ 9 h 152419"/>
              <a:gd name="connsiteX1" fmla="*/ 44258 w 47725"/>
              <a:gd name="connsiteY1" fmla="*/ 78667 h 152419"/>
              <a:gd name="connsiteX2" fmla="*/ 44258 w 47725"/>
              <a:gd name="connsiteY2" fmla="*/ 152409 h 152419"/>
              <a:gd name="connsiteX3" fmla="*/ 39342 w 47725"/>
              <a:gd name="connsiteY3" fmla="*/ 73751 h 152419"/>
              <a:gd name="connsiteX4" fmla="*/ 13 w 47725"/>
              <a:gd name="connsiteY4" fmla="*/ 9 h 1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5" h="152419">
                <a:moveTo>
                  <a:pt x="13" y="9"/>
                </a:moveTo>
                <a:cubicBezTo>
                  <a:pt x="832" y="828"/>
                  <a:pt x="36884" y="53267"/>
                  <a:pt x="44258" y="78667"/>
                </a:cubicBezTo>
                <a:cubicBezTo>
                  <a:pt x="51632" y="104067"/>
                  <a:pt x="45077" y="153228"/>
                  <a:pt x="44258" y="152409"/>
                </a:cubicBezTo>
                <a:cubicBezTo>
                  <a:pt x="43439" y="151590"/>
                  <a:pt x="43439" y="95054"/>
                  <a:pt x="39342" y="73751"/>
                </a:cubicBezTo>
                <a:cubicBezTo>
                  <a:pt x="35245" y="52448"/>
                  <a:pt x="-806" y="-810"/>
                  <a:pt x="13" y="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E81AD793-2B0D-2228-9CEA-F60023203E59}"/>
              </a:ext>
            </a:extLst>
          </p:cNvPr>
          <p:cNvSpPr/>
          <p:nvPr/>
        </p:nvSpPr>
        <p:spPr>
          <a:xfrm>
            <a:off x="6759671" y="5343767"/>
            <a:ext cx="181914" cy="98453"/>
          </a:xfrm>
          <a:custGeom>
            <a:avLst/>
            <a:gdLst>
              <a:gd name="connsiteX0" fmla="*/ 6 w 181914"/>
              <a:gd name="connsiteY0" fmla="*/ 65 h 98453"/>
              <a:gd name="connsiteX1" fmla="*/ 108161 w 181914"/>
              <a:gd name="connsiteY1" fmla="*/ 54143 h 98453"/>
              <a:gd name="connsiteX2" fmla="*/ 181903 w 181914"/>
              <a:gd name="connsiteY2" fmla="*/ 98388 h 98453"/>
              <a:gd name="connsiteX3" fmla="*/ 103245 w 181914"/>
              <a:gd name="connsiteY3" fmla="*/ 44310 h 98453"/>
              <a:gd name="connsiteX4" fmla="*/ 6 w 181914"/>
              <a:gd name="connsiteY4" fmla="*/ 65 h 9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14" h="98453">
                <a:moveTo>
                  <a:pt x="6" y="65"/>
                </a:moveTo>
                <a:cubicBezTo>
                  <a:pt x="825" y="1704"/>
                  <a:pt x="77845" y="37756"/>
                  <a:pt x="108161" y="54143"/>
                </a:cubicBezTo>
                <a:cubicBezTo>
                  <a:pt x="138477" y="70530"/>
                  <a:pt x="182722" y="100027"/>
                  <a:pt x="181903" y="98388"/>
                </a:cubicBezTo>
                <a:cubicBezTo>
                  <a:pt x="181084" y="96749"/>
                  <a:pt x="136019" y="60697"/>
                  <a:pt x="103245" y="44310"/>
                </a:cubicBezTo>
                <a:cubicBezTo>
                  <a:pt x="70471" y="27923"/>
                  <a:pt x="-813" y="-1574"/>
                  <a:pt x="6" y="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27B2BDBB-B533-6BD4-994D-A249A71A0EF4}"/>
              </a:ext>
            </a:extLst>
          </p:cNvPr>
          <p:cNvSpPr/>
          <p:nvPr/>
        </p:nvSpPr>
        <p:spPr>
          <a:xfrm>
            <a:off x="6813438" y="5933684"/>
            <a:ext cx="93730" cy="145770"/>
          </a:xfrm>
          <a:custGeom>
            <a:avLst/>
            <a:gdLst>
              <a:gd name="connsiteX0" fmla="*/ 317 w 93730"/>
              <a:gd name="connsiteY0" fmla="*/ 84 h 145770"/>
              <a:gd name="connsiteX1" fmla="*/ 15065 w 93730"/>
              <a:gd name="connsiteY1" fmla="*/ 113155 h 145770"/>
              <a:gd name="connsiteX2" fmla="*/ 93723 w 93730"/>
              <a:gd name="connsiteY2" fmla="*/ 137735 h 145770"/>
              <a:gd name="connsiteX3" fmla="*/ 10149 w 93730"/>
              <a:gd name="connsiteY3" fmla="*/ 132819 h 145770"/>
              <a:gd name="connsiteX4" fmla="*/ 317 w 93730"/>
              <a:gd name="connsiteY4" fmla="*/ 84 h 1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30" h="145770">
                <a:moveTo>
                  <a:pt x="317" y="84"/>
                </a:moveTo>
                <a:cubicBezTo>
                  <a:pt x="1136" y="-3193"/>
                  <a:pt x="-503" y="90213"/>
                  <a:pt x="15065" y="113155"/>
                </a:cubicBezTo>
                <a:cubicBezTo>
                  <a:pt x="30633" y="136097"/>
                  <a:pt x="94542" y="134458"/>
                  <a:pt x="93723" y="137735"/>
                </a:cubicBezTo>
                <a:cubicBezTo>
                  <a:pt x="92904" y="141012"/>
                  <a:pt x="20800" y="156580"/>
                  <a:pt x="10149" y="132819"/>
                </a:cubicBezTo>
                <a:cubicBezTo>
                  <a:pt x="-502" y="109058"/>
                  <a:pt x="-502" y="3361"/>
                  <a:pt x="317" y="8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B46C5F2D-1C52-0478-042D-6E16E2E46A19}"/>
              </a:ext>
            </a:extLst>
          </p:cNvPr>
          <p:cNvSpPr/>
          <p:nvPr/>
        </p:nvSpPr>
        <p:spPr>
          <a:xfrm>
            <a:off x="6206682" y="3739731"/>
            <a:ext cx="29730" cy="188940"/>
          </a:xfrm>
          <a:custGeom>
            <a:avLst/>
            <a:gdLst>
              <a:gd name="connsiteX0" fmla="*/ 29623 w 29730"/>
              <a:gd name="connsiteY0" fmla="*/ 117 h 188940"/>
              <a:gd name="connsiteX1" fmla="*/ 10270 w 29730"/>
              <a:gd name="connsiteY1" fmla="*/ 92040 h 188940"/>
              <a:gd name="connsiteX2" fmla="*/ 5432 w 29730"/>
              <a:gd name="connsiteY2" fmla="*/ 188802 h 188940"/>
              <a:gd name="connsiteX3" fmla="*/ 594 w 29730"/>
              <a:gd name="connsiteY3" fmla="*/ 111393 h 188940"/>
              <a:gd name="connsiteX4" fmla="*/ 29623 w 29730"/>
              <a:gd name="connsiteY4" fmla="*/ 117 h 18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0" h="188940">
                <a:moveTo>
                  <a:pt x="29623" y="117"/>
                </a:moveTo>
                <a:cubicBezTo>
                  <a:pt x="31236" y="-3108"/>
                  <a:pt x="14302" y="60593"/>
                  <a:pt x="10270" y="92040"/>
                </a:cubicBezTo>
                <a:cubicBezTo>
                  <a:pt x="6238" y="123488"/>
                  <a:pt x="7045" y="185577"/>
                  <a:pt x="5432" y="188802"/>
                </a:cubicBezTo>
                <a:cubicBezTo>
                  <a:pt x="3819" y="192027"/>
                  <a:pt x="-1825" y="138003"/>
                  <a:pt x="594" y="111393"/>
                </a:cubicBezTo>
                <a:cubicBezTo>
                  <a:pt x="3013" y="84784"/>
                  <a:pt x="28010" y="3342"/>
                  <a:pt x="29623" y="117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A84446AD-1338-F41A-E6A0-67DB4D51A7A6}"/>
              </a:ext>
            </a:extLst>
          </p:cNvPr>
          <p:cNvSpPr/>
          <p:nvPr/>
        </p:nvSpPr>
        <p:spPr>
          <a:xfrm>
            <a:off x="6330366" y="4167804"/>
            <a:ext cx="188061" cy="75376"/>
          </a:xfrm>
          <a:custGeom>
            <a:avLst/>
            <a:gdLst>
              <a:gd name="connsiteX0" fmla="*/ 2701 w 188061"/>
              <a:gd name="connsiteY0" fmla="*/ 2634 h 75376"/>
              <a:gd name="connsiteX1" fmla="*/ 186548 w 188061"/>
              <a:gd name="connsiteY1" fmla="*/ 75206 h 75376"/>
              <a:gd name="connsiteX2" fmla="*/ 84948 w 188061"/>
              <a:gd name="connsiteY2" fmla="*/ 21986 h 75376"/>
              <a:gd name="connsiteX3" fmla="*/ 2701 w 188061"/>
              <a:gd name="connsiteY3" fmla="*/ 2634 h 7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061" h="75376">
                <a:moveTo>
                  <a:pt x="2701" y="2634"/>
                </a:moveTo>
                <a:cubicBezTo>
                  <a:pt x="19634" y="11504"/>
                  <a:pt x="172840" y="71981"/>
                  <a:pt x="186548" y="75206"/>
                </a:cubicBezTo>
                <a:cubicBezTo>
                  <a:pt x="200256" y="78431"/>
                  <a:pt x="117202" y="34888"/>
                  <a:pt x="84948" y="21986"/>
                </a:cubicBezTo>
                <a:cubicBezTo>
                  <a:pt x="52694" y="9084"/>
                  <a:pt x="-14232" y="-6236"/>
                  <a:pt x="2701" y="2634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32A9A8CD-B18A-EC94-1590-FA8AD2AF62A5}"/>
              </a:ext>
            </a:extLst>
          </p:cNvPr>
          <p:cNvSpPr/>
          <p:nvPr/>
        </p:nvSpPr>
        <p:spPr>
          <a:xfrm>
            <a:off x="6003000" y="4120524"/>
            <a:ext cx="69300" cy="103838"/>
          </a:xfrm>
          <a:custGeom>
            <a:avLst/>
            <a:gdLst>
              <a:gd name="connsiteX0" fmla="*/ 68810 w 69300"/>
              <a:gd name="connsiteY0" fmla="*/ 1533 h 103838"/>
              <a:gd name="connsiteX1" fmla="*/ 1076 w 69300"/>
              <a:gd name="connsiteY1" fmla="*/ 103133 h 103838"/>
              <a:gd name="connsiteX2" fmla="*/ 30105 w 69300"/>
              <a:gd name="connsiteY2" fmla="*/ 45076 h 103838"/>
              <a:gd name="connsiteX3" fmla="*/ 68810 w 69300"/>
              <a:gd name="connsiteY3" fmla="*/ 1533 h 10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00" h="103838">
                <a:moveTo>
                  <a:pt x="68810" y="1533"/>
                </a:moveTo>
                <a:cubicBezTo>
                  <a:pt x="63972" y="11209"/>
                  <a:pt x="7527" y="95876"/>
                  <a:pt x="1076" y="103133"/>
                </a:cubicBezTo>
                <a:cubicBezTo>
                  <a:pt x="-5375" y="110390"/>
                  <a:pt x="18816" y="59590"/>
                  <a:pt x="30105" y="45076"/>
                </a:cubicBezTo>
                <a:cubicBezTo>
                  <a:pt x="41394" y="30562"/>
                  <a:pt x="73648" y="-8143"/>
                  <a:pt x="68810" y="1533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00256FC-4AC8-848F-EA88-946570329553}"/>
              </a:ext>
            </a:extLst>
          </p:cNvPr>
          <p:cNvSpPr/>
          <p:nvPr/>
        </p:nvSpPr>
        <p:spPr>
          <a:xfrm>
            <a:off x="5725167" y="5969702"/>
            <a:ext cx="1150732" cy="740345"/>
          </a:xfrm>
          <a:custGeom>
            <a:avLst/>
            <a:gdLst>
              <a:gd name="connsiteX0" fmla="*/ 309873 w 1150732"/>
              <a:gd name="connsiteY0" fmla="*/ 60984 h 740345"/>
              <a:gd name="connsiteX1" fmla="*/ 227142 w 1150732"/>
              <a:gd name="connsiteY1" fmla="*/ 344012 h 740345"/>
              <a:gd name="connsiteX2" fmla="*/ 318582 w 1150732"/>
              <a:gd name="connsiteY2" fmla="*/ 478995 h 740345"/>
              <a:gd name="connsiteX3" fmla="*/ 309873 w 1150732"/>
              <a:gd name="connsiteY3" fmla="*/ 539955 h 740345"/>
              <a:gd name="connsiteX4" fmla="*/ 410022 w 1150732"/>
              <a:gd name="connsiteY4" fmla="*/ 478995 h 740345"/>
              <a:gd name="connsiteX5" fmla="*/ 571130 w 1150732"/>
              <a:gd name="connsiteY5" fmla="*/ 518184 h 740345"/>
              <a:gd name="connsiteX6" fmla="*/ 749656 w 1150732"/>
              <a:gd name="connsiteY6" fmla="*/ 627041 h 740345"/>
              <a:gd name="connsiteX7" fmla="*/ 693050 w 1150732"/>
              <a:gd name="connsiteY7" fmla="*/ 579144 h 740345"/>
              <a:gd name="connsiteX8" fmla="*/ 928182 w 1150732"/>
              <a:gd name="connsiteY8" fmla="*/ 465932 h 740345"/>
              <a:gd name="connsiteX9" fmla="*/ 976079 w 1150732"/>
              <a:gd name="connsiteY9" fmla="*/ 404972 h 740345"/>
              <a:gd name="connsiteX10" fmla="*/ 1063164 w 1150732"/>
              <a:gd name="connsiteY10" fmla="*/ 435452 h 740345"/>
              <a:gd name="connsiteX11" fmla="*/ 1050102 w 1150732"/>
              <a:gd name="connsiteY11" fmla="*/ 526892 h 740345"/>
              <a:gd name="connsiteX12" fmla="*/ 1150250 w 1150732"/>
              <a:gd name="connsiteY12" fmla="*/ 666229 h 740345"/>
              <a:gd name="connsiteX13" fmla="*/ 1002204 w 1150732"/>
              <a:gd name="connsiteY13" fmla="*/ 570435 h 740345"/>
              <a:gd name="connsiteX14" fmla="*/ 684342 w 1150732"/>
              <a:gd name="connsiteY14" fmla="*/ 722835 h 740345"/>
              <a:gd name="connsiteX15" fmla="*/ 662570 w 1150732"/>
              <a:gd name="connsiteY15" fmla="*/ 674938 h 740345"/>
              <a:gd name="connsiteX16" fmla="*/ 714822 w 1150732"/>
              <a:gd name="connsiteY16" fmla="*/ 740252 h 740345"/>
              <a:gd name="connsiteX17" fmla="*/ 148764 w 1150732"/>
              <a:gd name="connsiteY17" fmla="*/ 657521 h 740345"/>
              <a:gd name="connsiteX18" fmla="*/ 66033 w 1150732"/>
              <a:gd name="connsiteY18" fmla="*/ 526892 h 740345"/>
              <a:gd name="connsiteX19" fmla="*/ 719 w 1150732"/>
              <a:gd name="connsiteY19" fmla="*/ 121944 h 740345"/>
              <a:gd name="connsiteX20" fmla="*/ 44262 w 1150732"/>
              <a:gd name="connsiteY20" fmla="*/ 278698 h 740345"/>
              <a:gd name="connsiteX21" fmla="*/ 227142 w 1150732"/>
              <a:gd name="connsiteY21" fmla="*/ 24 h 740345"/>
              <a:gd name="connsiteX22" fmla="*/ 109576 w 1150732"/>
              <a:gd name="connsiteY22" fmla="*/ 261281 h 740345"/>
              <a:gd name="connsiteX23" fmla="*/ 309873 w 1150732"/>
              <a:gd name="connsiteY23" fmla="*/ 60984 h 74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732" h="740345">
                <a:moveTo>
                  <a:pt x="309873" y="60984"/>
                </a:moveTo>
                <a:cubicBezTo>
                  <a:pt x="329467" y="74773"/>
                  <a:pt x="225691" y="274344"/>
                  <a:pt x="227142" y="344012"/>
                </a:cubicBezTo>
                <a:cubicBezTo>
                  <a:pt x="228593" y="413680"/>
                  <a:pt x="304794" y="446338"/>
                  <a:pt x="318582" y="478995"/>
                </a:cubicBezTo>
                <a:cubicBezTo>
                  <a:pt x="332370" y="511652"/>
                  <a:pt x="294633" y="539955"/>
                  <a:pt x="309873" y="539955"/>
                </a:cubicBezTo>
                <a:cubicBezTo>
                  <a:pt x="325113" y="539955"/>
                  <a:pt x="366479" y="482623"/>
                  <a:pt x="410022" y="478995"/>
                </a:cubicBezTo>
                <a:cubicBezTo>
                  <a:pt x="453565" y="475367"/>
                  <a:pt x="514524" y="493510"/>
                  <a:pt x="571130" y="518184"/>
                </a:cubicBezTo>
                <a:cubicBezTo>
                  <a:pt x="627736" y="542858"/>
                  <a:pt x="729336" y="616881"/>
                  <a:pt x="749656" y="627041"/>
                </a:cubicBezTo>
                <a:cubicBezTo>
                  <a:pt x="769976" y="637201"/>
                  <a:pt x="663296" y="605996"/>
                  <a:pt x="693050" y="579144"/>
                </a:cubicBezTo>
                <a:cubicBezTo>
                  <a:pt x="722804" y="552293"/>
                  <a:pt x="881011" y="494961"/>
                  <a:pt x="928182" y="465932"/>
                </a:cubicBezTo>
                <a:cubicBezTo>
                  <a:pt x="975353" y="436903"/>
                  <a:pt x="953582" y="410052"/>
                  <a:pt x="976079" y="404972"/>
                </a:cubicBezTo>
                <a:cubicBezTo>
                  <a:pt x="998576" y="399892"/>
                  <a:pt x="1050827" y="415132"/>
                  <a:pt x="1063164" y="435452"/>
                </a:cubicBezTo>
                <a:cubicBezTo>
                  <a:pt x="1075501" y="455772"/>
                  <a:pt x="1035588" y="488429"/>
                  <a:pt x="1050102" y="526892"/>
                </a:cubicBezTo>
                <a:cubicBezTo>
                  <a:pt x="1064616" y="565355"/>
                  <a:pt x="1158233" y="658972"/>
                  <a:pt x="1150250" y="666229"/>
                </a:cubicBezTo>
                <a:cubicBezTo>
                  <a:pt x="1142267" y="673486"/>
                  <a:pt x="1079855" y="561001"/>
                  <a:pt x="1002204" y="570435"/>
                </a:cubicBezTo>
                <a:cubicBezTo>
                  <a:pt x="924553" y="579869"/>
                  <a:pt x="740948" y="705418"/>
                  <a:pt x="684342" y="722835"/>
                </a:cubicBezTo>
                <a:cubicBezTo>
                  <a:pt x="627736" y="740252"/>
                  <a:pt x="657490" y="672035"/>
                  <a:pt x="662570" y="674938"/>
                </a:cubicBezTo>
                <a:cubicBezTo>
                  <a:pt x="667650" y="677841"/>
                  <a:pt x="800456" y="743155"/>
                  <a:pt x="714822" y="740252"/>
                </a:cubicBezTo>
                <a:cubicBezTo>
                  <a:pt x="629188" y="737349"/>
                  <a:pt x="256896" y="693081"/>
                  <a:pt x="148764" y="657521"/>
                </a:cubicBezTo>
                <a:cubicBezTo>
                  <a:pt x="40632" y="621961"/>
                  <a:pt x="90707" y="616155"/>
                  <a:pt x="66033" y="526892"/>
                </a:cubicBezTo>
                <a:cubicBezTo>
                  <a:pt x="41359" y="437629"/>
                  <a:pt x="4347" y="163310"/>
                  <a:pt x="719" y="121944"/>
                </a:cubicBezTo>
                <a:cubicBezTo>
                  <a:pt x="-2909" y="80578"/>
                  <a:pt x="6525" y="299018"/>
                  <a:pt x="44262" y="278698"/>
                </a:cubicBezTo>
                <a:cubicBezTo>
                  <a:pt x="81999" y="258378"/>
                  <a:pt x="216256" y="2927"/>
                  <a:pt x="227142" y="24"/>
                </a:cubicBezTo>
                <a:cubicBezTo>
                  <a:pt x="238028" y="-2879"/>
                  <a:pt x="99416" y="248218"/>
                  <a:pt x="109576" y="261281"/>
                </a:cubicBezTo>
                <a:cubicBezTo>
                  <a:pt x="119736" y="274344"/>
                  <a:pt x="290279" y="47195"/>
                  <a:pt x="309873" y="6098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8E518572-BEE6-9453-E0A5-20022E0B5FEE}"/>
              </a:ext>
            </a:extLst>
          </p:cNvPr>
          <p:cNvSpPr/>
          <p:nvPr/>
        </p:nvSpPr>
        <p:spPr>
          <a:xfrm>
            <a:off x="6069070" y="6513753"/>
            <a:ext cx="692513" cy="453980"/>
          </a:xfrm>
          <a:custGeom>
            <a:avLst/>
            <a:gdLst>
              <a:gd name="connsiteX0" fmla="*/ 253353 w 692513"/>
              <a:gd name="connsiteY0" fmla="*/ 122178 h 453980"/>
              <a:gd name="connsiteX1" fmla="*/ 183684 w 692513"/>
              <a:gd name="connsiteY1" fmla="*/ 309413 h 453980"/>
              <a:gd name="connsiteX2" fmla="*/ 39993 w 692513"/>
              <a:gd name="connsiteY2" fmla="*/ 413916 h 453980"/>
              <a:gd name="connsiteX3" fmla="*/ 214164 w 692513"/>
              <a:gd name="connsiteY3" fmla="*/ 426978 h 453980"/>
              <a:gd name="connsiteX4" fmla="*/ 13867 w 692513"/>
              <a:gd name="connsiteY4" fmla="*/ 440041 h 453980"/>
              <a:gd name="connsiteX5" fmla="*/ 680073 w 692513"/>
              <a:gd name="connsiteY5" fmla="*/ 453104 h 453980"/>
              <a:gd name="connsiteX6" fmla="*/ 449296 w 692513"/>
              <a:gd name="connsiteY6" fmla="*/ 413916 h 453980"/>
              <a:gd name="connsiteX7" fmla="*/ 462359 w 692513"/>
              <a:gd name="connsiteY7" fmla="*/ 209264 h 453980"/>
              <a:gd name="connsiteX8" fmla="*/ 362210 w 692513"/>
              <a:gd name="connsiteY8" fmla="*/ 258 h 453980"/>
              <a:gd name="connsiteX9" fmla="*/ 444941 w 692513"/>
              <a:gd name="connsiteY9" fmla="*/ 252807 h 453980"/>
              <a:gd name="connsiteX10" fmla="*/ 253353 w 692513"/>
              <a:gd name="connsiteY10" fmla="*/ 122178 h 45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2513" h="453980">
                <a:moveTo>
                  <a:pt x="253353" y="122178"/>
                </a:moveTo>
                <a:cubicBezTo>
                  <a:pt x="209810" y="131612"/>
                  <a:pt x="219244" y="260790"/>
                  <a:pt x="183684" y="309413"/>
                </a:cubicBezTo>
                <a:cubicBezTo>
                  <a:pt x="148124" y="358036"/>
                  <a:pt x="34913" y="394322"/>
                  <a:pt x="39993" y="413916"/>
                </a:cubicBezTo>
                <a:cubicBezTo>
                  <a:pt x="45073" y="433510"/>
                  <a:pt x="218518" y="422624"/>
                  <a:pt x="214164" y="426978"/>
                </a:cubicBezTo>
                <a:cubicBezTo>
                  <a:pt x="209810" y="431332"/>
                  <a:pt x="-63785" y="435687"/>
                  <a:pt x="13867" y="440041"/>
                </a:cubicBezTo>
                <a:cubicBezTo>
                  <a:pt x="91518" y="444395"/>
                  <a:pt x="607502" y="457458"/>
                  <a:pt x="680073" y="453104"/>
                </a:cubicBezTo>
                <a:cubicBezTo>
                  <a:pt x="752644" y="448750"/>
                  <a:pt x="485582" y="454556"/>
                  <a:pt x="449296" y="413916"/>
                </a:cubicBezTo>
                <a:cubicBezTo>
                  <a:pt x="413010" y="373276"/>
                  <a:pt x="476873" y="278207"/>
                  <a:pt x="462359" y="209264"/>
                </a:cubicBezTo>
                <a:cubicBezTo>
                  <a:pt x="447845" y="140321"/>
                  <a:pt x="365113" y="-6999"/>
                  <a:pt x="362210" y="258"/>
                </a:cubicBezTo>
                <a:cubicBezTo>
                  <a:pt x="359307" y="7515"/>
                  <a:pt x="460181" y="228133"/>
                  <a:pt x="444941" y="252807"/>
                </a:cubicBezTo>
                <a:cubicBezTo>
                  <a:pt x="429701" y="277481"/>
                  <a:pt x="296896" y="112744"/>
                  <a:pt x="253353" y="12217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DFDAE20B-7364-DD9C-05B9-7EE2FE4E2C20}"/>
              </a:ext>
            </a:extLst>
          </p:cNvPr>
          <p:cNvSpPr/>
          <p:nvPr/>
        </p:nvSpPr>
        <p:spPr>
          <a:xfrm>
            <a:off x="5090160" y="6770375"/>
            <a:ext cx="675281" cy="434841"/>
          </a:xfrm>
          <a:custGeom>
            <a:avLst/>
            <a:gdLst>
              <a:gd name="connsiteX0" fmla="*/ 670560 w 675281"/>
              <a:gd name="connsiteY0" fmla="*/ 539 h 434841"/>
              <a:gd name="connsiteX1" fmla="*/ 161109 w 675281"/>
              <a:gd name="connsiteY1" fmla="*/ 113751 h 434841"/>
              <a:gd name="connsiteX2" fmla="*/ 0 w 675281"/>
              <a:gd name="connsiteY2" fmla="*/ 431614 h 434841"/>
              <a:gd name="connsiteX3" fmla="*/ 161109 w 675281"/>
              <a:gd name="connsiteY3" fmla="*/ 283568 h 434841"/>
              <a:gd name="connsiteX4" fmla="*/ 130629 w 675281"/>
              <a:gd name="connsiteY4" fmla="*/ 375008 h 434841"/>
              <a:gd name="connsiteX5" fmla="*/ 470263 w 675281"/>
              <a:gd name="connsiteY5" fmla="*/ 270505 h 434841"/>
              <a:gd name="connsiteX6" fmla="*/ 404949 w 675281"/>
              <a:gd name="connsiteY6" fmla="*/ 152939 h 434841"/>
              <a:gd name="connsiteX7" fmla="*/ 522514 w 675281"/>
              <a:gd name="connsiteY7" fmla="*/ 166002 h 434841"/>
              <a:gd name="connsiteX8" fmla="*/ 422366 w 675281"/>
              <a:gd name="connsiteY8" fmla="*/ 74562 h 434841"/>
              <a:gd name="connsiteX9" fmla="*/ 670560 w 675281"/>
              <a:gd name="connsiteY9" fmla="*/ 539 h 43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5281" h="434841">
                <a:moveTo>
                  <a:pt x="670560" y="539"/>
                </a:moveTo>
                <a:cubicBezTo>
                  <a:pt x="627017" y="7070"/>
                  <a:pt x="272869" y="41905"/>
                  <a:pt x="161109" y="113751"/>
                </a:cubicBezTo>
                <a:cubicBezTo>
                  <a:pt x="49349" y="185597"/>
                  <a:pt x="0" y="403311"/>
                  <a:pt x="0" y="431614"/>
                </a:cubicBezTo>
                <a:cubicBezTo>
                  <a:pt x="0" y="459917"/>
                  <a:pt x="139337" y="293002"/>
                  <a:pt x="161109" y="283568"/>
                </a:cubicBezTo>
                <a:cubicBezTo>
                  <a:pt x="182880" y="274134"/>
                  <a:pt x="79103" y="377185"/>
                  <a:pt x="130629" y="375008"/>
                </a:cubicBezTo>
                <a:cubicBezTo>
                  <a:pt x="182155" y="372831"/>
                  <a:pt x="424543" y="307517"/>
                  <a:pt x="470263" y="270505"/>
                </a:cubicBezTo>
                <a:cubicBezTo>
                  <a:pt x="515983" y="233494"/>
                  <a:pt x="396241" y="170356"/>
                  <a:pt x="404949" y="152939"/>
                </a:cubicBezTo>
                <a:cubicBezTo>
                  <a:pt x="413657" y="135522"/>
                  <a:pt x="519611" y="179065"/>
                  <a:pt x="522514" y="166002"/>
                </a:cubicBezTo>
                <a:cubicBezTo>
                  <a:pt x="525417" y="152939"/>
                  <a:pt x="402046" y="100688"/>
                  <a:pt x="422366" y="74562"/>
                </a:cubicBezTo>
                <a:cubicBezTo>
                  <a:pt x="442686" y="48436"/>
                  <a:pt x="714103" y="-5992"/>
                  <a:pt x="670560" y="53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FB1C0D5F-5B57-3695-2800-090362A31AF8}"/>
              </a:ext>
            </a:extLst>
          </p:cNvPr>
          <p:cNvSpPr/>
          <p:nvPr/>
        </p:nvSpPr>
        <p:spPr>
          <a:xfrm>
            <a:off x="6810748" y="6439943"/>
            <a:ext cx="404342" cy="869206"/>
          </a:xfrm>
          <a:custGeom>
            <a:avLst/>
            <a:gdLst>
              <a:gd name="connsiteX0" fmla="*/ 238841 w 404342"/>
              <a:gd name="connsiteY0" fmla="*/ 46 h 869206"/>
              <a:gd name="connsiteX1" fmla="*/ 404303 w 404342"/>
              <a:gd name="connsiteY1" fmla="*/ 344034 h 869206"/>
              <a:gd name="connsiteX2" fmla="*/ 251903 w 404342"/>
              <a:gd name="connsiteY2" fmla="*/ 509497 h 869206"/>
              <a:gd name="connsiteX3" fmla="*/ 3709 w 404342"/>
              <a:gd name="connsiteY3" fmla="*/ 866548 h 869206"/>
              <a:gd name="connsiteX4" fmla="*/ 108212 w 404342"/>
              <a:gd name="connsiteY4" fmla="*/ 657543 h 869206"/>
              <a:gd name="connsiteX5" fmla="*/ 182235 w 404342"/>
              <a:gd name="connsiteY5" fmla="*/ 383223 h 869206"/>
              <a:gd name="connsiteX6" fmla="*/ 38543 w 404342"/>
              <a:gd name="connsiteY6" fmla="*/ 557394 h 869206"/>
              <a:gd name="connsiteX7" fmla="*/ 177881 w 404342"/>
              <a:gd name="connsiteY7" fmla="*/ 391931 h 869206"/>
              <a:gd name="connsiteX8" fmla="*/ 204006 w 404342"/>
              <a:gd name="connsiteY8" fmla="*/ 156800 h 869206"/>
              <a:gd name="connsiteX9" fmla="*/ 273675 w 404342"/>
              <a:gd name="connsiteY9" fmla="*/ 317908 h 869206"/>
              <a:gd name="connsiteX10" fmla="*/ 238841 w 404342"/>
              <a:gd name="connsiteY10" fmla="*/ 46 h 8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342" h="869206">
                <a:moveTo>
                  <a:pt x="238841" y="46"/>
                </a:moveTo>
                <a:cubicBezTo>
                  <a:pt x="260612" y="4400"/>
                  <a:pt x="402126" y="259126"/>
                  <a:pt x="404303" y="344034"/>
                </a:cubicBezTo>
                <a:cubicBezTo>
                  <a:pt x="406480" y="428942"/>
                  <a:pt x="318669" y="422411"/>
                  <a:pt x="251903" y="509497"/>
                </a:cubicBezTo>
                <a:cubicBezTo>
                  <a:pt x="185137" y="596583"/>
                  <a:pt x="27657" y="841874"/>
                  <a:pt x="3709" y="866548"/>
                </a:cubicBezTo>
                <a:cubicBezTo>
                  <a:pt x="-20240" y="891222"/>
                  <a:pt x="78458" y="738097"/>
                  <a:pt x="108212" y="657543"/>
                </a:cubicBezTo>
                <a:cubicBezTo>
                  <a:pt x="137966" y="576989"/>
                  <a:pt x="193847" y="399915"/>
                  <a:pt x="182235" y="383223"/>
                </a:cubicBezTo>
                <a:cubicBezTo>
                  <a:pt x="170623" y="366531"/>
                  <a:pt x="39269" y="555943"/>
                  <a:pt x="38543" y="557394"/>
                </a:cubicBezTo>
                <a:cubicBezTo>
                  <a:pt x="37817" y="558845"/>
                  <a:pt x="150304" y="458697"/>
                  <a:pt x="177881" y="391931"/>
                </a:cubicBezTo>
                <a:cubicBezTo>
                  <a:pt x="205458" y="325165"/>
                  <a:pt x="188040" y="169137"/>
                  <a:pt x="204006" y="156800"/>
                </a:cubicBezTo>
                <a:cubicBezTo>
                  <a:pt x="219972" y="144463"/>
                  <a:pt x="267869" y="339679"/>
                  <a:pt x="273675" y="317908"/>
                </a:cubicBezTo>
                <a:cubicBezTo>
                  <a:pt x="279481" y="296137"/>
                  <a:pt x="217070" y="-4308"/>
                  <a:pt x="238841" y="4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4D63C083-6C1B-7963-C524-E8EFCC48E9C2}"/>
              </a:ext>
            </a:extLst>
          </p:cNvPr>
          <p:cNvSpPr/>
          <p:nvPr/>
        </p:nvSpPr>
        <p:spPr>
          <a:xfrm>
            <a:off x="5050855" y="7063636"/>
            <a:ext cx="1807262" cy="708810"/>
          </a:xfrm>
          <a:custGeom>
            <a:avLst/>
            <a:gdLst>
              <a:gd name="connsiteX0" fmla="*/ 165579 w 1807262"/>
              <a:gd name="connsiteY0" fmla="*/ 7724 h 708810"/>
              <a:gd name="connsiteX1" fmla="*/ 705511 w 1807262"/>
              <a:gd name="connsiteY1" fmla="*/ 208021 h 708810"/>
              <a:gd name="connsiteX2" fmla="*/ 701156 w 1807262"/>
              <a:gd name="connsiteY2" fmla="*/ 268981 h 708810"/>
              <a:gd name="connsiteX3" fmla="*/ 1062562 w 1807262"/>
              <a:gd name="connsiteY3" fmla="*/ 399610 h 708810"/>
              <a:gd name="connsiteX4" fmla="*/ 971122 w 1807262"/>
              <a:gd name="connsiteY4" fmla="*/ 421381 h 708810"/>
              <a:gd name="connsiteX5" fmla="*/ 1354299 w 1807262"/>
              <a:gd name="connsiteY5" fmla="*/ 425735 h 708810"/>
              <a:gd name="connsiteX6" fmla="*/ 1685225 w 1807262"/>
              <a:gd name="connsiteY6" fmla="*/ 290753 h 708810"/>
              <a:gd name="connsiteX7" fmla="*/ 1580722 w 1807262"/>
              <a:gd name="connsiteY7" fmla="*/ 347358 h 708810"/>
              <a:gd name="connsiteX8" fmla="*/ 1807145 w 1807262"/>
              <a:gd name="connsiteY8" fmla="*/ 194958 h 708810"/>
              <a:gd name="connsiteX9" fmla="*/ 1545888 w 1807262"/>
              <a:gd name="connsiteY9" fmla="*/ 325587 h 708810"/>
              <a:gd name="connsiteX10" fmla="*/ 1759248 w 1807262"/>
              <a:gd name="connsiteY10" fmla="*/ 430090 h 708810"/>
              <a:gd name="connsiteX11" fmla="*/ 1463156 w 1807262"/>
              <a:gd name="connsiteY11" fmla="*/ 469278 h 708810"/>
              <a:gd name="connsiteX12" fmla="*/ 1702642 w 1807262"/>
              <a:gd name="connsiteY12" fmla="*/ 538947 h 708810"/>
              <a:gd name="connsiteX13" fmla="*/ 788242 w 1807262"/>
              <a:gd name="connsiteY13" fmla="*/ 521530 h 708810"/>
              <a:gd name="connsiteX14" fmla="*/ 1010311 w 1807262"/>
              <a:gd name="connsiteY14" fmla="*/ 547655 h 708810"/>
              <a:gd name="connsiteX15" fmla="*/ 931934 w 1807262"/>
              <a:gd name="connsiteY15" fmla="*/ 708764 h 708810"/>
              <a:gd name="connsiteX16" fmla="*/ 927579 w 1807262"/>
              <a:gd name="connsiteY16" fmla="*/ 530238 h 708810"/>
              <a:gd name="connsiteX17" fmla="*/ 365876 w 1807262"/>
              <a:gd name="connsiteY17" fmla="*/ 260273 h 708810"/>
              <a:gd name="connsiteX18" fmla="*/ 644551 w 1807262"/>
              <a:gd name="connsiteY18" fmla="*/ 338650 h 708810"/>
              <a:gd name="connsiteX19" fmla="*/ 505214 w 1807262"/>
              <a:gd name="connsiteY19" fmla="*/ 212375 h 708810"/>
              <a:gd name="connsiteX20" fmla="*/ 116 w 1807262"/>
              <a:gd name="connsiteY20" fmla="*/ 120935 h 708810"/>
              <a:gd name="connsiteX21" fmla="*/ 553111 w 1807262"/>
              <a:gd name="connsiteY21" fmla="*/ 194958 h 708810"/>
              <a:gd name="connsiteX22" fmla="*/ 230894 w 1807262"/>
              <a:gd name="connsiteY22" fmla="*/ 55621 h 708810"/>
              <a:gd name="connsiteX23" fmla="*/ 165579 w 1807262"/>
              <a:gd name="connsiteY23" fmla="*/ 7724 h 70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07262" h="708810">
                <a:moveTo>
                  <a:pt x="165579" y="7724"/>
                </a:moveTo>
                <a:cubicBezTo>
                  <a:pt x="244682" y="33124"/>
                  <a:pt x="616248" y="164478"/>
                  <a:pt x="705511" y="208021"/>
                </a:cubicBezTo>
                <a:cubicBezTo>
                  <a:pt x="794774" y="251564"/>
                  <a:pt x="641648" y="237050"/>
                  <a:pt x="701156" y="268981"/>
                </a:cubicBezTo>
                <a:cubicBezTo>
                  <a:pt x="760664" y="300912"/>
                  <a:pt x="1017568" y="374210"/>
                  <a:pt x="1062562" y="399610"/>
                </a:cubicBezTo>
                <a:cubicBezTo>
                  <a:pt x="1107556" y="425010"/>
                  <a:pt x="922499" y="417027"/>
                  <a:pt x="971122" y="421381"/>
                </a:cubicBezTo>
                <a:cubicBezTo>
                  <a:pt x="1019745" y="425735"/>
                  <a:pt x="1235282" y="447506"/>
                  <a:pt x="1354299" y="425735"/>
                </a:cubicBezTo>
                <a:cubicBezTo>
                  <a:pt x="1473316" y="403964"/>
                  <a:pt x="1647488" y="303816"/>
                  <a:pt x="1685225" y="290753"/>
                </a:cubicBezTo>
                <a:cubicBezTo>
                  <a:pt x="1722962" y="277690"/>
                  <a:pt x="1560402" y="363324"/>
                  <a:pt x="1580722" y="347358"/>
                </a:cubicBezTo>
                <a:cubicBezTo>
                  <a:pt x="1601042" y="331392"/>
                  <a:pt x="1812951" y="198587"/>
                  <a:pt x="1807145" y="194958"/>
                </a:cubicBezTo>
                <a:cubicBezTo>
                  <a:pt x="1801339" y="191330"/>
                  <a:pt x="1553871" y="286398"/>
                  <a:pt x="1545888" y="325587"/>
                </a:cubicBezTo>
                <a:cubicBezTo>
                  <a:pt x="1537905" y="364776"/>
                  <a:pt x="1773037" y="406142"/>
                  <a:pt x="1759248" y="430090"/>
                </a:cubicBezTo>
                <a:cubicBezTo>
                  <a:pt x="1745459" y="454038"/>
                  <a:pt x="1472590" y="451135"/>
                  <a:pt x="1463156" y="469278"/>
                </a:cubicBezTo>
                <a:cubicBezTo>
                  <a:pt x="1453722" y="487421"/>
                  <a:pt x="1815128" y="530238"/>
                  <a:pt x="1702642" y="538947"/>
                </a:cubicBezTo>
                <a:cubicBezTo>
                  <a:pt x="1590156" y="547656"/>
                  <a:pt x="903631" y="520079"/>
                  <a:pt x="788242" y="521530"/>
                </a:cubicBezTo>
                <a:cubicBezTo>
                  <a:pt x="672854" y="522981"/>
                  <a:pt x="986362" y="516449"/>
                  <a:pt x="1010311" y="547655"/>
                </a:cubicBezTo>
                <a:cubicBezTo>
                  <a:pt x="1034260" y="578861"/>
                  <a:pt x="945723" y="711667"/>
                  <a:pt x="931934" y="708764"/>
                </a:cubicBezTo>
                <a:cubicBezTo>
                  <a:pt x="918145" y="705861"/>
                  <a:pt x="1021922" y="604986"/>
                  <a:pt x="927579" y="530238"/>
                </a:cubicBezTo>
                <a:cubicBezTo>
                  <a:pt x="833236" y="455490"/>
                  <a:pt x="413047" y="292204"/>
                  <a:pt x="365876" y="260273"/>
                </a:cubicBezTo>
                <a:cubicBezTo>
                  <a:pt x="318705" y="228342"/>
                  <a:pt x="621328" y="346633"/>
                  <a:pt x="644551" y="338650"/>
                </a:cubicBezTo>
                <a:cubicBezTo>
                  <a:pt x="667774" y="330667"/>
                  <a:pt x="612620" y="248661"/>
                  <a:pt x="505214" y="212375"/>
                </a:cubicBezTo>
                <a:cubicBezTo>
                  <a:pt x="397808" y="176089"/>
                  <a:pt x="-7867" y="123838"/>
                  <a:pt x="116" y="120935"/>
                </a:cubicBezTo>
                <a:cubicBezTo>
                  <a:pt x="8099" y="118032"/>
                  <a:pt x="514648" y="205844"/>
                  <a:pt x="553111" y="194958"/>
                </a:cubicBezTo>
                <a:cubicBezTo>
                  <a:pt x="591574" y="184072"/>
                  <a:pt x="293306" y="86101"/>
                  <a:pt x="230894" y="55621"/>
                </a:cubicBezTo>
                <a:cubicBezTo>
                  <a:pt x="168482" y="25141"/>
                  <a:pt x="86476" y="-17676"/>
                  <a:pt x="165579" y="772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8A4C0D46-2ECA-B31F-4728-1F7FC690EDAC}"/>
              </a:ext>
            </a:extLst>
          </p:cNvPr>
          <p:cNvSpPr/>
          <p:nvPr/>
        </p:nvSpPr>
        <p:spPr>
          <a:xfrm>
            <a:off x="7344489" y="4730576"/>
            <a:ext cx="380556" cy="2057687"/>
          </a:xfrm>
          <a:custGeom>
            <a:avLst/>
            <a:gdLst>
              <a:gd name="connsiteX0" fmla="*/ 125694 w 380556"/>
              <a:gd name="connsiteY0" fmla="*/ 267627 h 2057687"/>
              <a:gd name="connsiteX1" fmla="*/ 210935 w 380556"/>
              <a:gd name="connsiteY1" fmla="*/ 1205275 h 2057687"/>
              <a:gd name="connsiteX2" fmla="*/ 210935 w 380556"/>
              <a:gd name="connsiteY2" fmla="*/ 1050292 h 2057687"/>
              <a:gd name="connsiteX3" fmla="*/ 1708 w 380556"/>
              <a:gd name="connsiteY3" fmla="*/ 2057682 h 2057687"/>
              <a:gd name="connsiteX4" fmla="*/ 342670 w 380556"/>
              <a:gd name="connsiteY4" fmla="*/ 1065790 h 2057687"/>
              <a:gd name="connsiteX5" fmla="*/ 350419 w 380556"/>
              <a:gd name="connsiteY5" fmla="*/ 1228522 h 2057687"/>
              <a:gd name="connsiteX6" fmla="*/ 148942 w 380556"/>
              <a:gd name="connsiteY6" fmla="*/ 4156 h 2057687"/>
              <a:gd name="connsiteX7" fmla="*/ 311674 w 380556"/>
              <a:gd name="connsiteY7" fmla="*/ 810068 h 2057687"/>
              <a:gd name="connsiteX8" fmla="*/ 125694 w 380556"/>
              <a:gd name="connsiteY8" fmla="*/ 267627 h 205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556" h="2057687">
                <a:moveTo>
                  <a:pt x="125694" y="267627"/>
                </a:moveTo>
                <a:cubicBezTo>
                  <a:pt x="108904" y="333495"/>
                  <a:pt x="196728" y="1074831"/>
                  <a:pt x="210935" y="1205275"/>
                </a:cubicBezTo>
                <a:cubicBezTo>
                  <a:pt x="225142" y="1335719"/>
                  <a:pt x="245806" y="908224"/>
                  <a:pt x="210935" y="1050292"/>
                </a:cubicBezTo>
                <a:cubicBezTo>
                  <a:pt x="176064" y="1192360"/>
                  <a:pt x="-20248" y="2055099"/>
                  <a:pt x="1708" y="2057682"/>
                </a:cubicBezTo>
                <a:cubicBezTo>
                  <a:pt x="23664" y="2060265"/>
                  <a:pt x="284552" y="1203983"/>
                  <a:pt x="342670" y="1065790"/>
                </a:cubicBezTo>
                <a:cubicBezTo>
                  <a:pt x="400788" y="927597"/>
                  <a:pt x="382707" y="1405461"/>
                  <a:pt x="350419" y="1228522"/>
                </a:cubicBezTo>
                <a:cubicBezTo>
                  <a:pt x="318131" y="1051583"/>
                  <a:pt x="155399" y="73898"/>
                  <a:pt x="148942" y="4156"/>
                </a:cubicBezTo>
                <a:cubicBezTo>
                  <a:pt x="142485" y="-65586"/>
                  <a:pt x="319423" y="764865"/>
                  <a:pt x="311674" y="810068"/>
                </a:cubicBezTo>
                <a:cubicBezTo>
                  <a:pt x="303925" y="855271"/>
                  <a:pt x="142484" y="201759"/>
                  <a:pt x="125694" y="26762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516AA812-3866-585E-A2DF-7E8314CE08F0}"/>
              </a:ext>
            </a:extLst>
          </p:cNvPr>
          <p:cNvSpPr/>
          <p:nvPr/>
        </p:nvSpPr>
        <p:spPr>
          <a:xfrm>
            <a:off x="5929200" y="4708780"/>
            <a:ext cx="43253" cy="166536"/>
          </a:xfrm>
          <a:custGeom>
            <a:avLst/>
            <a:gdLst>
              <a:gd name="connsiteX0" fmla="*/ 28800 w 43253"/>
              <a:gd name="connsiteY0" fmla="*/ 20 h 166536"/>
              <a:gd name="connsiteX1" fmla="*/ 10800 w 43253"/>
              <a:gd name="connsiteY1" fmla="*/ 79220 h 166536"/>
              <a:gd name="connsiteX2" fmla="*/ 43200 w 43253"/>
              <a:gd name="connsiteY2" fmla="*/ 165620 h 166536"/>
              <a:gd name="connsiteX3" fmla="*/ 18000 w 43253"/>
              <a:gd name="connsiteY3" fmla="*/ 122420 h 166536"/>
              <a:gd name="connsiteX4" fmla="*/ 0 w 43253"/>
              <a:gd name="connsiteY4" fmla="*/ 86420 h 166536"/>
              <a:gd name="connsiteX5" fmla="*/ 28800 w 43253"/>
              <a:gd name="connsiteY5" fmla="*/ 20 h 16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53" h="166536">
                <a:moveTo>
                  <a:pt x="28800" y="20"/>
                </a:moveTo>
                <a:cubicBezTo>
                  <a:pt x="30600" y="-1180"/>
                  <a:pt x="8400" y="51620"/>
                  <a:pt x="10800" y="79220"/>
                </a:cubicBezTo>
                <a:cubicBezTo>
                  <a:pt x="13200" y="106820"/>
                  <a:pt x="42000" y="158420"/>
                  <a:pt x="43200" y="165620"/>
                </a:cubicBezTo>
                <a:cubicBezTo>
                  <a:pt x="44400" y="172820"/>
                  <a:pt x="25200" y="135620"/>
                  <a:pt x="18000" y="122420"/>
                </a:cubicBezTo>
                <a:cubicBezTo>
                  <a:pt x="10800" y="109220"/>
                  <a:pt x="0" y="100820"/>
                  <a:pt x="0" y="86420"/>
                </a:cubicBezTo>
                <a:cubicBezTo>
                  <a:pt x="0" y="72020"/>
                  <a:pt x="27000" y="1220"/>
                  <a:pt x="28800" y="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35577C74-31CD-CBA1-7044-32B3D0EB2992}"/>
              </a:ext>
            </a:extLst>
          </p:cNvPr>
          <p:cNvSpPr/>
          <p:nvPr/>
        </p:nvSpPr>
        <p:spPr>
          <a:xfrm>
            <a:off x="5950780" y="5083196"/>
            <a:ext cx="61728" cy="374436"/>
          </a:xfrm>
          <a:custGeom>
            <a:avLst/>
            <a:gdLst>
              <a:gd name="connsiteX0" fmla="*/ 25220 w 61728"/>
              <a:gd name="connsiteY0" fmla="*/ 4 h 374436"/>
              <a:gd name="connsiteX1" fmla="*/ 25220 w 61728"/>
              <a:gd name="connsiteY1" fmla="*/ 90004 h 374436"/>
              <a:gd name="connsiteX2" fmla="*/ 54020 w 61728"/>
              <a:gd name="connsiteY2" fmla="*/ 198004 h 374436"/>
              <a:gd name="connsiteX3" fmla="*/ 20 w 61728"/>
              <a:gd name="connsiteY3" fmla="*/ 374404 h 374436"/>
              <a:gd name="connsiteX4" fmla="*/ 61220 w 61728"/>
              <a:gd name="connsiteY4" fmla="*/ 183604 h 374436"/>
              <a:gd name="connsiteX5" fmla="*/ 28820 w 61728"/>
              <a:gd name="connsiteY5" fmla="*/ 86404 h 374436"/>
              <a:gd name="connsiteX6" fmla="*/ 25220 w 61728"/>
              <a:gd name="connsiteY6" fmla="*/ 4 h 37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8" h="374436">
                <a:moveTo>
                  <a:pt x="25220" y="4"/>
                </a:moveTo>
                <a:cubicBezTo>
                  <a:pt x="24620" y="604"/>
                  <a:pt x="20420" y="57004"/>
                  <a:pt x="25220" y="90004"/>
                </a:cubicBezTo>
                <a:cubicBezTo>
                  <a:pt x="30020" y="123004"/>
                  <a:pt x="58220" y="150604"/>
                  <a:pt x="54020" y="198004"/>
                </a:cubicBezTo>
                <a:cubicBezTo>
                  <a:pt x="49820" y="245404"/>
                  <a:pt x="-1180" y="376804"/>
                  <a:pt x="20" y="374404"/>
                </a:cubicBezTo>
                <a:cubicBezTo>
                  <a:pt x="1220" y="372004"/>
                  <a:pt x="56420" y="231604"/>
                  <a:pt x="61220" y="183604"/>
                </a:cubicBezTo>
                <a:cubicBezTo>
                  <a:pt x="66020" y="135604"/>
                  <a:pt x="35420" y="112204"/>
                  <a:pt x="28820" y="86404"/>
                </a:cubicBezTo>
                <a:cubicBezTo>
                  <a:pt x="22220" y="60604"/>
                  <a:pt x="25820" y="-596"/>
                  <a:pt x="25220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D3545527-7E5C-DE76-D6AD-8D1BB7EF6678}"/>
              </a:ext>
            </a:extLst>
          </p:cNvPr>
          <p:cNvSpPr/>
          <p:nvPr/>
        </p:nvSpPr>
        <p:spPr>
          <a:xfrm>
            <a:off x="5820889" y="5000388"/>
            <a:ext cx="144843" cy="170986"/>
          </a:xfrm>
          <a:custGeom>
            <a:avLst/>
            <a:gdLst>
              <a:gd name="connsiteX0" fmla="*/ 311 w 144843"/>
              <a:gd name="connsiteY0" fmla="*/ 12 h 170986"/>
              <a:gd name="connsiteX1" fmla="*/ 54311 w 144843"/>
              <a:gd name="connsiteY1" fmla="*/ 90012 h 170986"/>
              <a:gd name="connsiteX2" fmla="*/ 39911 w 144843"/>
              <a:gd name="connsiteY2" fmla="*/ 169212 h 170986"/>
              <a:gd name="connsiteX3" fmla="*/ 47111 w 144843"/>
              <a:gd name="connsiteY3" fmla="*/ 136812 h 170986"/>
              <a:gd name="connsiteX4" fmla="*/ 144311 w 144843"/>
              <a:gd name="connsiteY4" fmla="*/ 43212 h 170986"/>
              <a:gd name="connsiteX5" fmla="*/ 83111 w 144843"/>
              <a:gd name="connsiteY5" fmla="*/ 82812 h 170986"/>
              <a:gd name="connsiteX6" fmla="*/ 311 w 144843"/>
              <a:gd name="connsiteY6" fmla="*/ 12 h 1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843" h="170986">
                <a:moveTo>
                  <a:pt x="311" y="12"/>
                </a:moveTo>
                <a:cubicBezTo>
                  <a:pt x="-4489" y="1212"/>
                  <a:pt x="47711" y="61812"/>
                  <a:pt x="54311" y="90012"/>
                </a:cubicBezTo>
                <a:cubicBezTo>
                  <a:pt x="60911" y="118212"/>
                  <a:pt x="39911" y="169212"/>
                  <a:pt x="39911" y="169212"/>
                </a:cubicBezTo>
                <a:cubicBezTo>
                  <a:pt x="38711" y="177012"/>
                  <a:pt x="29711" y="157812"/>
                  <a:pt x="47111" y="136812"/>
                </a:cubicBezTo>
                <a:cubicBezTo>
                  <a:pt x="64511" y="115812"/>
                  <a:pt x="138311" y="52212"/>
                  <a:pt x="144311" y="43212"/>
                </a:cubicBezTo>
                <a:cubicBezTo>
                  <a:pt x="150311" y="34212"/>
                  <a:pt x="104111" y="84012"/>
                  <a:pt x="83111" y="82812"/>
                </a:cubicBezTo>
                <a:cubicBezTo>
                  <a:pt x="62111" y="81612"/>
                  <a:pt x="5111" y="-1188"/>
                  <a:pt x="311" y="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円/楕円 1370">
            <a:extLst>
              <a:ext uri="{FF2B5EF4-FFF2-40B4-BE49-F238E27FC236}">
                <a16:creationId xmlns:a16="http://schemas.microsoft.com/office/drawing/2014/main" id="{FB90E817-E0F5-01AC-5235-799C47DFDF0F}"/>
              </a:ext>
            </a:extLst>
          </p:cNvPr>
          <p:cNvSpPr/>
          <p:nvPr/>
        </p:nvSpPr>
        <p:spPr>
          <a:xfrm>
            <a:off x="4593016" y="5773342"/>
            <a:ext cx="793298" cy="793298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円/楕円 1371">
            <a:extLst>
              <a:ext uri="{FF2B5EF4-FFF2-40B4-BE49-F238E27FC236}">
                <a16:creationId xmlns:a16="http://schemas.microsoft.com/office/drawing/2014/main" id="{60EF4B5B-B2B1-B475-A5E9-06852A167C8F}"/>
              </a:ext>
            </a:extLst>
          </p:cNvPr>
          <p:cNvSpPr/>
          <p:nvPr/>
        </p:nvSpPr>
        <p:spPr>
          <a:xfrm>
            <a:off x="6800793" y="5552311"/>
            <a:ext cx="610339" cy="610339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B375EC6A-7FE4-3C48-664F-EDB14C45DECD}"/>
              </a:ext>
            </a:extLst>
          </p:cNvPr>
          <p:cNvSpPr/>
          <p:nvPr/>
        </p:nvSpPr>
        <p:spPr>
          <a:xfrm>
            <a:off x="5307450" y="6981873"/>
            <a:ext cx="155891" cy="182503"/>
          </a:xfrm>
          <a:custGeom>
            <a:avLst/>
            <a:gdLst>
              <a:gd name="connsiteX0" fmla="*/ 2957 w 155891"/>
              <a:gd name="connsiteY0" fmla="*/ 180289 h 182503"/>
              <a:gd name="connsiteX1" fmla="*/ 152168 w 155891"/>
              <a:gd name="connsiteY1" fmla="*/ 4296 h 182503"/>
              <a:gd name="connsiteX2" fmla="*/ 106257 w 155891"/>
              <a:gd name="connsiteY2" fmla="*/ 57859 h 182503"/>
              <a:gd name="connsiteX3" fmla="*/ 56520 w 155891"/>
              <a:gd name="connsiteY3" fmla="*/ 99945 h 182503"/>
              <a:gd name="connsiteX4" fmla="*/ 2957 w 155891"/>
              <a:gd name="connsiteY4" fmla="*/ 180289 h 18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91" h="182503">
                <a:moveTo>
                  <a:pt x="2957" y="180289"/>
                </a:moveTo>
                <a:cubicBezTo>
                  <a:pt x="18898" y="164348"/>
                  <a:pt x="134951" y="24701"/>
                  <a:pt x="152168" y="4296"/>
                </a:cubicBezTo>
                <a:cubicBezTo>
                  <a:pt x="169385" y="-16109"/>
                  <a:pt x="122198" y="41918"/>
                  <a:pt x="106257" y="57859"/>
                </a:cubicBezTo>
                <a:cubicBezTo>
                  <a:pt x="90316" y="73800"/>
                  <a:pt x="73099" y="78265"/>
                  <a:pt x="56520" y="99945"/>
                </a:cubicBezTo>
                <a:cubicBezTo>
                  <a:pt x="39941" y="121625"/>
                  <a:pt x="-12984" y="196230"/>
                  <a:pt x="2957" y="1802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924F11D5-5950-9414-CC17-B37ABCEC0C4E}"/>
              </a:ext>
            </a:extLst>
          </p:cNvPr>
          <p:cNvSpPr/>
          <p:nvPr/>
        </p:nvSpPr>
        <p:spPr>
          <a:xfrm>
            <a:off x="5214753" y="7001060"/>
            <a:ext cx="1233356" cy="238113"/>
          </a:xfrm>
          <a:custGeom>
            <a:avLst/>
            <a:gdLst>
              <a:gd name="connsiteX0" fmla="*/ 191302 w 1233356"/>
              <a:gd name="connsiteY0" fmla="*/ 23368 h 238113"/>
              <a:gd name="connsiteX1" fmla="*/ 788149 w 1233356"/>
              <a:gd name="connsiteY1" fmla="*/ 19543 h 238113"/>
              <a:gd name="connsiteX2" fmla="*/ 769019 w 1233356"/>
              <a:gd name="connsiteY2" fmla="*/ 413 h 238113"/>
              <a:gd name="connsiteX3" fmla="*/ 1078921 w 1233356"/>
              <a:gd name="connsiteY3" fmla="*/ 8065 h 238113"/>
              <a:gd name="connsiteX4" fmla="*/ 1178395 w 1233356"/>
              <a:gd name="connsiteY4" fmla="*/ 27194 h 238113"/>
              <a:gd name="connsiteX5" fmla="*/ 1151614 w 1233356"/>
              <a:gd name="connsiteY5" fmla="*/ 31020 h 238113"/>
              <a:gd name="connsiteX6" fmla="*/ 1231958 w 1233356"/>
              <a:gd name="connsiteY6" fmla="*/ 84584 h 238113"/>
              <a:gd name="connsiteX7" fmla="*/ 1193699 w 1233356"/>
              <a:gd name="connsiteY7" fmla="*/ 164928 h 238113"/>
              <a:gd name="connsiteX8" fmla="*/ 1082747 w 1233356"/>
              <a:gd name="connsiteY8" fmla="*/ 233795 h 238113"/>
              <a:gd name="connsiteX9" fmla="*/ 478248 w 1233356"/>
              <a:gd name="connsiteY9" fmla="*/ 229969 h 238113"/>
              <a:gd name="connsiteX10" fmla="*/ 669545 w 1233356"/>
              <a:gd name="connsiteY10" fmla="*/ 222317 h 238113"/>
              <a:gd name="connsiteX11" fmla="*/ 432337 w 1233356"/>
              <a:gd name="connsiteY11" fmla="*/ 176406 h 238113"/>
              <a:gd name="connsiteX12" fmla="*/ 267821 w 1233356"/>
              <a:gd name="connsiteY12" fmla="*/ 126669 h 238113"/>
              <a:gd name="connsiteX13" fmla="*/ 5 w 1233356"/>
              <a:gd name="connsiteY13" fmla="*/ 96061 h 238113"/>
              <a:gd name="connsiteX14" fmla="*/ 260169 w 1233356"/>
              <a:gd name="connsiteY14" fmla="*/ 119017 h 238113"/>
              <a:gd name="connsiteX15" fmla="*/ 191302 w 1233356"/>
              <a:gd name="connsiteY15" fmla="*/ 23368 h 2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3356" h="238113">
                <a:moveTo>
                  <a:pt x="191302" y="23368"/>
                </a:moveTo>
                <a:cubicBezTo>
                  <a:pt x="279299" y="6789"/>
                  <a:pt x="691863" y="23369"/>
                  <a:pt x="788149" y="19543"/>
                </a:cubicBezTo>
                <a:cubicBezTo>
                  <a:pt x="884435" y="15717"/>
                  <a:pt x="720557" y="2326"/>
                  <a:pt x="769019" y="413"/>
                </a:cubicBezTo>
                <a:cubicBezTo>
                  <a:pt x="817481" y="-1500"/>
                  <a:pt x="1010692" y="3601"/>
                  <a:pt x="1078921" y="8065"/>
                </a:cubicBezTo>
                <a:cubicBezTo>
                  <a:pt x="1147150" y="12528"/>
                  <a:pt x="1166280" y="23368"/>
                  <a:pt x="1178395" y="27194"/>
                </a:cubicBezTo>
                <a:cubicBezTo>
                  <a:pt x="1190511" y="31020"/>
                  <a:pt x="1142687" y="21455"/>
                  <a:pt x="1151614" y="31020"/>
                </a:cubicBezTo>
                <a:cubicBezTo>
                  <a:pt x="1160541" y="40585"/>
                  <a:pt x="1224944" y="62266"/>
                  <a:pt x="1231958" y="84584"/>
                </a:cubicBezTo>
                <a:cubicBezTo>
                  <a:pt x="1238972" y="106902"/>
                  <a:pt x="1218567" y="140060"/>
                  <a:pt x="1193699" y="164928"/>
                </a:cubicBezTo>
                <a:cubicBezTo>
                  <a:pt x="1168831" y="189796"/>
                  <a:pt x="1201989" y="222955"/>
                  <a:pt x="1082747" y="233795"/>
                </a:cubicBezTo>
                <a:cubicBezTo>
                  <a:pt x="963505" y="244635"/>
                  <a:pt x="547115" y="231882"/>
                  <a:pt x="478248" y="229969"/>
                </a:cubicBezTo>
                <a:cubicBezTo>
                  <a:pt x="409381" y="228056"/>
                  <a:pt x="677197" y="231244"/>
                  <a:pt x="669545" y="222317"/>
                </a:cubicBezTo>
                <a:cubicBezTo>
                  <a:pt x="661893" y="213390"/>
                  <a:pt x="499291" y="192347"/>
                  <a:pt x="432337" y="176406"/>
                </a:cubicBezTo>
                <a:cubicBezTo>
                  <a:pt x="365383" y="160465"/>
                  <a:pt x="339876" y="140060"/>
                  <a:pt x="267821" y="126669"/>
                </a:cubicBezTo>
                <a:cubicBezTo>
                  <a:pt x="195766" y="113278"/>
                  <a:pt x="1280" y="97336"/>
                  <a:pt x="5" y="96061"/>
                </a:cubicBezTo>
                <a:cubicBezTo>
                  <a:pt x="-1270" y="94786"/>
                  <a:pt x="229562" y="130495"/>
                  <a:pt x="260169" y="119017"/>
                </a:cubicBezTo>
                <a:cubicBezTo>
                  <a:pt x="290777" y="107539"/>
                  <a:pt x="103305" y="39947"/>
                  <a:pt x="191302" y="2336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0CF8BF4-78D4-2769-C4C9-6D8290272E9E}"/>
              </a:ext>
            </a:extLst>
          </p:cNvPr>
          <p:cNvSpPr/>
          <p:nvPr/>
        </p:nvSpPr>
        <p:spPr>
          <a:xfrm>
            <a:off x="5777051" y="6966957"/>
            <a:ext cx="1104306" cy="314047"/>
          </a:xfrm>
          <a:custGeom>
            <a:avLst/>
            <a:gdLst>
              <a:gd name="connsiteX0" fmla="*/ 390367 w 1104306"/>
              <a:gd name="connsiteY0" fmla="*/ 99557 h 314047"/>
              <a:gd name="connsiteX1" fmla="*/ 826524 w 1104306"/>
              <a:gd name="connsiteY1" fmla="*/ 7734 h 314047"/>
              <a:gd name="connsiteX2" fmla="*/ 1082862 w 1104306"/>
              <a:gd name="connsiteY2" fmla="*/ 7734 h 314047"/>
              <a:gd name="connsiteX3" fmla="*/ 1025473 w 1104306"/>
              <a:gd name="connsiteY3" fmla="*/ 30690 h 314047"/>
              <a:gd name="connsiteX4" fmla="*/ 1101992 w 1104306"/>
              <a:gd name="connsiteY4" fmla="*/ 122512 h 314047"/>
              <a:gd name="connsiteX5" fmla="*/ 918346 w 1104306"/>
              <a:gd name="connsiteY5" fmla="*/ 164598 h 314047"/>
              <a:gd name="connsiteX6" fmla="*/ 876261 w 1104306"/>
              <a:gd name="connsiteY6" fmla="*/ 233465 h 314047"/>
              <a:gd name="connsiteX7" fmla="*/ 505145 w 1104306"/>
              <a:gd name="connsiteY7" fmla="*/ 313810 h 314047"/>
              <a:gd name="connsiteX8" fmla="*/ 325326 w 1104306"/>
              <a:gd name="connsiteY8" fmla="*/ 256420 h 314047"/>
              <a:gd name="connsiteX9" fmla="*/ 121 w 1104306"/>
              <a:gd name="connsiteY9" fmla="*/ 206683 h 314047"/>
              <a:gd name="connsiteX10" fmla="*/ 363585 w 1104306"/>
              <a:gd name="connsiteY10" fmla="*/ 233465 h 314047"/>
              <a:gd name="connsiteX11" fmla="*/ 306196 w 1104306"/>
              <a:gd name="connsiteY11" fmla="*/ 179902 h 314047"/>
              <a:gd name="connsiteX12" fmla="*/ 420974 w 1104306"/>
              <a:gd name="connsiteY12" fmla="*/ 191379 h 314047"/>
              <a:gd name="connsiteX13" fmla="*/ 390367 w 1104306"/>
              <a:gd name="connsiteY13" fmla="*/ 99557 h 31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4306" h="314047">
                <a:moveTo>
                  <a:pt x="390367" y="99557"/>
                </a:moveTo>
                <a:cubicBezTo>
                  <a:pt x="457959" y="68949"/>
                  <a:pt x="711108" y="23038"/>
                  <a:pt x="826524" y="7734"/>
                </a:cubicBezTo>
                <a:cubicBezTo>
                  <a:pt x="941940" y="-7570"/>
                  <a:pt x="1049704" y="3908"/>
                  <a:pt x="1082862" y="7734"/>
                </a:cubicBezTo>
                <a:cubicBezTo>
                  <a:pt x="1116020" y="11560"/>
                  <a:pt x="1022285" y="11560"/>
                  <a:pt x="1025473" y="30690"/>
                </a:cubicBezTo>
                <a:cubicBezTo>
                  <a:pt x="1028661" y="49820"/>
                  <a:pt x="1119846" y="100194"/>
                  <a:pt x="1101992" y="122512"/>
                </a:cubicBezTo>
                <a:cubicBezTo>
                  <a:pt x="1084138" y="144830"/>
                  <a:pt x="955968" y="146106"/>
                  <a:pt x="918346" y="164598"/>
                </a:cubicBezTo>
                <a:cubicBezTo>
                  <a:pt x="880724" y="183090"/>
                  <a:pt x="945128" y="208596"/>
                  <a:pt x="876261" y="233465"/>
                </a:cubicBezTo>
                <a:cubicBezTo>
                  <a:pt x="807394" y="258334"/>
                  <a:pt x="596967" y="309984"/>
                  <a:pt x="505145" y="313810"/>
                </a:cubicBezTo>
                <a:cubicBezTo>
                  <a:pt x="413323" y="317636"/>
                  <a:pt x="409497" y="274275"/>
                  <a:pt x="325326" y="256420"/>
                </a:cubicBezTo>
                <a:cubicBezTo>
                  <a:pt x="241155" y="238566"/>
                  <a:pt x="-6256" y="210509"/>
                  <a:pt x="121" y="206683"/>
                </a:cubicBezTo>
                <a:cubicBezTo>
                  <a:pt x="6497" y="202857"/>
                  <a:pt x="312573" y="237928"/>
                  <a:pt x="363585" y="233465"/>
                </a:cubicBezTo>
                <a:cubicBezTo>
                  <a:pt x="414597" y="229002"/>
                  <a:pt x="296631" y="186916"/>
                  <a:pt x="306196" y="179902"/>
                </a:cubicBezTo>
                <a:cubicBezTo>
                  <a:pt x="315761" y="172888"/>
                  <a:pt x="404395" y="201582"/>
                  <a:pt x="420974" y="191379"/>
                </a:cubicBezTo>
                <a:cubicBezTo>
                  <a:pt x="437553" y="181176"/>
                  <a:pt x="322775" y="130165"/>
                  <a:pt x="390367" y="9955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019F2067-D63C-5D89-2A0E-BC7762D1B9E9}"/>
              </a:ext>
            </a:extLst>
          </p:cNvPr>
          <p:cNvSpPr/>
          <p:nvPr/>
        </p:nvSpPr>
        <p:spPr>
          <a:xfrm>
            <a:off x="5281454" y="7027520"/>
            <a:ext cx="1572513" cy="470191"/>
          </a:xfrm>
          <a:custGeom>
            <a:avLst/>
            <a:gdLst>
              <a:gd name="connsiteX0" fmla="*/ 13649 w 1572513"/>
              <a:gd name="connsiteY0" fmla="*/ 8386 h 470191"/>
              <a:gd name="connsiteX1" fmla="*/ 71038 w 1572513"/>
              <a:gd name="connsiteY1" fmla="*/ 23690 h 470191"/>
              <a:gd name="connsiteX2" fmla="*/ 843878 w 1572513"/>
              <a:gd name="connsiteY2" fmla="*/ 180554 h 470191"/>
              <a:gd name="connsiteX3" fmla="*/ 759708 w 1572513"/>
              <a:gd name="connsiteY3" fmla="*/ 111687 h 470191"/>
              <a:gd name="connsiteX4" fmla="*/ 1142302 w 1572513"/>
              <a:gd name="connsiteY4" fmla="*/ 142294 h 470191"/>
              <a:gd name="connsiteX5" fmla="*/ 1551677 w 1572513"/>
              <a:gd name="connsiteY5" fmla="*/ 54298 h 470191"/>
              <a:gd name="connsiteX6" fmla="*/ 1463681 w 1572513"/>
              <a:gd name="connsiteY6" fmla="*/ 92557 h 470191"/>
              <a:gd name="connsiteX7" fmla="*/ 1570807 w 1572513"/>
              <a:gd name="connsiteY7" fmla="*/ 16038 h 470191"/>
              <a:gd name="connsiteX8" fmla="*/ 1528722 w 1572513"/>
              <a:gd name="connsiteY8" fmla="*/ 123165 h 470191"/>
              <a:gd name="connsiteX9" fmla="*/ 1517244 w 1572513"/>
              <a:gd name="connsiteY9" fmla="*/ 264724 h 470191"/>
              <a:gd name="connsiteX10" fmla="*/ 1176735 w 1572513"/>
              <a:gd name="connsiteY10" fmla="*/ 456021 h 470191"/>
              <a:gd name="connsiteX11" fmla="*/ 1272384 w 1572513"/>
              <a:gd name="connsiteY11" fmla="*/ 456021 h 470191"/>
              <a:gd name="connsiteX12" fmla="*/ 797967 w 1572513"/>
              <a:gd name="connsiteY12" fmla="*/ 444544 h 470191"/>
              <a:gd name="connsiteX13" fmla="*/ 442154 w 1572513"/>
              <a:gd name="connsiteY13" fmla="*/ 302984 h 470191"/>
              <a:gd name="connsiteX14" fmla="*/ 541629 w 1572513"/>
              <a:gd name="connsiteY14" fmla="*/ 302984 h 470191"/>
              <a:gd name="connsiteX15" fmla="*/ 285291 w 1572513"/>
              <a:gd name="connsiteY15" fmla="*/ 199683 h 470191"/>
              <a:gd name="connsiteX16" fmla="*/ 105472 w 1572513"/>
              <a:gd name="connsiteY16" fmla="*/ 119339 h 470191"/>
              <a:gd name="connsiteX17" fmla="*/ 377113 w 1572513"/>
              <a:gd name="connsiteY17" fmla="*/ 176728 h 470191"/>
              <a:gd name="connsiteX18" fmla="*/ 13649 w 1572513"/>
              <a:gd name="connsiteY18" fmla="*/ 8386 h 4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2513" h="470191">
                <a:moveTo>
                  <a:pt x="13649" y="8386"/>
                </a:moveTo>
                <a:cubicBezTo>
                  <a:pt x="-37363" y="-17120"/>
                  <a:pt x="71038" y="23690"/>
                  <a:pt x="71038" y="23690"/>
                </a:cubicBezTo>
                <a:cubicBezTo>
                  <a:pt x="209410" y="52385"/>
                  <a:pt x="729100" y="165888"/>
                  <a:pt x="843878" y="180554"/>
                </a:cubicBezTo>
                <a:cubicBezTo>
                  <a:pt x="958656" y="195220"/>
                  <a:pt x="709971" y="118064"/>
                  <a:pt x="759708" y="111687"/>
                </a:cubicBezTo>
                <a:cubicBezTo>
                  <a:pt x="809445" y="105310"/>
                  <a:pt x="1010307" y="151859"/>
                  <a:pt x="1142302" y="142294"/>
                </a:cubicBezTo>
                <a:cubicBezTo>
                  <a:pt x="1274297" y="132729"/>
                  <a:pt x="1498114" y="62588"/>
                  <a:pt x="1551677" y="54298"/>
                </a:cubicBezTo>
                <a:cubicBezTo>
                  <a:pt x="1605240" y="46008"/>
                  <a:pt x="1460493" y="98934"/>
                  <a:pt x="1463681" y="92557"/>
                </a:cubicBezTo>
                <a:cubicBezTo>
                  <a:pt x="1466869" y="86180"/>
                  <a:pt x="1559967" y="10937"/>
                  <a:pt x="1570807" y="16038"/>
                </a:cubicBezTo>
                <a:cubicBezTo>
                  <a:pt x="1581647" y="21139"/>
                  <a:pt x="1537649" y="81717"/>
                  <a:pt x="1528722" y="123165"/>
                </a:cubicBezTo>
                <a:cubicBezTo>
                  <a:pt x="1519795" y="164613"/>
                  <a:pt x="1575908" y="209248"/>
                  <a:pt x="1517244" y="264724"/>
                </a:cubicBezTo>
                <a:cubicBezTo>
                  <a:pt x="1458580" y="320200"/>
                  <a:pt x="1217545" y="424138"/>
                  <a:pt x="1176735" y="456021"/>
                </a:cubicBezTo>
                <a:cubicBezTo>
                  <a:pt x="1135925" y="487904"/>
                  <a:pt x="1272384" y="456021"/>
                  <a:pt x="1272384" y="456021"/>
                </a:cubicBezTo>
                <a:cubicBezTo>
                  <a:pt x="1209256" y="454108"/>
                  <a:pt x="936339" y="470050"/>
                  <a:pt x="797967" y="444544"/>
                </a:cubicBezTo>
                <a:cubicBezTo>
                  <a:pt x="659595" y="419038"/>
                  <a:pt x="484877" y="326577"/>
                  <a:pt x="442154" y="302984"/>
                </a:cubicBezTo>
                <a:cubicBezTo>
                  <a:pt x="399431" y="279391"/>
                  <a:pt x="567773" y="320201"/>
                  <a:pt x="541629" y="302984"/>
                </a:cubicBezTo>
                <a:cubicBezTo>
                  <a:pt x="515485" y="285767"/>
                  <a:pt x="357984" y="230291"/>
                  <a:pt x="285291" y="199683"/>
                </a:cubicBezTo>
                <a:cubicBezTo>
                  <a:pt x="212598" y="169076"/>
                  <a:pt x="90168" y="123165"/>
                  <a:pt x="105472" y="119339"/>
                </a:cubicBezTo>
                <a:cubicBezTo>
                  <a:pt x="120776" y="115513"/>
                  <a:pt x="394330" y="192032"/>
                  <a:pt x="377113" y="176728"/>
                </a:cubicBezTo>
                <a:cubicBezTo>
                  <a:pt x="359896" y="161424"/>
                  <a:pt x="64661" y="33892"/>
                  <a:pt x="13649" y="838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円/楕円 1376">
            <a:extLst>
              <a:ext uri="{FF2B5EF4-FFF2-40B4-BE49-F238E27FC236}">
                <a16:creationId xmlns:a16="http://schemas.microsoft.com/office/drawing/2014/main" id="{F1671B82-3AEF-61CD-169F-D1728295F85E}"/>
              </a:ext>
            </a:extLst>
          </p:cNvPr>
          <p:cNvSpPr/>
          <p:nvPr/>
        </p:nvSpPr>
        <p:spPr>
          <a:xfrm>
            <a:off x="6221273" y="7282912"/>
            <a:ext cx="89626" cy="896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円/楕円 1377">
            <a:extLst>
              <a:ext uri="{FF2B5EF4-FFF2-40B4-BE49-F238E27FC236}">
                <a16:creationId xmlns:a16="http://schemas.microsoft.com/office/drawing/2014/main" id="{F2DAA311-6C5B-020C-2E03-F71C45EE9C36}"/>
              </a:ext>
            </a:extLst>
          </p:cNvPr>
          <p:cNvSpPr/>
          <p:nvPr/>
        </p:nvSpPr>
        <p:spPr>
          <a:xfrm>
            <a:off x="6547256" y="7041560"/>
            <a:ext cx="89626" cy="896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42B34798-A025-E681-4D9A-D2E2D32351F9}"/>
              </a:ext>
            </a:extLst>
          </p:cNvPr>
          <p:cNvSpPr/>
          <p:nvPr/>
        </p:nvSpPr>
        <p:spPr>
          <a:xfrm>
            <a:off x="6400426" y="7158090"/>
            <a:ext cx="345666" cy="104080"/>
          </a:xfrm>
          <a:custGeom>
            <a:avLst/>
            <a:gdLst>
              <a:gd name="connsiteX0" fmla="*/ 4200 w 345666"/>
              <a:gd name="connsiteY0" fmla="*/ 95895 h 104080"/>
              <a:gd name="connsiteX1" fmla="*/ 340883 w 345666"/>
              <a:gd name="connsiteY1" fmla="*/ 246 h 104080"/>
              <a:gd name="connsiteX2" fmla="*/ 199323 w 345666"/>
              <a:gd name="connsiteY2" fmla="*/ 69113 h 104080"/>
              <a:gd name="connsiteX3" fmla="*/ 153412 w 345666"/>
              <a:gd name="connsiteY3" fmla="*/ 95895 h 104080"/>
              <a:gd name="connsiteX4" fmla="*/ 4200 w 345666"/>
              <a:gd name="connsiteY4" fmla="*/ 95895 h 10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6" h="104080">
                <a:moveTo>
                  <a:pt x="4200" y="95895"/>
                </a:moveTo>
                <a:cubicBezTo>
                  <a:pt x="35445" y="79953"/>
                  <a:pt x="308363" y="4710"/>
                  <a:pt x="340883" y="246"/>
                </a:cubicBezTo>
                <a:cubicBezTo>
                  <a:pt x="373404" y="-4218"/>
                  <a:pt x="230568" y="53171"/>
                  <a:pt x="199323" y="69113"/>
                </a:cubicBezTo>
                <a:cubicBezTo>
                  <a:pt x="168078" y="85055"/>
                  <a:pt x="181469" y="91431"/>
                  <a:pt x="153412" y="95895"/>
                </a:cubicBezTo>
                <a:cubicBezTo>
                  <a:pt x="125355" y="100359"/>
                  <a:pt x="-27045" y="111837"/>
                  <a:pt x="4200" y="958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35C53D0E-BF27-6A59-14B3-32C0E9219C4A}"/>
              </a:ext>
            </a:extLst>
          </p:cNvPr>
          <p:cNvSpPr/>
          <p:nvPr/>
        </p:nvSpPr>
        <p:spPr>
          <a:xfrm>
            <a:off x="5837772" y="7242029"/>
            <a:ext cx="304541" cy="102210"/>
          </a:xfrm>
          <a:custGeom>
            <a:avLst/>
            <a:gdLst>
              <a:gd name="connsiteX0" fmla="*/ 615 w 304541"/>
              <a:gd name="connsiteY0" fmla="*/ 478 h 102210"/>
              <a:gd name="connsiteX1" fmla="*/ 276082 w 304541"/>
              <a:gd name="connsiteY1" fmla="*/ 99953 h 102210"/>
              <a:gd name="connsiteX2" fmla="*/ 287560 w 304541"/>
              <a:gd name="connsiteY2" fmla="*/ 69345 h 102210"/>
              <a:gd name="connsiteX3" fmla="*/ 203390 w 304541"/>
              <a:gd name="connsiteY3" fmla="*/ 61693 h 102210"/>
              <a:gd name="connsiteX4" fmla="*/ 615 w 304541"/>
              <a:gd name="connsiteY4" fmla="*/ 478 h 10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541" h="102210">
                <a:moveTo>
                  <a:pt x="615" y="478"/>
                </a:moveTo>
                <a:cubicBezTo>
                  <a:pt x="12730" y="6855"/>
                  <a:pt x="228258" y="88475"/>
                  <a:pt x="276082" y="99953"/>
                </a:cubicBezTo>
                <a:cubicBezTo>
                  <a:pt x="323906" y="111431"/>
                  <a:pt x="299675" y="75722"/>
                  <a:pt x="287560" y="69345"/>
                </a:cubicBezTo>
                <a:cubicBezTo>
                  <a:pt x="275445" y="62968"/>
                  <a:pt x="248026" y="69983"/>
                  <a:pt x="203390" y="61693"/>
                </a:cubicBezTo>
                <a:cubicBezTo>
                  <a:pt x="158754" y="53404"/>
                  <a:pt x="-11500" y="-5899"/>
                  <a:pt x="615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74B9E048-2E14-F3D0-4DE9-B166707BCEDE}"/>
              </a:ext>
            </a:extLst>
          </p:cNvPr>
          <p:cNvSpPr/>
          <p:nvPr/>
        </p:nvSpPr>
        <p:spPr>
          <a:xfrm>
            <a:off x="5849703" y="7074166"/>
            <a:ext cx="427505" cy="38352"/>
          </a:xfrm>
          <a:custGeom>
            <a:avLst/>
            <a:gdLst>
              <a:gd name="connsiteX0" fmla="*/ 161 w 427505"/>
              <a:gd name="connsiteY0" fmla="*/ 34433 h 38352"/>
              <a:gd name="connsiteX1" fmla="*/ 329192 w 427505"/>
              <a:gd name="connsiteY1" fmla="*/ 11478 h 38352"/>
              <a:gd name="connsiteX2" fmla="*/ 421015 w 427505"/>
              <a:gd name="connsiteY2" fmla="*/ 38259 h 38352"/>
              <a:gd name="connsiteX3" fmla="*/ 375104 w 427505"/>
              <a:gd name="connsiteY3" fmla="*/ 0 h 38352"/>
              <a:gd name="connsiteX4" fmla="*/ 161 w 427505"/>
              <a:gd name="connsiteY4" fmla="*/ 34433 h 3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505" h="38352">
                <a:moveTo>
                  <a:pt x="161" y="34433"/>
                </a:moveTo>
                <a:cubicBezTo>
                  <a:pt x="-7491" y="36346"/>
                  <a:pt x="259050" y="10840"/>
                  <a:pt x="329192" y="11478"/>
                </a:cubicBezTo>
                <a:cubicBezTo>
                  <a:pt x="399334" y="12116"/>
                  <a:pt x="413363" y="40172"/>
                  <a:pt x="421015" y="38259"/>
                </a:cubicBezTo>
                <a:cubicBezTo>
                  <a:pt x="428667" y="36346"/>
                  <a:pt x="442058" y="0"/>
                  <a:pt x="375104" y="0"/>
                </a:cubicBezTo>
                <a:cubicBezTo>
                  <a:pt x="308150" y="0"/>
                  <a:pt x="7813" y="32520"/>
                  <a:pt x="161" y="344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9DD480E4-F4D1-89AD-F9E4-F1CAFEAF137D}"/>
              </a:ext>
            </a:extLst>
          </p:cNvPr>
          <p:cNvSpPr/>
          <p:nvPr/>
        </p:nvSpPr>
        <p:spPr>
          <a:xfrm>
            <a:off x="6635460" y="2943523"/>
            <a:ext cx="1137363" cy="4086902"/>
          </a:xfrm>
          <a:custGeom>
            <a:avLst/>
            <a:gdLst>
              <a:gd name="connsiteX0" fmla="*/ 471 w 1137363"/>
              <a:gd name="connsiteY0" fmla="*/ 8683 h 4086902"/>
              <a:gd name="connsiteX1" fmla="*/ 627489 w 1137363"/>
              <a:gd name="connsiteY1" fmla="*/ 1746043 h 4086902"/>
              <a:gd name="connsiteX2" fmla="*/ 627489 w 1137363"/>
              <a:gd name="connsiteY2" fmla="*/ 1550100 h 4086902"/>
              <a:gd name="connsiteX3" fmla="*/ 927934 w 1137363"/>
              <a:gd name="connsiteY3" fmla="*/ 2503688 h 4086902"/>
              <a:gd name="connsiteX4" fmla="*/ 940997 w 1137363"/>
              <a:gd name="connsiteY4" fmla="*/ 3143768 h 4086902"/>
              <a:gd name="connsiteX5" fmla="*/ 954060 w 1137363"/>
              <a:gd name="connsiteY5" fmla="*/ 2960888 h 4086902"/>
              <a:gd name="connsiteX6" fmla="*/ 614426 w 1137363"/>
              <a:gd name="connsiteY6" fmla="*/ 4084294 h 4086902"/>
              <a:gd name="connsiteX7" fmla="*/ 967123 w 1137363"/>
              <a:gd name="connsiteY7" fmla="*/ 3235208 h 4086902"/>
              <a:gd name="connsiteX8" fmla="*/ 1110814 w 1137363"/>
              <a:gd name="connsiteY8" fmla="*/ 2111803 h 4086902"/>
              <a:gd name="connsiteX9" fmla="*/ 444609 w 1137363"/>
              <a:gd name="connsiteY9" fmla="*/ 505071 h 4086902"/>
              <a:gd name="connsiteX10" fmla="*/ 522986 w 1137363"/>
              <a:gd name="connsiteY10" fmla="*/ 1053711 h 4086902"/>
              <a:gd name="connsiteX11" fmla="*/ 471 w 1137363"/>
              <a:gd name="connsiteY11" fmla="*/ 8683 h 408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7363" h="4086902">
                <a:moveTo>
                  <a:pt x="471" y="8683"/>
                </a:moveTo>
                <a:cubicBezTo>
                  <a:pt x="17888" y="124072"/>
                  <a:pt x="522986" y="1489140"/>
                  <a:pt x="627489" y="1746043"/>
                </a:cubicBezTo>
                <a:cubicBezTo>
                  <a:pt x="731992" y="2002946"/>
                  <a:pt x="577415" y="1423826"/>
                  <a:pt x="627489" y="1550100"/>
                </a:cubicBezTo>
                <a:cubicBezTo>
                  <a:pt x="677563" y="1676374"/>
                  <a:pt x="875683" y="2238077"/>
                  <a:pt x="927934" y="2503688"/>
                </a:cubicBezTo>
                <a:cubicBezTo>
                  <a:pt x="980185" y="2769299"/>
                  <a:pt x="936643" y="3067568"/>
                  <a:pt x="940997" y="3143768"/>
                </a:cubicBezTo>
                <a:cubicBezTo>
                  <a:pt x="945351" y="3219968"/>
                  <a:pt x="1008489" y="2804134"/>
                  <a:pt x="954060" y="2960888"/>
                </a:cubicBezTo>
                <a:cubicBezTo>
                  <a:pt x="899632" y="3117642"/>
                  <a:pt x="612249" y="4038574"/>
                  <a:pt x="614426" y="4084294"/>
                </a:cubicBezTo>
                <a:cubicBezTo>
                  <a:pt x="616603" y="4130014"/>
                  <a:pt x="884392" y="3563956"/>
                  <a:pt x="967123" y="3235208"/>
                </a:cubicBezTo>
                <a:cubicBezTo>
                  <a:pt x="1049854" y="2906460"/>
                  <a:pt x="1197900" y="2566826"/>
                  <a:pt x="1110814" y="2111803"/>
                </a:cubicBezTo>
                <a:cubicBezTo>
                  <a:pt x="1023728" y="1656780"/>
                  <a:pt x="542580" y="681420"/>
                  <a:pt x="444609" y="505071"/>
                </a:cubicBezTo>
                <a:cubicBezTo>
                  <a:pt x="346638" y="328722"/>
                  <a:pt x="592655" y="1142974"/>
                  <a:pt x="522986" y="1053711"/>
                </a:cubicBezTo>
                <a:cubicBezTo>
                  <a:pt x="453317" y="964448"/>
                  <a:pt x="-16946" y="-106706"/>
                  <a:pt x="471" y="868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981F889-BE22-CA06-D103-9E99AD6FF1B7}"/>
              </a:ext>
            </a:extLst>
          </p:cNvPr>
          <p:cNvSpPr/>
          <p:nvPr/>
        </p:nvSpPr>
        <p:spPr>
          <a:xfrm>
            <a:off x="3588819" y="4969599"/>
            <a:ext cx="2474176" cy="3740041"/>
          </a:xfrm>
          <a:custGeom>
            <a:avLst/>
            <a:gdLst>
              <a:gd name="connsiteX0" fmla="*/ 343101 w 2474176"/>
              <a:gd name="connsiteY0" fmla="*/ 216355 h 3740041"/>
              <a:gd name="connsiteX1" fmla="*/ 395352 w 2474176"/>
              <a:gd name="connsiteY1" fmla="*/ 1457327 h 3740041"/>
              <a:gd name="connsiteX2" fmla="*/ 1087684 w 2474176"/>
              <a:gd name="connsiteY2" fmla="*/ 2998744 h 3740041"/>
              <a:gd name="connsiteX3" fmla="*/ 1048495 w 2474176"/>
              <a:gd name="connsiteY3" fmla="*/ 2815864 h 3740041"/>
              <a:gd name="connsiteX4" fmla="*/ 2446221 w 2474176"/>
              <a:gd name="connsiteY4" fmla="*/ 3717201 h 3740041"/>
              <a:gd name="connsiteX5" fmla="*/ 1845330 w 2474176"/>
              <a:gd name="connsiteY5" fmla="*/ 3351441 h 3740041"/>
              <a:gd name="connsiteX6" fmla="*/ 225535 w 2474176"/>
              <a:gd name="connsiteY6" fmla="*/ 2084344 h 3740041"/>
              <a:gd name="connsiteX7" fmla="*/ 29592 w 2474176"/>
              <a:gd name="connsiteY7" fmla="*/ 46538 h 3740041"/>
              <a:gd name="connsiteX8" fmla="*/ 29592 w 2474176"/>
              <a:gd name="connsiteY8" fmla="*/ 621304 h 3740041"/>
              <a:gd name="connsiteX9" fmla="*/ 343101 w 2474176"/>
              <a:gd name="connsiteY9" fmla="*/ 216355 h 374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4176" h="3740041">
                <a:moveTo>
                  <a:pt x="343101" y="216355"/>
                </a:moveTo>
                <a:cubicBezTo>
                  <a:pt x="404061" y="355692"/>
                  <a:pt x="271255" y="993596"/>
                  <a:pt x="395352" y="1457327"/>
                </a:cubicBezTo>
                <a:cubicBezTo>
                  <a:pt x="519449" y="1921058"/>
                  <a:pt x="978827" y="2772321"/>
                  <a:pt x="1087684" y="2998744"/>
                </a:cubicBezTo>
                <a:cubicBezTo>
                  <a:pt x="1196541" y="3225167"/>
                  <a:pt x="822072" y="2696121"/>
                  <a:pt x="1048495" y="2815864"/>
                </a:cubicBezTo>
                <a:cubicBezTo>
                  <a:pt x="1274918" y="2935607"/>
                  <a:pt x="2313415" y="3627938"/>
                  <a:pt x="2446221" y="3717201"/>
                </a:cubicBezTo>
                <a:cubicBezTo>
                  <a:pt x="2579027" y="3806464"/>
                  <a:pt x="2215444" y="3623584"/>
                  <a:pt x="1845330" y="3351441"/>
                </a:cubicBezTo>
                <a:cubicBezTo>
                  <a:pt x="1475216" y="3079298"/>
                  <a:pt x="528158" y="2635161"/>
                  <a:pt x="225535" y="2084344"/>
                </a:cubicBezTo>
                <a:cubicBezTo>
                  <a:pt x="-77088" y="1533527"/>
                  <a:pt x="62249" y="290378"/>
                  <a:pt x="29592" y="46538"/>
                </a:cubicBezTo>
                <a:cubicBezTo>
                  <a:pt x="-3065" y="-197302"/>
                  <a:pt x="-16128" y="595178"/>
                  <a:pt x="29592" y="621304"/>
                </a:cubicBezTo>
                <a:cubicBezTo>
                  <a:pt x="75312" y="647430"/>
                  <a:pt x="282141" y="77018"/>
                  <a:pt x="343101" y="21635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8ABF7A0B-9210-F1EC-362E-CFA249E66771}"/>
              </a:ext>
            </a:extLst>
          </p:cNvPr>
          <p:cNvSpPr/>
          <p:nvPr/>
        </p:nvSpPr>
        <p:spPr>
          <a:xfrm>
            <a:off x="6279864" y="5354166"/>
            <a:ext cx="1395350" cy="3389730"/>
          </a:xfrm>
          <a:custGeom>
            <a:avLst/>
            <a:gdLst>
              <a:gd name="connsiteX0" fmla="*/ 1283530 w 1395350"/>
              <a:gd name="connsiteY0" fmla="*/ 1605 h 3389730"/>
              <a:gd name="connsiteX1" fmla="*/ 787142 w 1395350"/>
              <a:gd name="connsiteY1" fmla="*/ 2078600 h 3389730"/>
              <a:gd name="connsiteX2" fmla="*/ 839393 w 1395350"/>
              <a:gd name="connsiteY2" fmla="*/ 1752028 h 3389730"/>
              <a:gd name="connsiteX3" fmla="*/ 29496 w 1395350"/>
              <a:gd name="connsiteY3" fmla="*/ 3332634 h 3389730"/>
              <a:gd name="connsiteX4" fmla="*/ 290753 w 1395350"/>
              <a:gd name="connsiteY4" fmla="*/ 2875434 h 3389730"/>
              <a:gd name="connsiteX5" fmla="*/ 1361907 w 1395350"/>
              <a:gd name="connsiteY5" fmla="*/ 1294828 h 3389730"/>
              <a:gd name="connsiteX6" fmla="*/ 1139839 w 1395350"/>
              <a:gd name="connsiteY6" fmla="*/ 1725903 h 3389730"/>
              <a:gd name="connsiteX7" fmla="*/ 1283530 w 1395350"/>
              <a:gd name="connsiteY7" fmla="*/ 1605 h 338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5350" h="3389730">
                <a:moveTo>
                  <a:pt x="1283530" y="1605"/>
                </a:moveTo>
                <a:cubicBezTo>
                  <a:pt x="1224747" y="60388"/>
                  <a:pt x="861165" y="1786863"/>
                  <a:pt x="787142" y="2078600"/>
                </a:cubicBezTo>
                <a:cubicBezTo>
                  <a:pt x="713119" y="2370337"/>
                  <a:pt x="965667" y="1543022"/>
                  <a:pt x="839393" y="1752028"/>
                </a:cubicBezTo>
                <a:cubicBezTo>
                  <a:pt x="713119" y="1961034"/>
                  <a:pt x="120936" y="3145400"/>
                  <a:pt x="29496" y="3332634"/>
                </a:cubicBezTo>
                <a:cubicBezTo>
                  <a:pt x="-61944" y="3519868"/>
                  <a:pt x="68685" y="3215068"/>
                  <a:pt x="290753" y="2875434"/>
                </a:cubicBezTo>
                <a:cubicBezTo>
                  <a:pt x="512821" y="2535800"/>
                  <a:pt x="1220393" y="1486416"/>
                  <a:pt x="1361907" y="1294828"/>
                </a:cubicBezTo>
                <a:cubicBezTo>
                  <a:pt x="1503421" y="1103240"/>
                  <a:pt x="1150725" y="1934908"/>
                  <a:pt x="1139839" y="1725903"/>
                </a:cubicBezTo>
                <a:cubicBezTo>
                  <a:pt x="1128953" y="1516898"/>
                  <a:pt x="1342313" y="-57178"/>
                  <a:pt x="1283530" y="160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F5D734D3-1B94-732C-BCB6-92223F7876C9}"/>
              </a:ext>
            </a:extLst>
          </p:cNvPr>
          <p:cNvSpPr/>
          <p:nvPr/>
        </p:nvSpPr>
        <p:spPr>
          <a:xfrm>
            <a:off x="5204876" y="2504674"/>
            <a:ext cx="2129235" cy="1431940"/>
          </a:xfrm>
          <a:custGeom>
            <a:avLst/>
            <a:gdLst>
              <a:gd name="connsiteX0" fmla="*/ 7204 w 2129235"/>
              <a:gd name="connsiteY0" fmla="*/ 3395 h 1431940"/>
              <a:gd name="connsiteX1" fmla="*/ 1535558 w 2129235"/>
              <a:gd name="connsiteY1" fmla="*/ 721852 h 1431940"/>
              <a:gd name="connsiteX2" fmla="*/ 1339615 w 2129235"/>
              <a:gd name="connsiteY2" fmla="*/ 538972 h 1431940"/>
              <a:gd name="connsiteX3" fmla="*/ 2123387 w 2129235"/>
              <a:gd name="connsiteY3" fmla="*/ 1427246 h 1431940"/>
              <a:gd name="connsiteX4" fmla="*/ 1640061 w 2129235"/>
              <a:gd name="connsiteY4" fmla="*/ 852480 h 1431940"/>
              <a:gd name="connsiteX5" fmla="*/ 608095 w 2129235"/>
              <a:gd name="connsiteY5" fmla="*/ 42583 h 1431940"/>
              <a:gd name="connsiteX6" fmla="*/ 947730 w 2129235"/>
              <a:gd name="connsiteY6" fmla="*/ 434469 h 1431940"/>
              <a:gd name="connsiteX7" fmla="*/ 7204 w 2129235"/>
              <a:gd name="connsiteY7" fmla="*/ 3395 h 143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9235" h="1431940">
                <a:moveTo>
                  <a:pt x="7204" y="3395"/>
                </a:moveTo>
                <a:cubicBezTo>
                  <a:pt x="105175" y="51292"/>
                  <a:pt x="1313490" y="632589"/>
                  <a:pt x="1535558" y="721852"/>
                </a:cubicBezTo>
                <a:cubicBezTo>
                  <a:pt x="1757627" y="811115"/>
                  <a:pt x="1241644" y="421406"/>
                  <a:pt x="1339615" y="538972"/>
                </a:cubicBezTo>
                <a:cubicBezTo>
                  <a:pt x="1437586" y="656538"/>
                  <a:pt x="2073313" y="1374995"/>
                  <a:pt x="2123387" y="1427246"/>
                </a:cubicBezTo>
                <a:cubicBezTo>
                  <a:pt x="2173461" y="1479497"/>
                  <a:pt x="1892610" y="1083257"/>
                  <a:pt x="1640061" y="852480"/>
                </a:cubicBezTo>
                <a:cubicBezTo>
                  <a:pt x="1387512" y="621703"/>
                  <a:pt x="723483" y="112251"/>
                  <a:pt x="608095" y="42583"/>
                </a:cubicBezTo>
                <a:cubicBezTo>
                  <a:pt x="492707" y="-27085"/>
                  <a:pt x="1054410" y="438823"/>
                  <a:pt x="947730" y="434469"/>
                </a:cubicBezTo>
                <a:cubicBezTo>
                  <a:pt x="841050" y="430115"/>
                  <a:pt x="-90767" y="-44502"/>
                  <a:pt x="7204" y="339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85D90B3C-B819-F028-96F8-3C9EB4E787BE}"/>
              </a:ext>
            </a:extLst>
          </p:cNvPr>
          <p:cNvSpPr/>
          <p:nvPr/>
        </p:nvSpPr>
        <p:spPr>
          <a:xfrm>
            <a:off x="4717674" y="2356742"/>
            <a:ext cx="1547574" cy="1082701"/>
          </a:xfrm>
          <a:custGeom>
            <a:avLst/>
            <a:gdLst>
              <a:gd name="connsiteX0" fmla="*/ 24143 w 1547574"/>
              <a:gd name="connsiteY0" fmla="*/ 1078789 h 1082701"/>
              <a:gd name="connsiteX1" fmla="*/ 1513309 w 1547574"/>
              <a:gd name="connsiteY1" fmla="*/ 33761 h 1082701"/>
              <a:gd name="connsiteX2" fmla="*/ 990795 w 1547574"/>
              <a:gd name="connsiteY2" fmla="*/ 295018 h 1082701"/>
              <a:gd name="connsiteX3" fmla="*/ 89457 w 1547574"/>
              <a:gd name="connsiteY3" fmla="*/ 686904 h 1082701"/>
              <a:gd name="connsiteX4" fmla="*/ 559720 w 1547574"/>
              <a:gd name="connsiteY4" fmla="*/ 399521 h 1082701"/>
              <a:gd name="connsiteX5" fmla="*/ 24143 w 1547574"/>
              <a:gd name="connsiteY5" fmla="*/ 1078789 h 108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7574" h="1082701">
                <a:moveTo>
                  <a:pt x="24143" y="1078789"/>
                </a:moveTo>
                <a:cubicBezTo>
                  <a:pt x="183074" y="1017829"/>
                  <a:pt x="1352200" y="164390"/>
                  <a:pt x="1513309" y="33761"/>
                </a:cubicBezTo>
                <a:cubicBezTo>
                  <a:pt x="1674418" y="-96868"/>
                  <a:pt x="1228104" y="186161"/>
                  <a:pt x="990795" y="295018"/>
                </a:cubicBezTo>
                <a:cubicBezTo>
                  <a:pt x="753486" y="403875"/>
                  <a:pt x="161303" y="669487"/>
                  <a:pt x="89457" y="686904"/>
                </a:cubicBezTo>
                <a:cubicBezTo>
                  <a:pt x="17611" y="704321"/>
                  <a:pt x="577137" y="329852"/>
                  <a:pt x="559720" y="399521"/>
                </a:cubicBezTo>
                <a:cubicBezTo>
                  <a:pt x="542303" y="469190"/>
                  <a:pt x="-134788" y="1139749"/>
                  <a:pt x="24143" y="107878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4C47504-99BC-3D60-89BE-446F98E581D5}"/>
              </a:ext>
            </a:extLst>
          </p:cNvPr>
          <p:cNvSpPr/>
          <p:nvPr/>
        </p:nvSpPr>
        <p:spPr>
          <a:xfrm>
            <a:off x="4641613" y="7461591"/>
            <a:ext cx="1585576" cy="1498717"/>
          </a:xfrm>
          <a:custGeom>
            <a:avLst/>
            <a:gdLst>
              <a:gd name="connsiteX0" fmla="*/ 100204 w 1585576"/>
              <a:gd name="connsiteY0" fmla="*/ 49552 h 1498717"/>
              <a:gd name="connsiteX1" fmla="*/ 1484867 w 1585576"/>
              <a:gd name="connsiteY1" fmla="*/ 1408089 h 1498717"/>
              <a:gd name="connsiteX2" fmla="*/ 1341176 w 1585576"/>
              <a:gd name="connsiteY2" fmla="*/ 1264398 h 1498717"/>
              <a:gd name="connsiteX3" fmla="*/ 243896 w 1585576"/>
              <a:gd name="connsiteY3" fmla="*/ 389186 h 1498717"/>
              <a:gd name="connsiteX4" fmla="*/ 100204 w 1585576"/>
              <a:gd name="connsiteY4" fmla="*/ 49552 h 149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576" h="1498717">
                <a:moveTo>
                  <a:pt x="100204" y="49552"/>
                </a:moveTo>
                <a:cubicBezTo>
                  <a:pt x="307033" y="219369"/>
                  <a:pt x="1278038" y="1205615"/>
                  <a:pt x="1484867" y="1408089"/>
                </a:cubicBezTo>
                <a:cubicBezTo>
                  <a:pt x="1691696" y="1610563"/>
                  <a:pt x="1548005" y="1434215"/>
                  <a:pt x="1341176" y="1264398"/>
                </a:cubicBezTo>
                <a:cubicBezTo>
                  <a:pt x="1134347" y="1094581"/>
                  <a:pt x="448547" y="593837"/>
                  <a:pt x="243896" y="389186"/>
                </a:cubicBezTo>
                <a:cubicBezTo>
                  <a:pt x="39245" y="184535"/>
                  <a:pt x="-106625" y="-120265"/>
                  <a:pt x="100204" y="4955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53E444EE-0D44-08A3-018C-40759718E25D}"/>
              </a:ext>
            </a:extLst>
          </p:cNvPr>
          <p:cNvSpPr/>
          <p:nvPr/>
        </p:nvSpPr>
        <p:spPr>
          <a:xfrm>
            <a:off x="5842836" y="7259778"/>
            <a:ext cx="1492778" cy="1735711"/>
          </a:xfrm>
          <a:custGeom>
            <a:avLst/>
            <a:gdLst>
              <a:gd name="connsiteX0" fmla="*/ 1459301 w 1492778"/>
              <a:gd name="connsiteY0" fmla="*/ 42359 h 1735711"/>
              <a:gd name="connsiteX1" fmla="*/ 479587 w 1492778"/>
              <a:gd name="connsiteY1" fmla="*/ 1427022 h 1735711"/>
              <a:gd name="connsiteX2" fmla="*/ 61575 w 1492778"/>
              <a:gd name="connsiteY2" fmla="*/ 1714405 h 1735711"/>
              <a:gd name="connsiteX3" fmla="*/ 466524 w 1492778"/>
              <a:gd name="connsiteY3" fmla="*/ 1048199 h 1735711"/>
              <a:gd name="connsiteX4" fmla="*/ 401210 w 1492778"/>
              <a:gd name="connsiteY4" fmla="*/ 1113513 h 1735711"/>
              <a:gd name="connsiteX5" fmla="*/ 22387 w 1492778"/>
              <a:gd name="connsiteY5" fmla="*/ 1557651 h 1735711"/>
              <a:gd name="connsiteX6" fmla="*/ 1145793 w 1492778"/>
              <a:gd name="connsiteY6" fmla="*/ 460371 h 1735711"/>
              <a:gd name="connsiteX7" fmla="*/ 1459301 w 1492778"/>
              <a:gd name="connsiteY7" fmla="*/ 42359 h 17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778" h="1735711">
                <a:moveTo>
                  <a:pt x="1459301" y="42359"/>
                </a:moveTo>
                <a:cubicBezTo>
                  <a:pt x="1348267" y="203467"/>
                  <a:pt x="712541" y="1148348"/>
                  <a:pt x="479587" y="1427022"/>
                </a:cubicBezTo>
                <a:cubicBezTo>
                  <a:pt x="246633" y="1705696"/>
                  <a:pt x="63752" y="1777542"/>
                  <a:pt x="61575" y="1714405"/>
                </a:cubicBezTo>
                <a:cubicBezTo>
                  <a:pt x="59398" y="1651268"/>
                  <a:pt x="409918" y="1148348"/>
                  <a:pt x="466524" y="1048199"/>
                </a:cubicBezTo>
                <a:cubicBezTo>
                  <a:pt x="523130" y="948050"/>
                  <a:pt x="475233" y="1028604"/>
                  <a:pt x="401210" y="1113513"/>
                </a:cubicBezTo>
                <a:cubicBezTo>
                  <a:pt x="327187" y="1198422"/>
                  <a:pt x="-101710" y="1666508"/>
                  <a:pt x="22387" y="1557651"/>
                </a:cubicBezTo>
                <a:cubicBezTo>
                  <a:pt x="146484" y="1448794"/>
                  <a:pt x="901953" y="706388"/>
                  <a:pt x="1145793" y="460371"/>
                </a:cubicBezTo>
                <a:cubicBezTo>
                  <a:pt x="1389633" y="214354"/>
                  <a:pt x="1570335" y="-118749"/>
                  <a:pt x="1459301" y="4235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E49772BF-CF00-E58F-8148-90382DFCDBB9}"/>
              </a:ext>
            </a:extLst>
          </p:cNvPr>
          <p:cNvSpPr/>
          <p:nvPr/>
        </p:nvSpPr>
        <p:spPr>
          <a:xfrm>
            <a:off x="7423197" y="5720075"/>
            <a:ext cx="61437" cy="240758"/>
          </a:xfrm>
          <a:custGeom>
            <a:avLst/>
            <a:gdLst>
              <a:gd name="connsiteX0" fmla="*/ 376 w 61437"/>
              <a:gd name="connsiteY0" fmla="*/ 3392 h 240758"/>
              <a:gd name="connsiteX1" fmla="*/ 47790 w 61437"/>
              <a:gd name="connsiteY1" fmla="*/ 138858 h 240758"/>
              <a:gd name="connsiteX2" fmla="*/ 13923 w 61437"/>
              <a:gd name="connsiteY2" fmla="*/ 240458 h 240758"/>
              <a:gd name="connsiteX3" fmla="*/ 61336 w 61437"/>
              <a:gd name="connsiteY3" fmla="*/ 165952 h 240758"/>
              <a:gd name="connsiteX4" fmla="*/ 27470 w 61437"/>
              <a:gd name="connsiteY4" fmla="*/ 50805 h 240758"/>
              <a:gd name="connsiteX5" fmla="*/ 376 w 61437"/>
              <a:gd name="connsiteY5" fmla="*/ 3392 h 24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7" h="240758">
                <a:moveTo>
                  <a:pt x="376" y="3392"/>
                </a:moveTo>
                <a:cubicBezTo>
                  <a:pt x="3763" y="18068"/>
                  <a:pt x="45532" y="99347"/>
                  <a:pt x="47790" y="138858"/>
                </a:cubicBezTo>
                <a:cubicBezTo>
                  <a:pt x="50048" y="178369"/>
                  <a:pt x="11665" y="235942"/>
                  <a:pt x="13923" y="240458"/>
                </a:cubicBezTo>
                <a:cubicBezTo>
                  <a:pt x="16181" y="244974"/>
                  <a:pt x="59078" y="197561"/>
                  <a:pt x="61336" y="165952"/>
                </a:cubicBezTo>
                <a:cubicBezTo>
                  <a:pt x="63594" y="134343"/>
                  <a:pt x="27470" y="50805"/>
                  <a:pt x="27470" y="50805"/>
                </a:cubicBezTo>
                <a:cubicBezTo>
                  <a:pt x="17310" y="24841"/>
                  <a:pt x="-3011" y="-11284"/>
                  <a:pt x="376" y="33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B1BFEF9-80A1-BF97-6D48-0627AD169894}"/>
              </a:ext>
            </a:extLst>
          </p:cNvPr>
          <p:cNvSpPr/>
          <p:nvPr/>
        </p:nvSpPr>
        <p:spPr>
          <a:xfrm>
            <a:off x="6599919" y="7617903"/>
            <a:ext cx="324493" cy="589508"/>
          </a:xfrm>
          <a:custGeom>
            <a:avLst/>
            <a:gdLst>
              <a:gd name="connsiteX0" fmla="*/ 308881 w 324493"/>
              <a:gd name="connsiteY0" fmla="*/ 2097 h 589508"/>
              <a:gd name="connsiteX1" fmla="*/ 295334 w 324493"/>
              <a:gd name="connsiteY1" fmla="*/ 225617 h 589508"/>
              <a:gd name="connsiteX2" fmla="*/ 4081 w 324493"/>
              <a:gd name="connsiteY2" fmla="*/ 584604 h 589508"/>
              <a:gd name="connsiteX3" fmla="*/ 132774 w 324493"/>
              <a:gd name="connsiteY3" fmla="*/ 428817 h 589508"/>
              <a:gd name="connsiteX4" fmla="*/ 247921 w 324493"/>
              <a:gd name="connsiteY4" fmla="*/ 354310 h 589508"/>
              <a:gd name="connsiteX5" fmla="*/ 308881 w 324493"/>
              <a:gd name="connsiteY5" fmla="*/ 2097 h 58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493" h="589508">
                <a:moveTo>
                  <a:pt x="308881" y="2097"/>
                </a:moveTo>
                <a:cubicBezTo>
                  <a:pt x="316783" y="-19352"/>
                  <a:pt x="346134" y="128532"/>
                  <a:pt x="295334" y="225617"/>
                </a:cubicBezTo>
                <a:cubicBezTo>
                  <a:pt x="244534" y="322702"/>
                  <a:pt x="31174" y="550737"/>
                  <a:pt x="4081" y="584604"/>
                </a:cubicBezTo>
                <a:cubicBezTo>
                  <a:pt x="-23012" y="618471"/>
                  <a:pt x="92134" y="467199"/>
                  <a:pt x="132774" y="428817"/>
                </a:cubicBezTo>
                <a:cubicBezTo>
                  <a:pt x="173414" y="390435"/>
                  <a:pt x="220828" y="420914"/>
                  <a:pt x="247921" y="354310"/>
                </a:cubicBezTo>
                <a:cubicBezTo>
                  <a:pt x="275014" y="287706"/>
                  <a:pt x="300979" y="23546"/>
                  <a:pt x="308881" y="20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3DCA5FE6-431D-5BBD-A637-B50B290BF4B1}"/>
              </a:ext>
            </a:extLst>
          </p:cNvPr>
          <p:cNvSpPr/>
          <p:nvPr/>
        </p:nvSpPr>
        <p:spPr>
          <a:xfrm>
            <a:off x="5736326" y="8028000"/>
            <a:ext cx="557660" cy="364880"/>
          </a:xfrm>
          <a:custGeom>
            <a:avLst/>
            <a:gdLst>
              <a:gd name="connsiteX0" fmla="*/ 10 w 557660"/>
              <a:gd name="connsiteY0" fmla="*/ 432 h 364880"/>
              <a:gd name="connsiteX1" fmla="*/ 164602 w 557660"/>
              <a:gd name="connsiteY1" fmla="*/ 189408 h 364880"/>
              <a:gd name="connsiteX2" fmla="*/ 548650 w 557660"/>
              <a:gd name="connsiteY2" fmla="*/ 360096 h 364880"/>
              <a:gd name="connsiteX3" fmla="*/ 414538 w 557660"/>
              <a:gd name="connsiteY3" fmla="*/ 311328 h 364880"/>
              <a:gd name="connsiteX4" fmla="*/ 170698 w 557660"/>
              <a:gd name="connsiteY4" fmla="*/ 244272 h 364880"/>
              <a:gd name="connsiteX5" fmla="*/ 10 w 557660"/>
              <a:gd name="connsiteY5" fmla="*/ 432 h 36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660" h="364880">
                <a:moveTo>
                  <a:pt x="10" y="432"/>
                </a:moveTo>
                <a:cubicBezTo>
                  <a:pt x="-1006" y="-8712"/>
                  <a:pt x="73162" y="129464"/>
                  <a:pt x="164602" y="189408"/>
                </a:cubicBezTo>
                <a:cubicBezTo>
                  <a:pt x="256042" y="249352"/>
                  <a:pt x="506994" y="339776"/>
                  <a:pt x="548650" y="360096"/>
                </a:cubicBezTo>
                <a:cubicBezTo>
                  <a:pt x="590306" y="380416"/>
                  <a:pt x="477530" y="330632"/>
                  <a:pt x="414538" y="311328"/>
                </a:cubicBezTo>
                <a:cubicBezTo>
                  <a:pt x="351546" y="292024"/>
                  <a:pt x="238770" y="289992"/>
                  <a:pt x="170698" y="244272"/>
                </a:cubicBezTo>
                <a:cubicBezTo>
                  <a:pt x="102626" y="198552"/>
                  <a:pt x="1026" y="9576"/>
                  <a:pt x="10" y="4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2FF79031-AB01-A2B3-91EC-C7653B954A7B}"/>
              </a:ext>
            </a:extLst>
          </p:cNvPr>
          <p:cNvSpPr/>
          <p:nvPr/>
        </p:nvSpPr>
        <p:spPr>
          <a:xfrm>
            <a:off x="6375711" y="8124866"/>
            <a:ext cx="346721" cy="259540"/>
          </a:xfrm>
          <a:custGeom>
            <a:avLst/>
            <a:gdLst>
              <a:gd name="connsiteX0" fmla="*/ 346590 w 346721"/>
              <a:gd name="connsiteY0" fmla="*/ 350 h 259540"/>
              <a:gd name="connsiteX1" fmla="*/ 204629 w 346721"/>
              <a:gd name="connsiteY1" fmla="*/ 159013 h 259540"/>
              <a:gd name="connsiteX2" fmla="*/ 37 w 346721"/>
              <a:gd name="connsiteY2" fmla="*/ 259222 h 259540"/>
              <a:gd name="connsiteX3" fmla="*/ 187927 w 346721"/>
              <a:gd name="connsiteY3" fmla="*/ 188241 h 259540"/>
              <a:gd name="connsiteX4" fmla="*/ 229681 w 346721"/>
              <a:gd name="connsiteY4" fmla="*/ 117260 h 259540"/>
              <a:gd name="connsiteX5" fmla="*/ 346590 w 346721"/>
              <a:gd name="connsiteY5" fmla="*/ 350 h 2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21" h="259540">
                <a:moveTo>
                  <a:pt x="346590" y="350"/>
                </a:moveTo>
                <a:cubicBezTo>
                  <a:pt x="342415" y="7309"/>
                  <a:pt x="262388" y="115868"/>
                  <a:pt x="204629" y="159013"/>
                </a:cubicBezTo>
                <a:cubicBezTo>
                  <a:pt x="146870" y="202158"/>
                  <a:pt x="2821" y="254351"/>
                  <a:pt x="37" y="259222"/>
                </a:cubicBezTo>
                <a:cubicBezTo>
                  <a:pt x="-2747" y="264093"/>
                  <a:pt x="149653" y="211901"/>
                  <a:pt x="187927" y="188241"/>
                </a:cubicBezTo>
                <a:cubicBezTo>
                  <a:pt x="226201" y="164581"/>
                  <a:pt x="205325" y="142312"/>
                  <a:pt x="229681" y="117260"/>
                </a:cubicBezTo>
                <a:cubicBezTo>
                  <a:pt x="254037" y="92208"/>
                  <a:pt x="350765" y="-6609"/>
                  <a:pt x="346590" y="3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54CC3283-CD02-C176-26A9-9DBE2F7A1DBB}"/>
              </a:ext>
            </a:extLst>
          </p:cNvPr>
          <p:cNvSpPr/>
          <p:nvPr/>
        </p:nvSpPr>
        <p:spPr>
          <a:xfrm>
            <a:off x="6691970" y="8040724"/>
            <a:ext cx="160131" cy="170952"/>
          </a:xfrm>
          <a:custGeom>
            <a:avLst/>
            <a:gdLst>
              <a:gd name="connsiteX0" fmla="*/ 159767 w 160131"/>
              <a:gd name="connsiteY0" fmla="*/ 986 h 170952"/>
              <a:gd name="connsiteX1" fmla="*/ 5279 w 160131"/>
              <a:gd name="connsiteY1" fmla="*/ 167999 h 170952"/>
              <a:gd name="connsiteX2" fmla="*/ 47033 w 160131"/>
              <a:gd name="connsiteY2" fmla="*/ 101194 h 170952"/>
              <a:gd name="connsiteX3" fmla="*/ 159767 w 160131"/>
              <a:gd name="connsiteY3" fmla="*/ 986 h 17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31" h="170952">
                <a:moveTo>
                  <a:pt x="159767" y="986"/>
                </a:moveTo>
                <a:cubicBezTo>
                  <a:pt x="152808" y="12120"/>
                  <a:pt x="24068" y="151298"/>
                  <a:pt x="5279" y="167999"/>
                </a:cubicBezTo>
                <a:cubicBezTo>
                  <a:pt x="-13510" y="184700"/>
                  <a:pt x="21981" y="126246"/>
                  <a:pt x="47033" y="101194"/>
                </a:cubicBezTo>
                <a:cubicBezTo>
                  <a:pt x="72085" y="76142"/>
                  <a:pt x="166726" y="-10148"/>
                  <a:pt x="159767" y="9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0AE47712-07C5-87AB-ACEA-9A91C5ABF411}"/>
              </a:ext>
            </a:extLst>
          </p:cNvPr>
          <p:cNvSpPr/>
          <p:nvPr/>
        </p:nvSpPr>
        <p:spPr>
          <a:xfrm>
            <a:off x="7056667" y="7317950"/>
            <a:ext cx="256206" cy="422373"/>
          </a:xfrm>
          <a:custGeom>
            <a:avLst/>
            <a:gdLst>
              <a:gd name="connsiteX0" fmla="*/ 254358 w 256206"/>
              <a:gd name="connsiteY0" fmla="*/ 5601 h 422373"/>
              <a:gd name="connsiteX1" fmla="*/ 3837 w 256206"/>
              <a:gd name="connsiteY1" fmla="*/ 418960 h 422373"/>
              <a:gd name="connsiteX2" fmla="*/ 112396 w 256206"/>
              <a:gd name="connsiteY2" fmla="*/ 193491 h 422373"/>
              <a:gd name="connsiteX3" fmla="*/ 254358 w 256206"/>
              <a:gd name="connsiteY3" fmla="*/ 5601 h 4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06" h="422373">
                <a:moveTo>
                  <a:pt x="254358" y="5601"/>
                </a:moveTo>
                <a:cubicBezTo>
                  <a:pt x="236265" y="43179"/>
                  <a:pt x="27497" y="387645"/>
                  <a:pt x="3837" y="418960"/>
                </a:cubicBezTo>
                <a:cubicBezTo>
                  <a:pt x="-19823" y="450275"/>
                  <a:pt x="72034" y="257513"/>
                  <a:pt x="112396" y="193491"/>
                </a:cubicBezTo>
                <a:cubicBezTo>
                  <a:pt x="152758" y="129469"/>
                  <a:pt x="272451" y="-31977"/>
                  <a:pt x="254358" y="56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4A06CA00-6D12-08D3-B476-145D03D14D2F}"/>
              </a:ext>
            </a:extLst>
          </p:cNvPr>
          <p:cNvSpPr/>
          <p:nvPr/>
        </p:nvSpPr>
        <p:spPr>
          <a:xfrm>
            <a:off x="6409907" y="3260900"/>
            <a:ext cx="333671" cy="651736"/>
          </a:xfrm>
          <a:custGeom>
            <a:avLst/>
            <a:gdLst>
              <a:gd name="connsiteX0" fmla="*/ 3419 w 333671"/>
              <a:gd name="connsiteY0" fmla="*/ 8393 h 651736"/>
              <a:gd name="connsiteX1" fmla="*/ 116153 w 333671"/>
              <a:gd name="connsiteY1" fmla="*/ 233862 h 651736"/>
              <a:gd name="connsiteX2" fmla="*/ 329096 w 333671"/>
              <a:gd name="connsiteY2" fmla="*/ 634695 h 651736"/>
              <a:gd name="connsiteX3" fmla="*/ 241414 w 333671"/>
              <a:gd name="connsiteY3" fmla="*/ 521960 h 651736"/>
              <a:gd name="connsiteX4" fmla="*/ 3419 w 333671"/>
              <a:gd name="connsiteY4" fmla="*/ 8393 h 65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71" h="651736">
                <a:moveTo>
                  <a:pt x="3419" y="8393"/>
                </a:moveTo>
                <a:cubicBezTo>
                  <a:pt x="-17458" y="-39623"/>
                  <a:pt x="61874" y="129478"/>
                  <a:pt x="116153" y="233862"/>
                </a:cubicBezTo>
                <a:cubicBezTo>
                  <a:pt x="170433" y="338246"/>
                  <a:pt x="308219" y="586679"/>
                  <a:pt x="329096" y="634695"/>
                </a:cubicBezTo>
                <a:cubicBezTo>
                  <a:pt x="349973" y="682711"/>
                  <a:pt x="295693" y="624256"/>
                  <a:pt x="241414" y="521960"/>
                </a:cubicBezTo>
                <a:cubicBezTo>
                  <a:pt x="187135" y="419664"/>
                  <a:pt x="24296" y="56409"/>
                  <a:pt x="3419" y="8393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3C54042C-A317-3C85-3AD0-E5F4A8CA0238}"/>
              </a:ext>
            </a:extLst>
          </p:cNvPr>
          <p:cNvSpPr/>
          <p:nvPr/>
        </p:nvSpPr>
        <p:spPr>
          <a:xfrm>
            <a:off x="5007493" y="3230323"/>
            <a:ext cx="479287" cy="630135"/>
          </a:xfrm>
          <a:custGeom>
            <a:avLst/>
            <a:gdLst>
              <a:gd name="connsiteX0" fmla="*/ 478907 w 479287"/>
              <a:gd name="connsiteY0" fmla="*/ 1392 h 630135"/>
              <a:gd name="connsiteX1" fmla="*/ 40496 w 479287"/>
              <a:gd name="connsiteY1" fmla="*/ 427277 h 630135"/>
              <a:gd name="connsiteX2" fmla="*/ 27970 w 479287"/>
              <a:gd name="connsiteY2" fmla="*/ 627693 h 630135"/>
              <a:gd name="connsiteX3" fmla="*/ 115652 w 479287"/>
              <a:gd name="connsiteY3" fmla="*/ 302017 h 630135"/>
              <a:gd name="connsiteX4" fmla="*/ 478907 w 479287"/>
              <a:gd name="connsiteY4" fmla="*/ 1392 h 63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287" h="630135">
                <a:moveTo>
                  <a:pt x="478907" y="1392"/>
                </a:moveTo>
                <a:cubicBezTo>
                  <a:pt x="466381" y="22269"/>
                  <a:pt x="115652" y="322894"/>
                  <a:pt x="40496" y="427277"/>
                </a:cubicBezTo>
                <a:cubicBezTo>
                  <a:pt x="-34660" y="531660"/>
                  <a:pt x="15444" y="648570"/>
                  <a:pt x="27970" y="627693"/>
                </a:cubicBezTo>
                <a:cubicBezTo>
                  <a:pt x="40496" y="606816"/>
                  <a:pt x="40496" y="404313"/>
                  <a:pt x="115652" y="302017"/>
                </a:cubicBezTo>
                <a:cubicBezTo>
                  <a:pt x="190808" y="199721"/>
                  <a:pt x="491433" y="-19485"/>
                  <a:pt x="478907" y="1392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2A790688-3AAF-B583-2BE6-F879F1161D3B}"/>
              </a:ext>
            </a:extLst>
          </p:cNvPr>
          <p:cNvSpPr/>
          <p:nvPr/>
        </p:nvSpPr>
        <p:spPr>
          <a:xfrm>
            <a:off x="4339415" y="6321623"/>
            <a:ext cx="655791" cy="863111"/>
          </a:xfrm>
          <a:custGeom>
            <a:avLst/>
            <a:gdLst>
              <a:gd name="connsiteX0" fmla="*/ 7117 w 655791"/>
              <a:gd name="connsiteY0" fmla="*/ 4021 h 863111"/>
              <a:gd name="connsiteX1" fmla="*/ 119851 w 655791"/>
              <a:gd name="connsiteY1" fmla="*/ 292119 h 863111"/>
              <a:gd name="connsiteX2" fmla="*/ 633418 w 655791"/>
              <a:gd name="connsiteY2" fmla="*/ 843265 h 863111"/>
              <a:gd name="connsiteX3" fmla="*/ 533210 w 655791"/>
              <a:gd name="connsiteY3" fmla="*/ 718004 h 863111"/>
              <a:gd name="connsiteX4" fmla="*/ 257637 w 655791"/>
              <a:gd name="connsiteY4" fmla="*/ 492536 h 863111"/>
              <a:gd name="connsiteX5" fmla="*/ 7117 w 655791"/>
              <a:gd name="connsiteY5" fmla="*/ 4021 h 86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791" h="863111">
                <a:moveTo>
                  <a:pt x="7117" y="4021"/>
                </a:moveTo>
                <a:cubicBezTo>
                  <a:pt x="-15847" y="-29382"/>
                  <a:pt x="15467" y="152245"/>
                  <a:pt x="119851" y="292119"/>
                </a:cubicBezTo>
                <a:cubicBezTo>
                  <a:pt x="224235" y="431993"/>
                  <a:pt x="564525" y="772284"/>
                  <a:pt x="633418" y="843265"/>
                </a:cubicBezTo>
                <a:cubicBezTo>
                  <a:pt x="702311" y="914246"/>
                  <a:pt x="595840" y="776459"/>
                  <a:pt x="533210" y="718004"/>
                </a:cubicBezTo>
                <a:cubicBezTo>
                  <a:pt x="470580" y="659549"/>
                  <a:pt x="347407" y="605270"/>
                  <a:pt x="257637" y="492536"/>
                </a:cubicBezTo>
                <a:cubicBezTo>
                  <a:pt x="167867" y="379802"/>
                  <a:pt x="30081" y="37424"/>
                  <a:pt x="7117" y="4021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B1344EBA-C21D-7E38-2239-3825CF3BDAAB}"/>
              </a:ext>
            </a:extLst>
          </p:cNvPr>
          <p:cNvSpPr/>
          <p:nvPr/>
        </p:nvSpPr>
        <p:spPr>
          <a:xfrm>
            <a:off x="4168802" y="4419521"/>
            <a:ext cx="1767951" cy="635499"/>
          </a:xfrm>
          <a:custGeom>
            <a:avLst/>
            <a:gdLst>
              <a:gd name="connsiteX0" fmla="*/ 83158 w 1767951"/>
              <a:gd name="connsiteY0" fmla="*/ 415369 h 635499"/>
              <a:gd name="connsiteX1" fmla="*/ 614653 w 1767951"/>
              <a:gd name="connsiteY1" fmla="*/ 21034 h 635499"/>
              <a:gd name="connsiteX2" fmla="*/ 980413 w 1767951"/>
              <a:gd name="connsiteY2" fmla="*/ 55324 h 635499"/>
              <a:gd name="connsiteX3" fmla="*/ 894688 w 1767951"/>
              <a:gd name="connsiteY3" fmla="*/ 66754 h 635499"/>
              <a:gd name="connsiteX4" fmla="*/ 1369033 w 1767951"/>
              <a:gd name="connsiteY4" fmla="*/ 66754 h 635499"/>
              <a:gd name="connsiteX5" fmla="*/ 1363318 w 1767951"/>
              <a:gd name="connsiteY5" fmla="*/ 32464 h 635499"/>
              <a:gd name="connsiteX6" fmla="*/ 1620493 w 1767951"/>
              <a:gd name="connsiteY6" fmla="*/ 72469 h 635499"/>
              <a:gd name="connsiteX7" fmla="*/ 1603348 w 1767951"/>
              <a:gd name="connsiteY7" fmla="*/ 21034 h 635499"/>
              <a:gd name="connsiteX8" fmla="*/ 1763368 w 1767951"/>
              <a:gd name="connsiteY8" fmla="*/ 158194 h 635499"/>
              <a:gd name="connsiteX9" fmla="*/ 1723363 w 1767951"/>
              <a:gd name="connsiteY9" fmla="*/ 426799 h 635499"/>
              <a:gd name="connsiteX10" fmla="*/ 1711933 w 1767951"/>
              <a:gd name="connsiteY10" fmla="*/ 375364 h 635499"/>
              <a:gd name="connsiteX11" fmla="*/ 1334743 w 1767951"/>
              <a:gd name="connsiteY11" fmla="*/ 272494 h 635499"/>
              <a:gd name="connsiteX12" fmla="*/ 408913 w 1767951"/>
              <a:gd name="connsiteY12" fmla="*/ 375364 h 635499"/>
              <a:gd name="connsiteX13" fmla="*/ 586078 w 1767951"/>
              <a:gd name="connsiteY13" fmla="*/ 295354 h 635499"/>
              <a:gd name="connsiteX14" fmla="*/ 174598 w 1767951"/>
              <a:gd name="connsiteY14" fmla="*/ 483949 h 635499"/>
              <a:gd name="connsiteX15" fmla="*/ 3148 w 1767951"/>
              <a:gd name="connsiteY15" fmla="*/ 632539 h 635499"/>
              <a:gd name="connsiteX16" fmla="*/ 306043 w 1767951"/>
              <a:gd name="connsiteY16" fmla="*/ 346789 h 635499"/>
              <a:gd name="connsiteX17" fmla="*/ 83158 w 1767951"/>
              <a:gd name="connsiteY17" fmla="*/ 415369 h 63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7951" h="635499">
                <a:moveTo>
                  <a:pt x="83158" y="415369"/>
                </a:moveTo>
                <a:cubicBezTo>
                  <a:pt x="134593" y="361077"/>
                  <a:pt x="465110" y="81042"/>
                  <a:pt x="614653" y="21034"/>
                </a:cubicBezTo>
                <a:cubicBezTo>
                  <a:pt x="764196" y="-38974"/>
                  <a:pt x="933741" y="47704"/>
                  <a:pt x="980413" y="55324"/>
                </a:cubicBezTo>
                <a:cubicBezTo>
                  <a:pt x="1027085" y="62944"/>
                  <a:pt x="829918" y="64849"/>
                  <a:pt x="894688" y="66754"/>
                </a:cubicBezTo>
                <a:cubicBezTo>
                  <a:pt x="959458" y="68659"/>
                  <a:pt x="1369033" y="66754"/>
                  <a:pt x="1369033" y="66754"/>
                </a:cubicBezTo>
                <a:cubicBezTo>
                  <a:pt x="1447138" y="61039"/>
                  <a:pt x="1321408" y="31512"/>
                  <a:pt x="1363318" y="32464"/>
                </a:cubicBezTo>
                <a:cubicBezTo>
                  <a:pt x="1405228" y="33416"/>
                  <a:pt x="1580488" y="74374"/>
                  <a:pt x="1620493" y="72469"/>
                </a:cubicBezTo>
                <a:cubicBezTo>
                  <a:pt x="1660498" y="70564"/>
                  <a:pt x="1579536" y="6747"/>
                  <a:pt x="1603348" y="21034"/>
                </a:cubicBezTo>
                <a:cubicBezTo>
                  <a:pt x="1627160" y="35321"/>
                  <a:pt x="1743365" y="90566"/>
                  <a:pt x="1763368" y="158194"/>
                </a:cubicBezTo>
                <a:cubicBezTo>
                  <a:pt x="1783371" y="225822"/>
                  <a:pt x="1731935" y="390604"/>
                  <a:pt x="1723363" y="426799"/>
                </a:cubicBezTo>
                <a:cubicBezTo>
                  <a:pt x="1714791" y="462994"/>
                  <a:pt x="1776703" y="401081"/>
                  <a:pt x="1711933" y="375364"/>
                </a:cubicBezTo>
                <a:cubicBezTo>
                  <a:pt x="1647163" y="349647"/>
                  <a:pt x="1551913" y="272494"/>
                  <a:pt x="1334743" y="272494"/>
                </a:cubicBezTo>
                <a:cubicBezTo>
                  <a:pt x="1117573" y="272494"/>
                  <a:pt x="533690" y="371554"/>
                  <a:pt x="408913" y="375364"/>
                </a:cubicBezTo>
                <a:cubicBezTo>
                  <a:pt x="284136" y="379174"/>
                  <a:pt x="586078" y="295354"/>
                  <a:pt x="586078" y="295354"/>
                </a:cubicBezTo>
                <a:cubicBezTo>
                  <a:pt x="547026" y="313451"/>
                  <a:pt x="271753" y="427752"/>
                  <a:pt x="174598" y="483949"/>
                </a:cubicBezTo>
                <a:cubicBezTo>
                  <a:pt x="77443" y="540146"/>
                  <a:pt x="-18759" y="655399"/>
                  <a:pt x="3148" y="632539"/>
                </a:cubicBezTo>
                <a:cubicBezTo>
                  <a:pt x="25055" y="609679"/>
                  <a:pt x="289851" y="381079"/>
                  <a:pt x="306043" y="346789"/>
                </a:cubicBezTo>
                <a:cubicBezTo>
                  <a:pt x="322236" y="312499"/>
                  <a:pt x="31723" y="469661"/>
                  <a:pt x="83158" y="415369"/>
                </a:cubicBezTo>
                <a:close/>
              </a:path>
            </a:pathLst>
          </a:cu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36C4025E-F75C-CD29-9EF5-7FBEB7DD713F}"/>
              </a:ext>
            </a:extLst>
          </p:cNvPr>
          <p:cNvSpPr/>
          <p:nvPr/>
        </p:nvSpPr>
        <p:spPr>
          <a:xfrm>
            <a:off x="6512401" y="4234604"/>
            <a:ext cx="980343" cy="574617"/>
          </a:xfrm>
          <a:custGeom>
            <a:avLst/>
            <a:gdLst>
              <a:gd name="connsiteX0" fmla="*/ 751364 w 980343"/>
              <a:gd name="connsiteY0" fmla="*/ 211 h 574617"/>
              <a:gd name="connsiteX1" fmla="*/ 528479 w 980343"/>
              <a:gd name="connsiteY1" fmla="*/ 165946 h 574617"/>
              <a:gd name="connsiteX2" fmla="*/ 99854 w 980343"/>
              <a:gd name="connsiteY2" fmla="*/ 360256 h 574617"/>
              <a:gd name="connsiteX3" fmla="*/ 282734 w 980343"/>
              <a:gd name="connsiteY3" fmla="*/ 217381 h 574617"/>
              <a:gd name="connsiteX4" fmla="*/ 36989 w 980343"/>
              <a:gd name="connsiteY4" fmla="*/ 400261 h 574617"/>
              <a:gd name="connsiteX5" fmla="*/ 19844 w 980343"/>
              <a:gd name="connsiteY5" fmla="*/ 365971 h 574617"/>
              <a:gd name="connsiteX6" fmla="*/ 219869 w 980343"/>
              <a:gd name="connsiteY6" fmla="*/ 468841 h 574617"/>
              <a:gd name="connsiteX7" fmla="*/ 111284 w 980343"/>
              <a:gd name="connsiteY7" fmla="*/ 571711 h 574617"/>
              <a:gd name="connsiteX8" fmla="*/ 528479 w 980343"/>
              <a:gd name="connsiteY8" fmla="*/ 348826 h 574617"/>
              <a:gd name="connsiteX9" fmla="*/ 397034 w 980343"/>
              <a:gd name="connsiteY9" fmla="*/ 440266 h 574617"/>
              <a:gd name="connsiteX10" fmla="*/ 825659 w 980343"/>
              <a:gd name="connsiteY10" fmla="*/ 280246 h 574617"/>
              <a:gd name="connsiteX11" fmla="*/ 979964 w 980343"/>
              <a:gd name="connsiteY11" fmla="*/ 297391 h 574617"/>
              <a:gd name="connsiteX12" fmla="*/ 865664 w 980343"/>
              <a:gd name="connsiteY12" fmla="*/ 200236 h 574617"/>
              <a:gd name="connsiteX13" fmla="*/ 751364 w 980343"/>
              <a:gd name="connsiteY13" fmla="*/ 211 h 57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0343" h="574617">
                <a:moveTo>
                  <a:pt x="751364" y="211"/>
                </a:moveTo>
                <a:cubicBezTo>
                  <a:pt x="695167" y="-5504"/>
                  <a:pt x="637064" y="105939"/>
                  <a:pt x="528479" y="165946"/>
                </a:cubicBezTo>
                <a:cubicBezTo>
                  <a:pt x="419894" y="225953"/>
                  <a:pt x="140811" y="351684"/>
                  <a:pt x="99854" y="360256"/>
                </a:cubicBezTo>
                <a:cubicBezTo>
                  <a:pt x="58897" y="368828"/>
                  <a:pt x="293211" y="210714"/>
                  <a:pt x="282734" y="217381"/>
                </a:cubicBezTo>
                <a:cubicBezTo>
                  <a:pt x="272257" y="224048"/>
                  <a:pt x="36989" y="400261"/>
                  <a:pt x="36989" y="400261"/>
                </a:cubicBezTo>
                <a:cubicBezTo>
                  <a:pt x="-6826" y="425026"/>
                  <a:pt x="-10636" y="354541"/>
                  <a:pt x="19844" y="365971"/>
                </a:cubicBezTo>
                <a:cubicBezTo>
                  <a:pt x="50324" y="377401"/>
                  <a:pt x="204629" y="434551"/>
                  <a:pt x="219869" y="468841"/>
                </a:cubicBezTo>
                <a:cubicBezTo>
                  <a:pt x="235109" y="503131"/>
                  <a:pt x="59849" y="591713"/>
                  <a:pt x="111284" y="571711"/>
                </a:cubicBezTo>
                <a:cubicBezTo>
                  <a:pt x="162719" y="551709"/>
                  <a:pt x="480854" y="370734"/>
                  <a:pt x="528479" y="348826"/>
                </a:cubicBezTo>
                <a:cubicBezTo>
                  <a:pt x="576104" y="326918"/>
                  <a:pt x="347504" y="451696"/>
                  <a:pt x="397034" y="440266"/>
                </a:cubicBezTo>
                <a:cubicBezTo>
                  <a:pt x="446564" y="428836"/>
                  <a:pt x="728504" y="304058"/>
                  <a:pt x="825659" y="280246"/>
                </a:cubicBezTo>
                <a:cubicBezTo>
                  <a:pt x="922814" y="256434"/>
                  <a:pt x="973297" y="310726"/>
                  <a:pt x="979964" y="297391"/>
                </a:cubicBezTo>
                <a:cubicBezTo>
                  <a:pt x="986631" y="284056"/>
                  <a:pt x="903764" y="242146"/>
                  <a:pt x="865664" y="200236"/>
                </a:cubicBezTo>
                <a:cubicBezTo>
                  <a:pt x="827564" y="158326"/>
                  <a:pt x="807561" y="5926"/>
                  <a:pt x="751364" y="211"/>
                </a:cubicBezTo>
                <a:close/>
              </a:path>
            </a:pathLst>
          </a:cu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472469E3-9D14-FA58-D733-A7851A20AEA5}"/>
              </a:ext>
            </a:extLst>
          </p:cNvPr>
          <p:cNvSpPr/>
          <p:nvPr/>
        </p:nvSpPr>
        <p:spPr>
          <a:xfrm>
            <a:off x="2984231" y="4289459"/>
            <a:ext cx="1435125" cy="3589512"/>
          </a:xfrm>
          <a:custGeom>
            <a:avLst/>
            <a:gdLst>
              <a:gd name="connsiteX0" fmla="*/ 739630 w 1435125"/>
              <a:gd name="connsiteY0" fmla="*/ 176524 h 3589512"/>
              <a:gd name="connsiteX1" fmla="*/ 739630 w 1435125"/>
              <a:gd name="connsiteY1" fmla="*/ 1077671 h 3589512"/>
              <a:gd name="connsiteX2" fmla="*/ 766134 w 1435125"/>
              <a:gd name="connsiteY2" fmla="*/ 2455898 h 3589512"/>
              <a:gd name="connsiteX3" fmla="*/ 726378 w 1435125"/>
              <a:gd name="connsiteY3" fmla="*/ 2177602 h 3589512"/>
              <a:gd name="connsiteX4" fmla="*/ 1415491 w 1435125"/>
              <a:gd name="connsiteY4" fmla="*/ 3569080 h 3589512"/>
              <a:gd name="connsiteX5" fmla="*/ 1137195 w 1435125"/>
              <a:gd name="connsiteY5" fmla="*/ 2932976 h 3589512"/>
              <a:gd name="connsiteX6" fmla="*/ 24012 w 1435125"/>
              <a:gd name="connsiteY6" fmla="*/ 1912558 h 3589512"/>
              <a:gd name="connsiteX7" fmla="*/ 381821 w 1435125"/>
              <a:gd name="connsiteY7" fmla="*/ 2230611 h 3589512"/>
              <a:gd name="connsiteX8" fmla="*/ 487839 w 1435125"/>
              <a:gd name="connsiteY8" fmla="*/ 733115 h 3589512"/>
              <a:gd name="connsiteX9" fmla="*/ 607108 w 1435125"/>
              <a:gd name="connsiteY9" fmla="*/ 1528245 h 3589512"/>
              <a:gd name="connsiteX10" fmla="*/ 739630 w 1435125"/>
              <a:gd name="connsiteY10" fmla="*/ 123515 h 3589512"/>
              <a:gd name="connsiteX11" fmla="*/ 739630 w 1435125"/>
              <a:gd name="connsiteY11" fmla="*/ 176524 h 35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5125" h="3589512">
                <a:moveTo>
                  <a:pt x="739630" y="176524"/>
                </a:moveTo>
                <a:cubicBezTo>
                  <a:pt x="739630" y="335550"/>
                  <a:pt x="735213" y="697775"/>
                  <a:pt x="739630" y="1077671"/>
                </a:cubicBezTo>
                <a:cubicBezTo>
                  <a:pt x="744047" y="1457567"/>
                  <a:pt x="768343" y="2272576"/>
                  <a:pt x="766134" y="2455898"/>
                </a:cubicBezTo>
                <a:cubicBezTo>
                  <a:pt x="763925" y="2639220"/>
                  <a:pt x="618152" y="1992072"/>
                  <a:pt x="726378" y="2177602"/>
                </a:cubicBezTo>
                <a:cubicBezTo>
                  <a:pt x="834604" y="2363132"/>
                  <a:pt x="1347022" y="3443184"/>
                  <a:pt x="1415491" y="3569080"/>
                </a:cubicBezTo>
                <a:cubicBezTo>
                  <a:pt x="1483960" y="3694976"/>
                  <a:pt x="1369108" y="3209063"/>
                  <a:pt x="1137195" y="2932976"/>
                </a:cubicBezTo>
                <a:cubicBezTo>
                  <a:pt x="905282" y="2656889"/>
                  <a:pt x="149908" y="2029619"/>
                  <a:pt x="24012" y="1912558"/>
                </a:cubicBezTo>
                <a:cubicBezTo>
                  <a:pt x="-101884" y="1795497"/>
                  <a:pt x="304516" y="2427185"/>
                  <a:pt x="381821" y="2230611"/>
                </a:cubicBezTo>
                <a:cubicBezTo>
                  <a:pt x="459125" y="2034037"/>
                  <a:pt x="450291" y="850176"/>
                  <a:pt x="487839" y="733115"/>
                </a:cubicBezTo>
                <a:cubicBezTo>
                  <a:pt x="525387" y="616054"/>
                  <a:pt x="565143" y="1629845"/>
                  <a:pt x="607108" y="1528245"/>
                </a:cubicBezTo>
                <a:cubicBezTo>
                  <a:pt x="649073" y="1426645"/>
                  <a:pt x="715334" y="346593"/>
                  <a:pt x="739630" y="123515"/>
                </a:cubicBezTo>
                <a:cubicBezTo>
                  <a:pt x="763926" y="-99563"/>
                  <a:pt x="739630" y="17498"/>
                  <a:pt x="739630" y="176524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105185C9-550D-7B9D-7435-60CCF8D1D7A9}"/>
              </a:ext>
            </a:extLst>
          </p:cNvPr>
          <p:cNvSpPr/>
          <p:nvPr/>
        </p:nvSpPr>
        <p:spPr>
          <a:xfrm>
            <a:off x="5627057" y="4806248"/>
            <a:ext cx="184331" cy="177650"/>
          </a:xfrm>
          <a:custGeom>
            <a:avLst/>
            <a:gdLst>
              <a:gd name="connsiteX0" fmla="*/ 20 w 184331"/>
              <a:gd name="connsiteY0" fmla="*/ 214 h 177650"/>
              <a:gd name="connsiteX1" fmla="*/ 170005 w 184331"/>
              <a:gd name="connsiteY1" fmla="*/ 170198 h 177650"/>
              <a:gd name="connsiteX2" fmla="*/ 158281 w 184331"/>
              <a:gd name="connsiteY2" fmla="*/ 135029 h 177650"/>
              <a:gd name="connsiteX3" fmla="*/ 20 w 184331"/>
              <a:gd name="connsiteY3" fmla="*/ 214 h 1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331" h="177650">
                <a:moveTo>
                  <a:pt x="20" y="214"/>
                </a:moveTo>
                <a:cubicBezTo>
                  <a:pt x="1974" y="6075"/>
                  <a:pt x="170005" y="170198"/>
                  <a:pt x="170005" y="170198"/>
                </a:cubicBezTo>
                <a:cubicBezTo>
                  <a:pt x="196382" y="192667"/>
                  <a:pt x="182704" y="159452"/>
                  <a:pt x="158281" y="135029"/>
                </a:cubicBezTo>
                <a:cubicBezTo>
                  <a:pt x="133858" y="110606"/>
                  <a:pt x="-1934" y="-5647"/>
                  <a:pt x="20" y="2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8DFD08DC-B3BB-5A5D-6C5A-67B8FF6FDC36}"/>
              </a:ext>
            </a:extLst>
          </p:cNvPr>
          <p:cNvSpPr/>
          <p:nvPr/>
        </p:nvSpPr>
        <p:spPr>
          <a:xfrm>
            <a:off x="6469880" y="4953476"/>
            <a:ext cx="1260648" cy="727481"/>
          </a:xfrm>
          <a:custGeom>
            <a:avLst/>
            <a:gdLst>
              <a:gd name="connsiteX0" fmla="*/ 121420 w 1260648"/>
              <a:gd name="connsiteY0" fmla="*/ 197644 h 727481"/>
              <a:gd name="connsiteX1" fmla="*/ 586240 w 1260648"/>
              <a:gd name="connsiteY1" fmla="*/ 273844 h 727481"/>
              <a:gd name="connsiteX2" fmla="*/ 723400 w 1260648"/>
              <a:gd name="connsiteY2" fmla="*/ 155734 h 727481"/>
              <a:gd name="connsiteX3" fmla="*/ 654820 w 1260648"/>
              <a:gd name="connsiteY3" fmla="*/ 258604 h 727481"/>
              <a:gd name="connsiteX4" fmla="*/ 1005340 w 1260648"/>
              <a:gd name="connsiteY4" fmla="*/ 22384 h 727481"/>
              <a:gd name="connsiteX5" fmla="*/ 993910 w 1260648"/>
              <a:gd name="connsiteY5" fmla="*/ 71914 h 727481"/>
              <a:gd name="connsiteX6" fmla="*/ 1260610 w 1260648"/>
              <a:gd name="connsiteY6" fmla="*/ 571024 h 727481"/>
              <a:gd name="connsiteX7" fmla="*/ 1009150 w 1260648"/>
              <a:gd name="connsiteY7" fmla="*/ 407194 h 727481"/>
              <a:gd name="connsiteX8" fmla="*/ 479560 w 1260648"/>
              <a:gd name="connsiteY8" fmla="*/ 510064 h 727481"/>
              <a:gd name="connsiteX9" fmla="*/ 87130 w 1260648"/>
              <a:gd name="connsiteY9" fmla="*/ 338614 h 727481"/>
              <a:gd name="connsiteX10" fmla="*/ 71890 w 1260648"/>
              <a:gd name="connsiteY10" fmla="*/ 437674 h 727481"/>
              <a:gd name="connsiteX11" fmla="*/ 10930 w 1260648"/>
              <a:gd name="connsiteY11" fmla="*/ 727234 h 727481"/>
              <a:gd name="connsiteX12" fmla="*/ 10930 w 1260648"/>
              <a:gd name="connsiteY12" fmla="*/ 483394 h 727481"/>
              <a:gd name="connsiteX13" fmla="*/ 121420 w 1260648"/>
              <a:gd name="connsiteY13" fmla="*/ 197644 h 72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0648" h="727481">
                <a:moveTo>
                  <a:pt x="121420" y="197644"/>
                </a:moveTo>
                <a:cubicBezTo>
                  <a:pt x="217305" y="162719"/>
                  <a:pt x="485910" y="280829"/>
                  <a:pt x="586240" y="273844"/>
                </a:cubicBezTo>
                <a:cubicBezTo>
                  <a:pt x="686570" y="266859"/>
                  <a:pt x="711970" y="158274"/>
                  <a:pt x="723400" y="155734"/>
                </a:cubicBezTo>
                <a:cubicBezTo>
                  <a:pt x="734830" y="153194"/>
                  <a:pt x="607830" y="280829"/>
                  <a:pt x="654820" y="258604"/>
                </a:cubicBezTo>
                <a:cubicBezTo>
                  <a:pt x="701810" y="236379"/>
                  <a:pt x="948825" y="53499"/>
                  <a:pt x="1005340" y="22384"/>
                </a:cubicBezTo>
                <a:cubicBezTo>
                  <a:pt x="1061855" y="-8731"/>
                  <a:pt x="951365" y="-19526"/>
                  <a:pt x="993910" y="71914"/>
                </a:cubicBezTo>
                <a:cubicBezTo>
                  <a:pt x="1036455" y="163354"/>
                  <a:pt x="1258070" y="515144"/>
                  <a:pt x="1260610" y="571024"/>
                </a:cubicBezTo>
                <a:cubicBezTo>
                  <a:pt x="1263150" y="626904"/>
                  <a:pt x="1139325" y="417354"/>
                  <a:pt x="1009150" y="407194"/>
                </a:cubicBezTo>
                <a:cubicBezTo>
                  <a:pt x="878975" y="397034"/>
                  <a:pt x="633230" y="521494"/>
                  <a:pt x="479560" y="510064"/>
                </a:cubicBezTo>
                <a:cubicBezTo>
                  <a:pt x="325890" y="498634"/>
                  <a:pt x="155075" y="350679"/>
                  <a:pt x="87130" y="338614"/>
                </a:cubicBezTo>
                <a:cubicBezTo>
                  <a:pt x="19185" y="326549"/>
                  <a:pt x="84590" y="372904"/>
                  <a:pt x="71890" y="437674"/>
                </a:cubicBezTo>
                <a:cubicBezTo>
                  <a:pt x="59190" y="502444"/>
                  <a:pt x="21090" y="719614"/>
                  <a:pt x="10930" y="727234"/>
                </a:cubicBezTo>
                <a:cubicBezTo>
                  <a:pt x="770" y="734854"/>
                  <a:pt x="-7485" y="564674"/>
                  <a:pt x="10930" y="483394"/>
                </a:cubicBezTo>
                <a:cubicBezTo>
                  <a:pt x="29345" y="402114"/>
                  <a:pt x="25535" y="232569"/>
                  <a:pt x="121420" y="19764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214FF3D2-1691-8F57-BB2D-8E9F173C6953}"/>
              </a:ext>
            </a:extLst>
          </p:cNvPr>
          <p:cNvSpPr/>
          <p:nvPr/>
        </p:nvSpPr>
        <p:spPr>
          <a:xfrm>
            <a:off x="6522877" y="5041057"/>
            <a:ext cx="1153664" cy="445384"/>
          </a:xfrm>
          <a:custGeom>
            <a:avLst/>
            <a:gdLst>
              <a:gd name="connsiteX0" fmla="*/ 2101 w 1153664"/>
              <a:gd name="connsiteY0" fmla="*/ 196987 h 445384"/>
              <a:gd name="connsiteX1" fmla="*/ 408501 w 1153664"/>
              <a:gd name="connsiteY1" fmla="*/ 163121 h 445384"/>
              <a:gd name="connsiteX2" fmla="*/ 814901 w 1153664"/>
              <a:gd name="connsiteY2" fmla="*/ 50232 h 445384"/>
              <a:gd name="connsiteX3" fmla="*/ 905212 w 1153664"/>
              <a:gd name="connsiteY3" fmla="*/ 5076 h 445384"/>
              <a:gd name="connsiteX4" fmla="*/ 893923 w 1153664"/>
              <a:gd name="connsiteY4" fmla="*/ 163121 h 445384"/>
              <a:gd name="connsiteX5" fmla="*/ 1153567 w 1153664"/>
              <a:gd name="connsiteY5" fmla="*/ 309876 h 445384"/>
              <a:gd name="connsiteX6" fmla="*/ 916501 w 1153664"/>
              <a:gd name="connsiteY6" fmla="*/ 332454 h 445384"/>
              <a:gd name="connsiteX7" fmla="*/ 340767 w 1153664"/>
              <a:gd name="connsiteY7" fmla="*/ 445343 h 445384"/>
              <a:gd name="connsiteX8" fmla="*/ 589123 w 1153664"/>
              <a:gd name="connsiteY8" fmla="*/ 343743 h 445384"/>
              <a:gd name="connsiteX9" fmla="*/ 2101 w 1153664"/>
              <a:gd name="connsiteY9" fmla="*/ 196987 h 44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3664" h="445384">
                <a:moveTo>
                  <a:pt x="2101" y="196987"/>
                </a:moveTo>
                <a:cubicBezTo>
                  <a:pt x="-28003" y="166883"/>
                  <a:pt x="273034" y="187580"/>
                  <a:pt x="408501" y="163121"/>
                </a:cubicBezTo>
                <a:cubicBezTo>
                  <a:pt x="543968" y="138662"/>
                  <a:pt x="732116" y="76573"/>
                  <a:pt x="814901" y="50232"/>
                </a:cubicBezTo>
                <a:cubicBezTo>
                  <a:pt x="897686" y="23891"/>
                  <a:pt x="892042" y="-13739"/>
                  <a:pt x="905212" y="5076"/>
                </a:cubicBezTo>
                <a:cubicBezTo>
                  <a:pt x="918382" y="23891"/>
                  <a:pt x="852531" y="112321"/>
                  <a:pt x="893923" y="163121"/>
                </a:cubicBezTo>
                <a:cubicBezTo>
                  <a:pt x="935316" y="213921"/>
                  <a:pt x="1149804" y="281654"/>
                  <a:pt x="1153567" y="309876"/>
                </a:cubicBezTo>
                <a:cubicBezTo>
                  <a:pt x="1157330" y="338098"/>
                  <a:pt x="1051968" y="309876"/>
                  <a:pt x="916501" y="332454"/>
                </a:cubicBezTo>
                <a:cubicBezTo>
                  <a:pt x="781034" y="355032"/>
                  <a:pt x="395330" y="443462"/>
                  <a:pt x="340767" y="445343"/>
                </a:cubicBezTo>
                <a:cubicBezTo>
                  <a:pt x="286204" y="447225"/>
                  <a:pt x="639923" y="385136"/>
                  <a:pt x="589123" y="343743"/>
                </a:cubicBezTo>
                <a:cubicBezTo>
                  <a:pt x="538323" y="302350"/>
                  <a:pt x="32205" y="227091"/>
                  <a:pt x="2101" y="19698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96CBDBFF-417B-7986-0DE0-C13421F30817}"/>
              </a:ext>
            </a:extLst>
          </p:cNvPr>
          <p:cNvSpPr/>
          <p:nvPr/>
        </p:nvSpPr>
        <p:spPr>
          <a:xfrm>
            <a:off x="4402352" y="5491607"/>
            <a:ext cx="86436" cy="330347"/>
          </a:xfrm>
          <a:custGeom>
            <a:avLst/>
            <a:gdLst>
              <a:gd name="connsiteX0" fmla="*/ 86046 w 86436"/>
              <a:gd name="connsiteY0" fmla="*/ 18 h 330347"/>
              <a:gd name="connsiteX1" fmla="*/ 33794 w 86436"/>
              <a:gd name="connsiteY1" fmla="*/ 172448 h 330347"/>
              <a:gd name="connsiteX2" fmla="*/ 33794 w 86436"/>
              <a:gd name="connsiteY2" fmla="*/ 329202 h 330347"/>
              <a:gd name="connsiteX3" fmla="*/ 23344 w 86436"/>
              <a:gd name="connsiteY3" fmla="*/ 240375 h 330347"/>
              <a:gd name="connsiteX4" fmla="*/ 2443 w 86436"/>
              <a:gd name="connsiteY4" fmla="*/ 182898 h 330347"/>
              <a:gd name="connsiteX5" fmla="*/ 86046 w 86436"/>
              <a:gd name="connsiteY5" fmla="*/ 18 h 33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36" h="330347">
                <a:moveTo>
                  <a:pt x="86046" y="18"/>
                </a:moveTo>
                <a:cubicBezTo>
                  <a:pt x="91271" y="-1724"/>
                  <a:pt x="42503" y="117584"/>
                  <a:pt x="33794" y="172448"/>
                </a:cubicBezTo>
                <a:cubicBezTo>
                  <a:pt x="25085" y="227312"/>
                  <a:pt x="35536" y="317881"/>
                  <a:pt x="33794" y="329202"/>
                </a:cubicBezTo>
                <a:cubicBezTo>
                  <a:pt x="32052" y="340523"/>
                  <a:pt x="28569" y="264759"/>
                  <a:pt x="23344" y="240375"/>
                </a:cubicBezTo>
                <a:cubicBezTo>
                  <a:pt x="18119" y="215991"/>
                  <a:pt x="-8007" y="215120"/>
                  <a:pt x="2443" y="182898"/>
                </a:cubicBezTo>
                <a:cubicBezTo>
                  <a:pt x="12893" y="150676"/>
                  <a:pt x="80821" y="1760"/>
                  <a:pt x="86046" y="1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61E54F31-8867-0BBD-EABC-9954D99757BD}"/>
              </a:ext>
            </a:extLst>
          </p:cNvPr>
          <p:cNvSpPr/>
          <p:nvPr/>
        </p:nvSpPr>
        <p:spPr>
          <a:xfrm>
            <a:off x="4883072" y="6658868"/>
            <a:ext cx="315226" cy="97052"/>
          </a:xfrm>
          <a:custGeom>
            <a:avLst/>
            <a:gdLst>
              <a:gd name="connsiteX0" fmla="*/ 900 w 315226"/>
              <a:gd name="connsiteY0" fmla="*/ 116 h 97052"/>
              <a:gd name="connsiteX1" fmla="*/ 162264 w 315226"/>
              <a:gd name="connsiteY1" fmla="*/ 96934 h 97052"/>
              <a:gd name="connsiteX2" fmla="*/ 312872 w 315226"/>
              <a:gd name="connsiteY2" fmla="*/ 21631 h 97052"/>
              <a:gd name="connsiteX3" fmla="*/ 237568 w 315226"/>
              <a:gd name="connsiteY3" fmla="*/ 75419 h 97052"/>
              <a:gd name="connsiteX4" fmla="*/ 900 w 315226"/>
              <a:gd name="connsiteY4" fmla="*/ 116 h 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26" h="97052">
                <a:moveTo>
                  <a:pt x="900" y="116"/>
                </a:moveTo>
                <a:cubicBezTo>
                  <a:pt x="-11651" y="3702"/>
                  <a:pt x="110269" y="93348"/>
                  <a:pt x="162264" y="96934"/>
                </a:cubicBezTo>
                <a:cubicBezTo>
                  <a:pt x="214259" y="100520"/>
                  <a:pt x="312872" y="21631"/>
                  <a:pt x="312872" y="21631"/>
                </a:cubicBezTo>
                <a:cubicBezTo>
                  <a:pt x="325423" y="18045"/>
                  <a:pt x="285977" y="73626"/>
                  <a:pt x="237568" y="75419"/>
                </a:cubicBezTo>
                <a:cubicBezTo>
                  <a:pt x="189159" y="77212"/>
                  <a:pt x="13451" y="-3470"/>
                  <a:pt x="900" y="116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3FDBE8C9-BD0F-0F73-9A8D-D3B1ADBBCDE4}"/>
              </a:ext>
            </a:extLst>
          </p:cNvPr>
          <p:cNvSpPr/>
          <p:nvPr/>
        </p:nvSpPr>
        <p:spPr>
          <a:xfrm>
            <a:off x="5260489" y="5970433"/>
            <a:ext cx="138654" cy="161426"/>
          </a:xfrm>
          <a:custGeom>
            <a:avLst/>
            <a:gdLst>
              <a:gd name="connsiteX0" fmla="*/ 0 w 138654"/>
              <a:gd name="connsiteY0" fmla="*/ 61 h 161426"/>
              <a:gd name="connsiteX1" fmla="*/ 129092 w 138654"/>
              <a:gd name="connsiteY1" fmla="*/ 75365 h 161426"/>
              <a:gd name="connsiteX2" fmla="*/ 129092 w 138654"/>
              <a:gd name="connsiteY2" fmla="*/ 161426 h 161426"/>
              <a:gd name="connsiteX3" fmla="*/ 129092 w 138654"/>
              <a:gd name="connsiteY3" fmla="*/ 64607 h 161426"/>
              <a:gd name="connsiteX4" fmla="*/ 0 w 138654"/>
              <a:gd name="connsiteY4" fmla="*/ 61 h 16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54" h="161426">
                <a:moveTo>
                  <a:pt x="0" y="61"/>
                </a:moveTo>
                <a:cubicBezTo>
                  <a:pt x="0" y="1854"/>
                  <a:pt x="107577" y="48471"/>
                  <a:pt x="129092" y="75365"/>
                </a:cubicBezTo>
                <a:cubicBezTo>
                  <a:pt x="150607" y="102259"/>
                  <a:pt x="129092" y="161426"/>
                  <a:pt x="129092" y="161426"/>
                </a:cubicBezTo>
                <a:cubicBezTo>
                  <a:pt x="129092" y="159633"/>
                  <a:pt x="147021" y="93294"/>
                  <a:pt x="129092" y="64607"/>
                </a:cubicBezTo>
                <a:cubicBezTo>
                  <a:pt x="111163" y="35920"/>
                  <a:pt x="0" y="-1732"/>
                  <a:pt x="0" y="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01A443E2-D45F-9301-1F5A-5C8C11733F00}"/>
              </a:ext>
            </a:extLst>
          </p:cNvPr>
          <p:cNvSpPr/>
          <p:nvPr/>
        </p:nvSpPr>
        <p:spPr>
          <a:xfrm>
            <a:off x="4463980" y="5205383"/>
            <a:ext cx="417100" cy="126797"/>
          </a:xfrm>
          <a:custGeom>
            <a:avLst/>
            <a:gdLst>
              <a:gd name="connsiteX0" fmla="*/ 70 w 417100"/>
              <a:gd name="connsiteY0" fmla="*/ 122267 h 126797"/>
              <a:gd name="connsiteX1" fmla="*/ 222320 w 417100"/>
              <a:gd name="connsiteY1" fmla="*/ 103217 h 126797"/>
              <a:gd name="connsiteX2" fmla="*/ 104845 w 417100"/>
              <a:gd name="connsiteY2" fmla="*/ 122267 h 126797"/>
              <a:gd name="connsiteX3" fmla="*/ 409645 w 417100"/>
              <a:gd name="connsiteY3" fmla="*/ 1617 h 126797"/>
              <a:gd name="connsiteX4" fmla="*/ 304870 w 417100"/>
              <a:gd name="connsiteY4" fmla="*/ 55592 h 126797"/>
              <a:gd name="connsiteX5" fmla="*/ 98495 w 417100"/>
              <a:gd name="connsiteY5" fmla="*/ 96867 h 126797"/>
              <a:gd name="connsiteX6" fmla="*/ 196920 w 417100"/>
              <a:gd name="connsiteY6" fmla="*/ 100042 h 126797"/>
              <a:gd name="connsiteX7" fmla="*/ 70 w 417100"/>
              <a:gd name="connsiteY7" fmla="*/ 122267 h 1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100" h="126797">
                <a:moveTo>
                  <a:pt x="70" y="122267"/>
                </a:moveTo>
                <a:cubicBezTo>
                  <a:pt x="4303" y="122796"/>
                  <a:pt x="204858" y="103217"/>
                  <a:pt x="222320" y="103217"/>
                </a:cubicBezTo>
                <a:cubicBezTo>
                  <a:pt x="239782" y="103217"/>
                  <a:pt x="73624" y="139200"/>
                  <a:pt x="104845" y="122267"/>
                </a:cubicBezTo>
                <a:cubicBezTo>
                  <a:pt x="136066" y="105334"/>
                  <a:pt x="376308" y="12729"/>
                  <a:pt x="409645" y="1617"/>
                </a:cubicBezTo>
                <a:cubicBezTo>
                  <a:pt x="442982" y="-9495"/>
                  <a:pt x="356728" y="39717"/>
                  <a:pt x="304870" y="55592"/>
                </a:cubicBezTo>
                <a:cubicBezTo>
                  <a:pt x="253012" y="71467"/>
                  <a:pt x="116487" y="89459"/>
                  <a:pt x="98495" y="96867"/>
                </a:cubicBezTo>
                <a:cubicBezTo>
                  <a:pt x="80503" y="104275"/>
                  <a:pt x="209091" y="95280"/>
                  <a:pt x="196920" y="100042"/>
                </a:cubicBezTo>
                <a:cubicBezTo>
                  <a:pt x="184749" y="104804"/>
                  <a:pt x="-4163" y="121738"/>
                  <a:pt x="70" y="1222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F81D71E-934B-AF59-1121-6E3BE116FEFE}"/>
              </a:ext>
            </a:extLst>
          </p:cNvPr>
          <p:cNvSpPr/>
          <p:nvPr/>
        </p:nvSpPr>
        <p:spPr>
          <a:xfrm>
            <a:off x="4882733" y="5095584"/>
            <a:ext cx="271199" cy="209885"/>
          </a:xfrm>
          <a:custGeom>
            <a:avLst/>
            <a:gdLst>
              <a:gd name="connsiteX0" fmla="*/ 417 w 271199"/>
              <a:gd name="connsiteY0" fmla="*/ 209841 h 209885"/>
              <a:gd name="connsiteX1" fmla="*/ 187742 w 271199"/>
              <a:gd name="connsiteY1" fmla="*/ 47916 h 209885"/>
              <a:gd name="connsiteX2" fmla="*/ 270292 w 271199"/>
              <a:gd name="connsiteY2" fmla="*/ 291 h 209885"/>
              <a:gd name="connsiteX3" fmla="*/ 140117 w 271199"/>
              <a:gd name="connsiteY3" fmla="*/ 63791 h 209885"/>
              <a:gd name="connsiteX4" fmla="*/ 417 w 271199"/>
              <a:gd name="connsiteY4" fmla="*/ 209841 h 20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199" h="209885">
                <a:moveTo>
                  <a:pt x="417" y="209841"/>
                </a:moveTo>
                <a:cubicBezTo>
                  <a:pt x="8354" y="207195"/>
                  <a:pt x="142763" y="82841"/>
                  <a:pt x="187742" y="47916"/>
                </a:cubicBezTo>
                <a:cubicBezTo>
                  <a:pt x="232721" y="12991"/>
                  <a:pt x="278229" y="-2355"/>
                  <a:pt x="270292" y="291"/>
                </a:cubicBezTo>
                <a:cubicBezTo>
                  <a:pt x="262355" y="2937"/>
                  <a:pt x="180334" y="32041"/>
                  <a:pt x="140117" y="63791"/>
                </a:cubicBezTo>
                <a:cubicBezTo>
                  <a:pt x="99900" y="95541"/>
                  <a:pt x="-7520" y="212487"/>
                  <a:pt x="417" y="2098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3E4C6A8-B5AF-9434-1693-B684F806D169}"/>
              </a:ext>
            </a:extLst>
          </p:cNvPr>
          <p:cNvSpPr/>
          <p:nvPr/>
        </p:nvSpPr>
        <p:spPr>
          <a:xfrm>
            <a:off x="5090922" y="5076534"/>
            <a:ext cx="419152" cy="73426"/>
          </a:xfrm>
          <a:custGeom>
            <a:avLst/>
            <a:gdLst>
              <a:gd name="connsiteX0" fmla="*/ 4953 w 419152"/>
              <a:gd name="connsiteY0" fmla="*/ 73316 h 73426"/>
              <a:gd name="connsiteX1" fmla="*/ 243078 w 419152"/>
              <a:gd name="connsiteY1" fmla="*/ 25691 h 73426"/>
              <a:gd name="connsiteX2" fmla="*/ 243078 w 419152"/>
              <a:gd name="connsiteY2" fmla="*/ 44741 h 73426"/>
              <a:gd name="connsiteX3" fmla="*/ 366903 w 419152"/>
              <a:gd name="connsiteY3" fmla="*/ 51091 h 73426"/>
              <a:gd name="connsiteX4" fmla="*/ 417703 w 419152"/>
              <a:gd name="connsiteY4" fmla="*/ 60616 h 73426"/>
              <a:gd name="connsiteX5" fmla="*/ 316103 w 419152"/>
              <a:gd name="connsiteY5" fmla="*/ 22516 h 73426"/>
              <a:gd name="connsiteX6" fmla="*/ 227203 w 419152"/>
              <a:gd name="connsiteY6" fmla="*/ 291 h 73426"/>
              <a:gd name="connsiteX7" fmla="*/ 189103 w 419152"/>
              <a:gd name="connsiteY7" fmla="*/ 9816 h 73426"/>
              <a:gd name="connsiteX8" fmla="*/ 87503 w 419152"/>
              <a:gd name="connsiteY8" fmla="*/ 9816 h 73426"/>
              <a:gd name="connsiteX9" fmla="*/ 4953 w 419152"/>
              <a:gd name="connsiteY9" fmla="*/ 73316 h 7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152" h="73426">
                <a:moveTo>
                  <a:pt x="4953" y="73316"/>
                </a:moveTo>
                <a:cubicBezTo>
                  <a:pt x="30882" y="75962"/>
                  <a:pt x="203391" y="30453"/>
                  <a:pt x="243078" y="25691"/>
                </a:cubicBezTo>
                <a:cubicBezTo>
                  <a:pt x="282766" y="20928"/>
                  <a:pt x="222441" y="40508"/>
                  <a:pt x="243078" y="44741"/>
                </a:cubicBezTo>
                <a:cubicBezTo>
                  <a:pt x="263715" y="48974"/>
                  <a:pt x="337799" y="48445"/>
                  <a:pt x="366903" y="51091"/>
                </a:cubicBezTo>
                <a:cubicBezTo>
                  <a:pt x="396007" y="53737"/>
                  <a:pt x="426170" y="65379"/>
                  <a:pt x="417703" y="60616"/>
                </a:cubicBezTo>
                <a:cubicBezTo>
                  <a:pt x="409236" y="55853"/>
                  <a:pt x="347853" y="32570"/>
                  <a:pt x="316103" y="22516"/>
                </a:cubicBezTo>
                <a:cubicBezTo>
                  <a:pt x="284353" y="12462"/>
                  <a:pt x="248370" y="2408"/>
                  <a:pt x="227203" y="291"/>
                </a:cubicBezTo>
                <a:cubicBezTo>
                  <a:pt x="206036" y="-1826"/>
                  <a:pt x="212386" y="8228"/>
                  <a:pt x="189103" y="9816"/>
                </a:cubicBezTo>
                <a:cubicBezTo>
                  <a:pt x="165820" y="11403"/>
                  <a:pt x="112903" y="1349"/>
                  <a:pt x="87503" y="9816"/>
                </a:cubicBezTo>
                <a:cubicBezTo>
                  <a:pt x="62103" y="18283"/>
                  <a:pt x="-20976" y="70670"/>
                  <a:pt x="4953" y="733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1C04FFEC-FE3F-09F4-DE98-9AB2D244340B}"/>
              </a:ext>
            </a:extLst>
          </p:cNvPr>
          <p:cNvSpPr/>
          <p:nvPr/>
        </p:nvSpPr>
        <p:spPr>
          <a:xfrm>
            <a:off x="5463301" y="5117465"/>
            <a:ext cx="289101" cy="245264"/>
          </a:xfrm>
          <a:custGeom>
            <a:avLst/>
            <a:gdLst>
              <a:gd name="connsiteX0" fmla="*/ 874 w 289101"/>
              <a:gd name="connsiteY0" fmla="*/ 635 h 245264"/>
              <a:gd name="connsiteX1" fmla="*/ 150099 w 289101"/>
              <a:gd name="connsiteY1" fmla="*/ 89535 h 245264"/>
              <a:gd name="connsiteX2" fmla="*/ 245349 w 289101"/>
              <a:gd name="connsiteY2" fmla="*/ 143510 h 245264"/>
              <a:gd name="connsiteX3" fmla="*/ 273924 w 289101"/>
              <a:gd name="connsiteY3" fmla="*/ 184785 h 245264"/>
              <a:gd name="connsiteX4" fmla="*/ 261224 w 289101"/>
              <a:gd name="connsiteY4" fmla="*/ 245110 h 245264"/>
              <a:gd name="connsiteX5" fmla="*/ 280274 w 289101"/>
              <a:gd name="connsiteY5" fmla="*/ 165735 h 245264"/>
              <a:gd name="connsiteX6" fmla="*/ 96124 w 289101"/>
              <a:gd name="connsiteY6" fmla="*/ 54610 h 245264"/>
              <a:gd name="connsiteX7" fmla="*/ 874 w 289101"/>
              <a:gd name="connsiteY7" fmla="*/ 635 h 24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101" h="245264">
                <a:moveTo>
                  <a:pt x="874" y="635"/>
                </a:moveTo>
                <a:cubicBezTo>
                  <a:pt x="9870" y="6456"/>
                  <a:pt x="109353" y="65723"/>
                  <a:pt x="150099" y="89535"/>
                </a:cubicBezTo>
                <a:cubicBezTo>
                  <a:pt x="190845" y="113347"/>
                  <a:pt x="224712" y="127635"/>
                  <a:pt x="245349" y="143510"/>
                </a:cubicBezTo>
                <a:cubicBezTo>
                  <a:pt x="265987" y="159385"/>
                  <a:pt x="271278" y="167852"/>
                  <a:pt x="273924" y="184785"/>
                </a:cubicBezTo>
                <a:cubicBezTo>
                  <a:pt x="276570" y="201718"/>
                  <a:pt x="260166" y="248285"/>
                  <a:pt x="261224" y="245110"/>
                </a:cubicBezTo>
                <a:cubicBezTo>
                  <a:pt x="262282" y="241935"/>
                  <a:pt x="307791" y="197485"/>
                  <a:pt x="280274" y="165735"/>
                </a:cubicBezTo>
                <a:cubicBezTo>
                  <a:pt x="252757" y="133985"/>
                  <a:pt x="137928" y="78952"/>
                  <a:pt x="96124" y="54610"/>
                </a:cubicBezTo>
                <a:cubicBezTo>
                  <a:pt x="54320" y="30268"/>
                  <a:pt x="-8122" y="-5186"/>
                  <a:pt x="874" y="6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26D36A29-9BEB-D2F9-3D06-4FC2A892F9A9}"/>
              </a:ext>
            </a:extLst>
          </p:cNvPr>
          <p:cNvSpPr/>
          <p:nvPr/>
        </p:nvSpPr>
        <p:spPr>
          <a:xfrm>
            <a:off x="4818656" y="4972045"/>
            <a:ext cx="801590" cy="349390"/>
          </a:xfrm>
          <a:custGeom>
            <a:avLst/>
            <a:gdLst>
              <a:gd name="connsiteX0" fmla="*/ 134344 w 801590"/>
              <a:gd name="connsiteY0" fmla="*/ 349255 h 349390"/>
              <a:gd name="connsiteX1" fmla="*/ 994 w 801590"/>
              <a:gd name="connsiteY1" fmla="*/ 288930 h 349390"/>
              <a:gd name="connsiteX2" fmla="*/ 70844 w 801590"/>
              <a:gd name="connsiteY2" fmla="*/ 288930 h 349390"/>
              <a:gd name="connsiteX3" fmla="*/ 20044 w 801590"/>
              <a:gd name="connsiteY3" fmla="*/ 222255 h 349390"/>
              <a:gd name="connsiteX4" fmla="*/ 93069 w 801590"/>
              <a:gd name="connsiteY4" fmla="*/ 260355 h 349390"/>
              <a:gd name="connsiteX5" fmla="*/ 86719 w 801590"/>
              <a:gd name="connsiteY5" fmla="*/ 228605 h 349390"/>
              <a:gd name="connsiteX6" fmla="*/ 23219 w 801590"/>
              <a:gd name="connsiteY6" fmla="*/ 180980 h 349390"/>
              <a:gd name="connsiteX7" fmla="*/ 108944 w 801590"/>
              <a:gd name="connsiteY7" fmla="*/ 228605 h 349390"/>
              <a:gd name="connsiteX8" fmla="*/ 124819 w 801590"/>
              <a:gd name="connsiteY8" fmla="*/ 196855 h 349390"/>
              <a:gd name="connsiteX9" fmla="*/ 156569 w 801590"/>
              <a:gd name="connsiteY9" fmla="*/ 114305 h 349390"/>
              <a:gd name="connsiteX10" fmla="*/ 166094 w 801590"/>
              <a:gd name="connsiteY10" fmla="*/ 174630 h 349390"/>
              <a:gd name="connsiteX11" fmla="*/ 223244 w 801590"/>
              <a:gd name="connsiteY11" fmla="*/ 136530 h 349390"/>
              <a:gd name="connsiteX12" fmla="*/ 213719 w 801590"/>
              <a:gd name="connsiteY12" fmla="*/ 104780 h 349390"/>
              <a:gd name="connsiteX13" fmla="*/ 166094 w 801590"/>
              <a:gd name="connsiteY13" fmla="*/ 22230 h 349390"/>
              <a:gd name="connsiteX14" fmla="*/ 223244 w 801590"/>
              <a:gd name="connsiteY14" fmla="*/ 88905 h 349390"/>
              <a:gd name="connsiteX15" fmla="*/ 299444 w 801590"/>
              <a:gd name="connsiteY15" fmla="*/ 101605 h 349390"/>
              <a:gd name="connsiteX16" fmla="*/ 283569 w 801590"/>
              <a:gd name="connsiteY16" fmla="*/ 19055 h 349390"/>
              <a:gd name="connsiteX17" fmla="*/ 321669 w 801590"/>
              <a:gd name="connsiteY17" fmla="*/ 98430 h 349390"/>
              <a:gd name="connsiteX18" fmla="*/ 356594 w 801590"/>
              <a:gd name="connsiteY18" fmla="*/ 12705 h 349390"/>
              <a:gd name="connsiteX19" fmla="*/ 362944 w 801590"/>
              <a:gd name="connsiteY19" fmla="*/ 92080 h 349390"/>
              <a:gd name="connsiteX20" fmla="*/ 394694 w 801590"/>
              <a:gd name="connsiteY20" fmla="*/ 57155 h 349390"/>
              <a:gd name="connsiteX21" fmla="*/ 423269 w 801590"/>
              <a:gd name="connsiteY21" fmla="*/ 5 h 349390"/>
              <a:gd name="connsiteX22" fmla="*/ 407394 w 801590"/>
              <a:gd name="connsiteY22" fmla="*/ 53980 h 349390"/>
              <a:gd name="connsiteX23" fmla="*/ 448669 w 801590"/>
              <a:gd name="connsiteY23" fmla="*/ 79380 h 349390"/>
              <a:gd name="connsiteX24" fmla="*/ 483594 w 801590"/>
              <a:gd name="connsiteY24" fmla="*/ 9530 h 349390"/>
              <a:gd name="connsiteX25" fmla="*/ 499469 w 801590"/>
              <a:gd name="connsiteY25" fmla="*/ 88905 h 349390"/>
              <a:gd name="connsiteX26" fmla="*/ 569319 w 801590"/>
              <a:gd name="connsiteY26" fmla="*/ 19055 h 349390"/>
              <a:gd name="connsiteX27" fmla="*/ 537569 w 801590"/>
              <a:gd name="connsiteY27" fmla="*/ 85730 h 349390"/>
              <a:gd name="connsiteX28" fmla="*/ 578844 w 801590"/>
              <a:gd name="connsiteY28" fmla="*/ 92080 h 349390"/>
              <a:gd name="connsiteX29" fmla="*/ 616944 w 801590"/>
              <a:gd name="connsiteY29" fmla="*/ 73030 h 349390"/>
              <a:gd name="connsiteX30" fmla="*/ 626469 w 801590"/>
              <a:gd name="connsiteY30" fmla="*/ 19055 h 349390"/>
              <a:gd name="connsiteX31" fmla="*/ 620119 w 801590"/>
              <a:gd name="connsiteY31" fmla="*/ 88905 h 349390"/>
              <a:gd name="connsiteX32" fmla="*/ 645519 w 801590"/>
              <a:gd name="connsiteY32" fmla="*/ 139705 h 349390"/>
              <a:gd name="connsiteX33" fmla="*/ 801094 w 801590"/>
              <a:gd name="connsiteY33" fmla="*/ 60330 h 349390"/>
              <a:gd name="connsiteX34" fmla="*/ 689969 w 801590"/>
              <a:gd name="connsiteY34" fmla="*/ 130180 h 349390"/>
              <a:gd name="connsiteX35" fmla="*/ 553444 w 801590"/>
              <a:gd name="connsiteY35" fmla="*/ 114305 h 349390"/>
              <a:gd name="connsiteX36" fmla="*/ 245469 w 801590"/>
              <a:gd name="connsiteY36" fmla="*/ 133355 h 349390"/>
              <a:gd name="connsiteX37" fmla="*/ 353419 w 801590"/>
              <a:gd name="connsiteY37" fmla="*/ 136530 h 349390"/>
              <a:gd name="connsiteX38" fmla="*/ 254994 w 801590"/>
              <a:gd name="connsiteY38" fmla="*/ 187330 h 349390"/>
              <a:gd name="connsiteX39" fmla="*/ 169269 w 801590"/>
              <a:gd name="connsiteY39" fmla="*/ 228605 h 349390"/>
              <a:gd name="connsiteX40" fmla="*/ 137519 w 801590"/>
              <a:gd name="connsiteY40" fmla="*/ 269880 h 349390"/>
              <a:gd name="connsiteX41" fmla="*/ 134344 w 801590"/>
              <a:gd name="connsiteY41" fmla="*/ 349255 h 34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01590" h="349390">
                <a:moveTo>
                  <a:pt x="134344" y="349255"/>
                </a:moveTo>
                <a:cubicBezTo>
                  <a:pt x="111590" y="352430"/>
                  <a:pt x="11577" y="298984"/>
                  <a:pt x="994" y="288930"/>
                </a:cubicBezTo>
                <a:cubicBezTo>
                  <a:pt x="-9589" y="278876"/>
                  <a:pt x="67669" y="300043"/>
                  <a:pt x="70844" y="288930"/>
                </a:cubicBezTo>
                <a:cubicBezTo>
                  <a:pt x="74019" y="277817"/>
                  <a:pt x="16340" y="227017"/>
                  <a:pt x="20044" y="222255"/>
                </a:cubicBezTo>
                <a:cubicBezTo>
                  <a:pt x="23748" y="217493"/>
                  <a:pt x="81957" y="259297"/>
                  <a:pt x="93069" y="260355"/>
                </a:cubicBezTo>
                <a:cubicBezTo>
                  <a:pt x="104181" y="261413"/>
                  <a:pt x="98361" y="241834"/>
                  <a:pt x="86719" y="228605"/>
                </a:cubicBezTo>
                <a:cubicBezTo>
                  <a:pt x="75077" y="215376"/>
                  <a:pt x="19515" y="180980"/>
                  <a:pt x="23219" y="180980"/>
                </a:cubicBezTo>
                <a:cubicBezTo>
                  <a:pt x="26923" y="180980"/>
                  <a:pt x="92011" y="225959"/>
                  <a:pt x="108944" y="228605"/>
                </a:cubicBezTo>
                <a:cubicBezTo>
                  <a:pt x="125877" y="231251"/>
                  <a:pt x="116882" y="215905"/>
                  <a:pt x="124819" y="196855"/>
                </a:cubicBezTo>
                <a:cubicBezTo>
                  <a:pt x="132756" y="177805"/>
                  <a:pt x="149690" y="118009"/>
                  <a:pt x="156569" y="114305"/>
                </a:cubicBezTo>
                <a:cubicBezTo>
                  <a:pt x="163448" y="110601"/>
                  <a:pt x="154982" y="170926"/>
                  <a:pt x="166094" y="174630"/>
                </a:cubicBezTo>
                <a:cubicBezTo>
                  <a:pt x="177206" y="178334"/>
                  <a:pt x="215307" y="148172"/>
                  <a:pt x="223244" y="136530"/>
                </a:cubicBezTo>
                <a:cubicBezTo>
                  <a:pt x="231182" y="124888"/>
                  <a:pt x="223244" y="123830"/>
                  <a:pt x="213719" y="104780"/>
                </a:cubicBezTo>
                <a:cubicBezTo>
                  <a:pt x="204194" y="85730"/>
                  <a:pt x="164507" y="24876"/>
                  <a:pt x="166094" y="22230"/>
                </a:cubicBezTo>
                <a:cubicBezTo>
                  <a:pt x="167682" y="19584"/>
                  <a:pt x="201019" y="75676"/>
                  <a:pt x="223244" y="88905"/>
                </a:cubicBezTo>
                <a:cubicBezTo>
                  <a:pt x="245469" y="102134"/>
                  <a:pt x="289390" y="113247"/>
                  <a:pt x="299444" y="101605"/>
                </a:cubicBezTo>
                <a:cubicBezTo>
                  <a:pt x="309498" y="89963"/>
                  <a:pt x="279865" y="19584"/>
                  <a:pt x="283569" y="19055"/>
                </a:cubicBezTo>
                <a:cubicBezTo>
                  <a:pt x="287273" y="18526"/>
                  <a:pt x="309498" y="99488"/>
                  <a:pt x="321669" y="98430"/>
                </a:cubicBezTo>
                <a:cubicBezTo>
                  <a:pt x="333840" y="97372"/>
                  <a:pt x="349715" y="13763"/>
                  <a:pt x="356594" y="12705"/>
                </a:cubicBezTo>
                <a:cubicBezTo>
                  <a:pt x="363473" y="11647"/>
                  <a:pt x="356594" y="84672"/>
                  <a:pt x="362944" y="92080"/>
                </a:cubicBezTo>
                <a:cubicBezTo>
                  <a:pt x="369294" y="99488"/>
                  <a:pt x="384640" y="72501"/>
                  <a:pt x="394694" y="57155"/>
                </a:cubicBezTo>
                <a:cubicBezTo>
                  <a:pt x="404748" y="41809"/>
                  <a:pt x="421152" y="534"/>
                  <a:pt x="423269" y="5"/>
                </a:cubicBezTo>
                <a:cubicBezTo>
                  <a:pt x="425386" y="-524"/>
                  <a:pt x="403161" y="40751"/>
                  <a:pt x="407394" y="53980"/>
                </a:cubicBezTo>
                <a:cubicBezTo>
                  <a:pt x="411627" y="67209"/>
                  <a:pt x="435969" y="86788"/>
                  <a:pt x="448669" y="79380"/>
                </a:cubicBezTo>
                <a:cubicBezTo>
                  <a:pt x="461369" y="71972"/>
                  <a:pt x="475127" y="7943"/>
                  <a:pt x="483594" y="9530"/>
                </a:cubicBezTo>
                <a:cubicBezTo>
                  <a:pt x="492061" y="11117"/>
                  <a:pt x="485182" y="87318"/>
                  <a:pt x="499469" y="88905"/>
                </a:cubicBezTo>
                <a:cubicBezTo>
                  <a:pt x="513756" y="90492"/>
                  <a:pt x="562969" y="19584"/>
                  <a:pt x="569319" y="19055"/>
                </a:cubicBezTo>
                <a:cubicBezTo>
                  <a:pt x="575669" y="18526"/>
                  <a:pt x="535982" y="73559"/>
                  <a:pt x="537569" y="85730"/>
                </a:cubicBezTo>
                <a:cubicBezTo>
                  <a:pt x="539156" y="97901"/>
                  <a:pt x="565615" y="94197"/>
                  <a:pt x="578844" y="92080"/>
                </a:cubicBezTo>
                <a:cubicBezTo>
                  <a:pt x="592073" y="89963"/>
                  <a:pt x="609007" y="85201"/>
                  <a:pt x="616944" y="73030"/>
                </a:cubicBezTo>
                <a:cubicBezTo>
                  <a:pt x="624881" y="60859"/>
                  <a:pt x="625940" y="16409"/>
                  <a:pt x="626469" y="19055"/>
                </a:cubicBezTo>
                <a:cubicBezTo>
                  <a:pt x="626998" y="21701"/>
                  <a:pt x="616944" y="68797"/>
                  <a:pt x="620119" y="88905"/>
                </a:cubicBezTo>
                <a:cubicBezTo>
                  <a:pt x="623294" y="109013"/>
                  <a:pt x="615357" y="144467"/>
                  <a:pt x="645519" y="139705"/>
                </a:cubicBezTo>
                <a:cubicBezTo>
                  <a:pt x="675682" y="134942"/>
                  <a:pt x="793686" y="61917"/>
                  <a:pt x="801094" y="60330"/>
                </a:cubicBezTo>
                <a:cubicBezTo>
                  <a:pt x="808502" y="58743"/>
                  <a:pt x="731244" y="121184"/>
                  <a:pt x="689969" y="130180"/>
                </a:cubicBezTo>
                <a:cubicBezTo>
                  <a:pt x="648694" y="139176"/>
                  <a:pt x="627527" y="113776"/>
                  <a:pt x="553444" y="114305"/>
                </a:cubicBezTo>
                <a:cubicBezTo>
                  <a:pt x="479361" y="114834"/>
                  <a:pt x="278807" y="129651"/>
                  <a:pt x="245469" y="133355"/>
                </a:cubicBezTo>
                <a:cubicBezTo>
                  <a:pt x="212131" y="137059"/>
                  <a:pt x="351832" y="127534"/>
                  <a:pt x="353419" y="136530"/>
                </a:cubicBezTo>
                <a:cubicBezTo>
                  <a:pt x="355006" y="145526"/>
                  <a:pt x="285686" y="171984"/>
                  <a:pt x="254994" y="187330"/>
                </a:cubicBezTo>
                <a:cubicBezTo>
                  <a:pt x="224302" y="202676"/>
                  <a:pt x="188848" y="214847"/>
                  <a:pt x="169269" y="228605"/>
                </a:cubicBezTo>
                <a:cubicBezTo>
                  <a:pt x="149690" y="242363"/>
                  <a:pt x="144398" y="257709"/>
                  <a:pt x="137519" y="269880"/>
                </a:cubicBezTo>
                <a:cubicBezTo>
                  <a:pt x="130640" y="282051"/>
                  <a:pt x="157098" y="346080"/>
                  <a:pt x="134344" y="3492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AB8CBC08-2A01-A7B4-538A-D3471B7D1B52}"/>
              </a:ext>
            </a:extLst>
          </p:cNvPr>
          <p:cNvSpPr/>
          <p:nvPr/>
        </p:nvSpPr>
        <p:spPr>
          <a:xfrm>
            <a:off x="5421682" y="5021090"/>
            <a:ext cx="360927" cy="354296"/>
          </a:xfrm>
          <a:custGeom>
            <a:avLst/>
            <a:gdLst>
              <a:gd name="connsiteX0" fmla="*/ 1218 w 360927"/>
              <a:gd name="connsiteY0" fmla="*/ 1760 h 354296"/>
              <a:gd name="connsiteX1" fmla="*/ 156793 w 360927"/>
              <a:gd name="connsiteY1" fmla="*/ 52560 h 354296"/>
              <a:gd name="connsiteX2" fmla="*/ 277443 w 360927"/>
              <a:gd name="connsiteY2" fmla="*/ 131935 h 354296"/>
              <a:gd name="connsiteX3" fmla="*/ 350468 w 360927"/>
              <a:gd name="connsiteY3" fmla="*/ 249410 h 354296"/>
              <a:gd name="connsiteX4" fmla="*/ 356818 w 360927"/>
              <a:gd name="connsiteY4" fmla="*/ 265285 h 354296"/>
              <a:gd name="connsiteX5" fmla="*/ 315543 w 360927"/>
              <a:gd name="connsiteY5" fmla="*/ 354185 h 354296"/>
              <a:gd name="connsiteX6" fmla="*/ 356818 w 360927"/>
              <a:gd name="connsiteY6" fmla="*/ 281160 h 354296"/>
              <a:gd name="connsiteX7" fmla="*/ 280618 w 360927"/>
              <a:gd name="connsiteY7" fmla="*/ 170035 h 354296"/>
              <a:gd name="connsiteX8" fmla="*/ 245693 w 360927"/>
              <a:gd name="connsiteY8" fmla="*/ 116060 h 354296"/>
              <a:gd name="connsiteX9" fmla="*/ 1218 w 360927"/>
              <a:gd name="connsiteY9" fmla="*/ 1760 h 35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927" h="354296">
                <a:moveTo>
                  <a:pt x="1218" y="1760"/>
                </a:moveTo>
                <a:cubicBezTo>
                  <a:pt x="-13599" y="-8823"/>
                  <a:pt x="110756" y="30864"/>
                  <a:pt x="156793" y="52560"/>
                </a:cubicBezTo>
                <a:cubicBezTo>
                  <a:pt x="202831" y="74256"/>
                  <a:pt x="245164" y="99127"/>
                  <a:pt x="277443" y="131935"/>
                </a:cubicBezTo>
                <a:cubicBezTo>
                  <a:pt x="309722" y="164743"/>
                  <a:pt x="350468" y="249410"/>
                  <a:pt x="350468" y="249410"/>
                </a:cubicBezTo>
                <a:cubicBezTo>
                  <a:pt x="363697" y="271635"/>
                  <a:pt x="362639" y="247823"/>
                  <a:pt x="356818" y="265285"/>
                </a:cubicBezTo>
                <a:cubicBezTo>
                  <a:pt x="350997" y="282747"/>
                  <a:pt x="315543" y="351539"/>
                  <a:pt x="315543" y="354185"/>
                </a:cubicBezTo>
                <a:cubicBezTo>
                  <a:pt x="315543" y="356831"/>
                  <a:pt x="362639" y="311852"/>
                  <a:pt x="356818" y="281160"/>
                </a:cubicBezTo>
                <a:cubicBezTo>
                  <a:pt x="350997" y="250468"/>
                  <a:pt x="299139" y="197552"/>
                  <a:pt x="280618" y="170035"/>
                </a:cubicBezTo>
                <a:cubicBezTo>
                  <a:pt x="262097" y="142518"/>
                  <a:pt x="288555" y="142518"/>
                  <a:pt x="245693" y="116060"/>
                </a:cubicBezTo>
                <a:cubicBezTo>
                  <a:pt x="202831" y="89602"/>
                  <a:pt x="16035" y="12343"/>
                  <a:pt x="1218" y="17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8D428446-05C2-8A68-3204-7D385773BD22}"/>
              </a:ext>
            </a:extLst>
          </p:cNvPr>
          <p:cNvSpPr/>
          <p:nvPr/>
        </p:nvSpPr>
        <p:spPr>
          <a:xfrm>
            <a:off x="5539991" y="5222861"/>
            <a:ext cx="185484" cy="158936"/>
          </a:xfrm>
          <a:custGeom>
            <a:avLst/>
            <a:gdLst>
              <a:gd name="connsiteX0" fmla="*/ 146434 w 185484"/>
              <a:gd name="connsiteY0" fmla="*/ 14 h 158936"/>
              <a:gd name="connsiteX1" fmla="*/ 101984 w 185484"/>
              <a:gd name="connsiteY1" fmla="*/ 73039 h 158936"/>
              <a:gd name="connsiteX2" fmla="*/ 73409 w 185484"/>
              <a:gd name="connsiteY2" fmla="*/ 107964 h 158936"/>
              <a:gd name="connsiteX3" fmla="*/ 384 w 185484"/>
              <a:gd name="connsiteY3" fmla="*/ 158764 h 158936"/>
              <a:gd name="connsiteX4" fmla="*/ 108334 w 185484"/>
              <a:gd name="connsiteY4" fmla="*/ 123839 h 158936"/>
              <a:gd name="connsiteX5" fmla="*/ 146434 w 185484"/>
              <a:gd name="connsiteY5" fmla="*/ 104789 h 158936"/>
              <a:gd name="connsiteX6" fmla="*/ 184534 w 185484"/>
              <a:gd name="connsiteY6" fmla="*/ 53989 h 158936"/>
              <a:gd name="connsiteX7" fmla="*/ 105159 w 185484"/>
              <a:gd name="connsiteY7" fmla="*/ 101614 h 158936"/>
              <a:gd name="connsiteX8" fmla="*/ 86109 w 185484"/>
              <a:gd name="connsiteY8" fmla="*/ 104789 h 158936"/>
              <a:gd name="connsiteX9" fmla="*/ 114684 w 185484"/>
              <a:gd name="connsiteY9" fmla="*/ 69864 h 158936"/>
              <a:gd name="connsiteX10" fmla="*/ 86109 w 185484"/>
              <a:gd name="connsiteY10" fmla="*/ 79389 h 158936"/>
              <a:gd name="connsiteX11" fmla="*/ 146434 w 185484"/>
              <a:gd name="connsiteY11" fmla="*/ 14 h 1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484" h="158936">
                <a:moveTo>
                  <a:pt x="146434" y="14"/>
                </a:moveTo>
                <a:cubicBezTo>
                  <a:pt x="149080" y="-1044"/>
                  <a:pt x="114155" y="55047"/>
                  <a:pt x="101984" y="73039"/>
                </a:cubicBezTo>
                <a:cubicBezTo>
                  <a:pt x="89813" y="91031"/>
                  <a:pt x="90342" y="93677"/>
                  <a:pt x="73409" y="107964"/>
                </a:cubicBezTo>
                <a:cubicBezTo>
                  <a:pt x="56476" y="122251"/>
                  <a:pt x="-5437" y="156118"/>
                  <a:pt x="384" y="158764"/>
                </a:cubicBezTo>
                <a:cubicBezTo>
                  <a:pt x="6205" y="161410"/>
                  <a:pt x="83992" y="132835"/>
                  <a:pt x="108334" y="123839"/>
                </a:cubicBezTo>
                <a:cubicBezTo>
                  <a:pt x="132676" y="114843"/>
                  <a:pt x="133734" y="116431"/>
                  <a:pt x="146434" y="104789"/>
                </a:cubicBezTo>
                <a:cubicBezTo>
                  <a:pt x="159134" y="93147"/>
                  <a:pt x="191413" y="54518"/>
                  <a:pt x="184534" y="53989"/>
                </a:cubicBezTo>
                <a:cubicBezTo>
                  <a:pt x="177655" y="53460"/>
                  <a:pt x="105159" y="101614"/>
                  <a:pt x="105159" y="101614"/>
                </a:cubicBezTo>
                <a:cubicBezTo>
                  <a:pt x="88755" y="110081"/>
                  <a:pt x="84522" y="110081"/>
                  <a:pt x="86109" y="104789"/>
                </a:cubicBezTo>
                <a:cubicBezTo>
                  <a:pt x="87696" y="99497"/>
                  <a:pt x="114684" y="74097"/>
                  <a:pt x="114684" y="69864"/>
                </a:cubicBezTo>
                <a:cubicBezTo>
                  <a:pt x="114684" y="65631"/>
                  <a:pt x="85051" y="88914"/>
                  <a:pt x="86109" y="79389"/>
                </a:cubicBezTo>
                <a:cubicBezTo>
                  <a:pt x="87167" y="69864"/>
                  <a:pt x="143788" y="1072"/>
                  <a:pt x="146434" y="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3D4EA68A-4D32-7303-5572-23957FDBEC66}"/>
              </a:ext>
            </a:extLst>
          </p:cNvPr>
          <p:cNvSpPr/>
          <p:nvPr/>
        </p:nvSpPr>
        <p:spPr>
          <a:xfrm>
            <a:off x="5014004" y="5426068"/>
            <a:ext cx="427410" cy="85794"/>
          </a:xfrm>
          <a:custGeom>
            <a:avLst/>
            <a:gdLst>
              <a:gd name="connsiteX0" fmla="*/ 2496 w 427410"/>
              <a:gd name="connsiteY0" fmla="*/ 7 h 85794"/>
              <a:gd name="connsiteX1" fmla="*/ 231096 w 427410"/>
              <a:gd name="connsiteY1" fmla="*/ 38107 h 85794"/>
              <a:gd name="connsiteX2" fmla="*/ 424771 w 427410"/>
              <a:gd name="connsiteY2" fmla="*/ 31757 h 85794"/>
              <a:gd name="connsiteX3" fmla="*/ 348571 w 427410"/>
              <a:gd name="connsiteY3" fmla="*/ 41282 h 85794"/>
              <a:gd name="connsiteX4" fmla="*/ 332696 w 427410"/>
              <a:gd name="connsiteY4" fmla="*/ 50807 h 85794"/>
              <a:gd name="connsiteX5" fmla="*/ 266021 w 427410"/>
              <a:gd name="connsiteY5" fmla="*/ 41282 h 85794"/>
              <a:gd name="connsiteX6" fmla="*/ 183471 w 427410"/>
              <a:gd name="connsiteY6" fmla="*/ 85732 h 85794"/>
              <a:gd name="connsiteX7" fmla="*/ 192996 w 427410"/>
              <a:gd name="connsiteY7" fmla="*/ 50807 h 85794"/>
              <a:gd name="connsiteX8" fmla="*/ 139021 w 427410"/>
              <a:gd name="connsiteY8" fmla="*/ 41282 h 85794"/>
              <a:gd name="connsiteX9" fmla="*/ 104096 w 427410"/>
              <a:gd name="connsiteY9" fmla="*/ 60332 h 85794"/>
              <a:gd name="connsiteX10" fmla="*/ 107271 w 427410"/>
              <a:gd name="connsiteY10" fmla="*/ 34932 h 85794"/>
              <a:gd name="connsiteX11" fmla="*/ 2496 w 427410"/>
              <a:gd name="connsiteY11" fmla="*/ 7 h 8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7410" h="85794">
                <a:moveTo>
                  <a:pt x="2496" y="7"/>
                </a:moveTo>
                <a:cubicBezTo>
                  <a:pt x="23133" y="536"/>
                  <a:pt x="160717" y="32815"/>
                  <a:pt x="231096" y="38107"/>
                </a:cubicBezTo>
                <a:cubicBezTo>
                  <a:pt x="301475" y="43399"/>
                  <a:pt x="405192" y="31228"/>
                  <a:pt x="424771" y="31757"/>
                </a:cubicBezTo>
                <a:cubicBezTo>
                  <a:pt x="444350" y="32286"/>
                  <a:pt x="348571" y="41282"/>
                  <a:pt x="348571" y="41282"/>
                </a:cubicBezTo>
                <a:cubicBezTo>
                  <a:pt x="333225" y="44457"/>
                  <a:pt x="346454" y="50807"/>
                  <a:pt x="332696" y="50807"/>
                </a:cubicBezTo>
                <a:cubicBezTo>
                  <a:pt x="318938" y="50807"/>
                  <a:pt x="290892" y="35461"/>
                  <a:pt x="266021" y="41282"/>
                </a:cubicBezTo>
                <a:cubicBezTo>
                  <a:pt x="241150" y="47103"/>
                  <a:pt x="195642" y="84145"/>
                  <a:pt x="183471" y="85732"/>
                </a:cubicBezTo>
                <a:cubicBezTo>
                  <a:pt x="171300" y="87319"/>
                  <a:pt x="200404" y="58215"/>
                  <a:pt x="192996" y="50807"/>
                </a:cubicBezTo>
                <a:cubicBezTo>
                  <a:pt x="185588" y="43399"/>
                  <a:pt x="153838" y="39695"/>
                  <a:pt x="139021" y="41282"/>
                </a:cubicBezTo>
                <a:cubicBezTo>
                  <a:pt x="124204" y="42869"/>
                  <a:pt x="109387" y="61390"/>
                  <a:pt x="104096" y="60332"/>
                </a:cubicBezTo>
                <a:cubicBezTo>
                  <a:pt x="98805" y="59274"/>
                  <a:pt x="118913" y="43399"/>
                  <a:pt x="107271" y="34932"/>
                </a:cubicBezTo>
                <a:cubicBezTo>
                  <a:pt x="95629" y="26465"/>
                  <a:pt x="-18141" y="-522"/>
                  <a:pt x="2496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0F88CAA2-7B2A-2531-80C5-94782EEE5031}"/>
              </a:ext>
            </a:extLst>
          </p:cNvPr>
          <p:cNvSpPr/>
          <p:nvPr/>
        </p:nvSpPr>
        <p:spPr>
          <a:xfrm>
            <a:off x="4718050" y="5260848"/>
            <a:ext cx="190351" cy="165252"/>
          </a:xfrm>
          <a:custGeom>
            <a:avLst/>
            <a:gdLst>
              <a:gd name="connsiteX0" fmla="*/ 146050 w 190351"/>
              <a:gd name="connsiteY0" fmla="*/ 127 h 165252"/>
              <a:gd name="connsiteX1" fmla="*/ 161925 w 190351"/>
              <a:gd name="connsiteY1" fmla="*/ 98552 h 165252"/>
              <a:gd name="connsiteX2" fmla="*/ 180975 w 190351"/>
              <a:gd name="connsiteY2" fmla="*/ 143002 h 165252"/>
              <a:gd name="connsiteX3" fmla="*/ 0 w 190351"/>
              <a:gd name="connsiteY3" fmla="*/ 130302 h 165252"/>
              <a:gd name="connsiteX4" fmla="*/ 180975 w 190351"/>
              <a:gd name="connsiteY4" fmla="*/ 165227 h 165252"/>
              <a:gd name="connsiteX5" fmla="*/ 161925 w 190351"/>
              <a:gd name="connsiteY5" fmla="*/ 123952 h 165252"/>
              <a:gd name="connsiteX6" fmla="*/ 139700 w 190351"/>
              <a:gd name="connsiteY6" fmla="*/ 92202 h 165252"/>
              <a:gd name="connsiteX7" fmla="*/ 146050 w 190351"/>
              <a:gd name="connsiteY7" fmla="*/ 120777 h 165252"/>
              <a:gd name="connsiteX8" fmla="*/ 146050 w 190351"/>
              <a:gd name="connsiteY8" fmla="*/ 127 h 16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351" h="165252">
                <a:moveTo>
                  <a:pt x="146050" y="127"/>
                </a:moveTo>
                <a:cubicBezTo>
                  <a:pt x="148696" y="-3577"/>
                  <a:pt x="156104" y="74739"/>
                  <a:pt x="161925" y="98552"/>
                </a:cubicBezTo>
                <a:cubicBezTo>
                  <a:pt x="167746" y="122365"/>
                  <a:pt x="207963" y="137710"/>
                  <a:pt x="180975" y="143002"/>
                </a:cubicBezTo>
                <a:cubicBezTo>
                  <a:pt x="153988" y="148294"/>
                  <a:pt x="0" y="126598"/>
                  <a:pt x="0" y="130302"/>
                </a:cubicBezTo>
                <a:cubicBezTo>
                  <a:pt x="0" y="134006"/>
                  <a:pt x="153988" y="166285"/>
                  <a:pt x="180975" y="165227"/>
                </a:cubicBezTo>
                <a:cubicBezTo>
                  <a:pt x="207962" y="164169"/>
                  <a:pt x="168804" y="136123"/>
                  <a:pt x="161925" y="123952"/>
                </a:cubicBezTo>
                <a:cubicBezTo>
                  <a:pt x="155046" y="111781"/>
                  <a:pt x="142346" y="92731"/>
                  <a:pt x="139700" y="92202"/>
                </a:cubicBezTo>
                <a:cubicBezTo>
                  <a:pt x="137054" y="91673"/>
                  <a:pt x="146050" y="133477"/>
                  <a:pt x="146050" y="120777"/>
                </a:cubicBezTo>
                <a:cubicBezTo>
                  <a:pt x="146050" y="108077"/>
                  <a:pt x="143404" y="3831"/>
                  <a:pt x="146050" y="1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6976BDC2-3BB3-DEA3-43B9-E1A04BA08349}"/>
              </a:ext>
            </a:extLst>
          </p:cNvPr>
          <p:cNvSpPr/>
          <p:nvPr/>
        </p:nvSpPr>
        <p:spPr>
          <a:xfrm>
            <a:off x="4924425" y="5321300"/>
            <a:ext cx="385028" cy="114411"/>
          </a:xfrm>
          <a:custGeom>
            <a:avLst/>
            <a:gdLst>
              <a:gd name="connsiteX0" fmla="*/ 0 w 385028"/>
              <a:gd name="connsiteY0" fmla="*/ 0 h 114411"/>
              <a:gd name="connsiteX1" fmla="*/ 92075 w 385028"/>
              <a:gd name="connsiteY1" fmla="*/ 60325 h 114411"/>
              <a:gd name="connsiteX2" fmla="*/ 146050 w 385028"/>
              <a:gd name="connsiteY2" fmla="*/ 104775 h 114411"/>
              <a:gd name="connsiteX3" fmla="*/ 333375 w 385028"/>
              <a:gd name="connsiteY3" fmla="*/ 114300 h 114411"/>
              <a:gd name="connsiteX4" fmla="*/ 377825 w 385028"/>
              <a:gd name="connsiteY4" fmla="*/ 101600 h 114411"/>
              <a:gd name="connsiteX5" fmla="*/ 209550 w 385028"/>
              <a:gd name="connsiteY5" fmla="*/ 101600 h 114411"/>
              <a:gd name="connsiteX6" fmla="*/ 165100 w 385028"/>
              <a:gd name="connsiteY6" fmla="*/ 88900 h 114411"/>
              <a:gd name="connsiteX7" fmla="*/ 69850 w 385028"/>
              <a:gd name="connsiteY7" fmla="*/ 38100 h 114411"/>
              <a:gd name="connsiteX8" fmla="*/ 0 w 385028"/>
              <a:gd name="connsiteY8" fmla="*/ 0 h 11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028" h="114411">
                <a:moveTo>
                  <a:pt x="0" y="0"/>
                </a:moveTo>
                <a:cubicBezTo>
                  <a:pt x="33866" y="21431"/>
                  <a:pt x="67733" y="42862"/>
                  <a:pt x="92075" y="60325"/>
                </a:cubicBezTo>
                <a:cubicBezTo>
                  <a:pt x="116417" y="77788"/>
                  <a:pt x="105833" y="95779"/>
                  <a:pt x="146050" y="104775"/>
                </a:cubicBezTo>
                <a:cubicBezTo>
                  <a:pt x="186267" y="113771"/>
                  <a:pt x="294746" y="114829"/>
                  <a:pt x="333375" y="114300"/>
                </a:cubicBezTo>
                <a:cubicBezTo>
                  <a:pt x="372004" y="113771"/>
                  <a:pt x="398462" y="103717"/>
                  <a:pt x="377825" y="101600"/>
                </a:cubicBezTo>
                <a:cubicBezTo>
                  <a:pt x="357188" y="99483"/>
                  <a:pt x="245004" y="103717"/>
                  <a:pt x="209550" y="101600"/>
                </a:cubicBezTo>
                <a:cubicBezTo>
                  <a:pt x="174096" y="99483"/>
                  <a:pt x="188383" y="99483"/>
                  <a:pt x="165100" y="88900"/>
                </a:cubicBezTo>
                <a:cubicBezTo>
                  <a:pt x="141817" y="78317"/>
                  <a:pt x="69850" y="38100"/>
                  <a:pt x="69850" y="381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4948A7D3-BAEB-3986-96A8-7E650140B9A0}"/>
              </a:ext>
            </a:extLst>
          </p:cNvPr>
          <p:cNvSpPr/>
          <p:nvPr/>
        </p:nvSpPr>
        <p:spPr>
          <a:xfrm>
            <a:off x="5302241" y="5365580"/>
            <a:ext cx="261634" cy="79727"/>
          </a:xfrm>
          <a:custGeom>
            <a:avLst/>
            <a:gdLst>
              <a:gd name="connsiteX0" fmla="*/ 9 w 261634"/>
              <a:gd name="connsiteY0" fmla="*/ 79545 h 79727"/>
              <a:gd name="connsiteX1" fmla="*/ 114309 w 261634"/>
              <a:gd name="connsiteY1" fmla="*/ 16045 h 79727"/>
              <a:gd name="connsiteX2" fmla="*/ 260359 w 261634"/>
              <a:gd name="connsiteY2" fmla="*/ 170 h 79727"/>
              <a:gd name="connsiteX3" fmla="*/ 184159 w 261634"/>
              <a:gd name="connsiteY3" fmla="*/ 22395 h 79727"/>
              <a:gd name="connsiteX4" fmla="*/ 161934 w 261634"/>
              <a:gd name="connsiteY4" fmla="*/ 50970 h 79727"/>
              <a:gd name="connsiteX5" fmla="*/ 161934 w 261634"/>
              <a:gd name="connsiteY5" fmla="*/ 19220 h 79727"/>
              <a:gd name="connsiteX6" fmla="*/ 107959 w 261634"/>
              <a:gd name="connsiteY6" fmla="*/ 35095 h 79727"/>
              <a:gd name="connsiteX7" fmla="*/ 9 w 261634"/>
              <a:gd name="connsiteY7" fmla="*/ 79545 h 7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634" h="79727">
                <a:moveTo>
                  <a:pt x="9" y="79545"/>
                </a:moveTo>
                <a:cubicBezTo>
                  <a:pt x="1067" y="76370"/>
                  <a:pt x="70917" y="29274"/>
                  <a:pt x="114309" y="16045"/>
                </a:cubicBezTo>
                <a:cubicBezTo>
                  <a:pt x="157701" y="2816"/>
                  <a:pt x="248717" y="-888"/>
                  <a:pt x="260359" y="170"/>
                </a:cubicBezTo>
                <a:cubicBezTo>
                  <a:pt x="272001" y="1228"/>
                  <a:pt x="200563" y="13928"/>
                  <a:pt x="184159" y="22395"/>
                </a:cubicBezTo>
                <a:cubicBezTo>
                  <a:pt x="167755" y="30862"/>
                  <a:pt x="165638" y="51499"/>
                  <a:pt x="161934" y="50970"/>
                </a:cubicBezTo>
                <a:cubicBezTo>
                  <a:pt x="158230" y="50441"/>
                  <a:pt x="170930" y="21866"/>
                  <a:pt x="161934" y="19220"/>
                </a:cubicBezTo>
                <a:cubicBezTo>
                  <a:pt x="152938" y="16574"/>
                  <a:pt x="127009" y="26628"/>
                  <a:pt x="107959" y="35095"/>
                </a:cubicBezTo>
                <a:cubicBezTo>
                  <a:pt x="88909" y="43562"/>
                  <a:pt x="-1049" y="82720"/>
                  <a:pt x="9" y="795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9CFBFD4F-DD6D-5397-36F4-599C483A8C0A}"/>
              </a:ext>
            </a:extLst>
          </p:cNvPr>
          <p:cNvSpPr/>
          <p:nvPr/>
        </p:nvSpPr>
        <p:spPr>
          <a:xfrm>
            <a:off x="4883136" y="5104185"/>
            <a:ext cx="495407" cy="312915"/>
          </a:xfrm>
          <a:custGeom>
            <a:avLst/>
            <a:gdLst>
              <a:gd name="connsiteX0" fmla="*/ 14 w 495407"/>
              <a:gd name="connsiteY0" fmla="*/ 188540 h 312915"/>
              <a:gd name="connsiteX1" fmla="*/ 177814 w 495407"/>
              <a:gd name="connsiteY1" fmla="*/ 83765 h 312915"/>
              <a:gd name="connsiteX2" fmla="*/ 133364 w 495407"/>
              <a:gd name="connsiteY2" fmla="*/ 169490 h 312915"/>
              <a:gd name="connsiteX3" fmla="*/ 168289 w 495407"/>
              <a:gd name="connsiteY3" fmla="*/ 245690 h 312915"/>
              <a:gd name="connsiteX4" fmla="*/ 215914 w 495407"/>
              <a:gd name="connsiteY4" fmla="*/ 286965 h 312915"/>
              <a:gd name="connsiteX5" fmla="*/ 295289 w 495407"/>
              <a:gd name="connsiteY5" fmla="*/ 299665 h 312915"/>
              <a:gd name="connsiteX6" fmla="*/ 403239 w 495407"/>
              <a:gd name="connsiteY6" fmla="*/ 309190 h 312915"/>
              <a:gd name="connsiteX7" fmla="*/ 473089 w 495407"/>
              <a:gd name="connsiteY7" fmla="*/ 232990 h 312915"/>
              <a:gd name="connsiteX8" fmla="*/ 495314 w 495407"/>
              <a:gd name="connsiteY8" fmla="*/ 150440 h 312915"/>
              <a:gd name="connsiteX9" fmla="*/ 466739 w 495407"/>
              <a:gd name="connsiteY9" fmla="*/ 48840 h 312915"/>
              <a:gd name="connsiteX10" fmla="*/ 431814 w 495407"/>
              <a:gd name="connsiteY10" fmla="*/ 1215 h 312915"/>
              <a:gd name="connsiteX11" fmla="*/ 288939 w 495407"/>
              <a:gd name="connsiteY11" fmla="*/ 17090 h 312915"/>
              <a:gd name="connsiteX12" fmla="*/ 168289 w 495407"/>
              <a:gd name="connsiteY12" fmla="*/ 48840 h 312915"/>
              <a:gd name="connsiteX13" fmla="*/ 14 w 495407"/>
              <a:gd name="connsiteY13" fmla="*/ 188540 h 31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5407" h="312915">
                <a:moveTo>
                  <a:pt x="14" y="188540"/>
                </a:moveTo>
                <a:cubicBezTo>
                  <a:pt x="1602" y="194361"/>
                  <a:pt x="155589" y="86940"/>
                  <a:pt x="177814" y="83765"/>
                </a:cubicBezTo>
                <a:cubicBezTo>
                  <a:pt x="200039" y="80590"/>
                  <a:pt x="134951" y="142503"/>
                  <a:pt x="133364" y="169490"/>
                </a:cubicBezTo>
                <a:cubicBezTo>
                  <a:pt x="131777" y="196477"/>
                  <a:pt x="154531" y="226111"/>
                  <a:pt x="168289" y="245690"/>
                </a:cubicBezTo>
                <a:cubicBezTo>
                  <a:pt x="182047" y="265269"/>
                  <a:pt x="194747" y="277969"/>
                  <a:pt x="215914" y="286965"/>
                </a:cubicBezTo>
                <a:cubicBezTo>
                  <a:pt x="237081" y="295961"/>
                  <a:pt x="264068" y="295961"/>
                  <a:pt x="295289" y="299665"/>
                </a:cubicBezTo>
                <a:cubicBezTo>
                  <a:pt x="326510" y="303369"/>
                  <a:pt x="373606" y="320302"/>
                  <a:pt x="403239" y="309190"/>
                </a:cubicBezTo>
                <a:cubicBezTo>
                  <a:pt x="432872" y="298078"/>
                  <a:pt x="457743" y="259448"/>
                  <a:pt x="473089" y="232990"/>
                </a:cubicBezTo>
                <a:cubicBezTo>
                  <a:pt x="488435" y="206532"/>
                  <a:pt x="496372" y="181132"/>
                  <a:pt x="495314" y="150440"/>
                </a:cubicBezTo>
                <a:cubicBezTo>
                  <a:pt x="494256" y="119748"/>
                  <a:pt x="477322" y="73711"/>
                  <a:pt x="466739" y="48840"/>
                </a:cubicBezTo>
                <a:cubicBezTo>
                  <a:pt x="456156" y="23969"/>
                  <a:pt x="461447" y="6507"/>
                  <a:pt x="431814" y="1215"/>
                </a:cubicBezTo>
                <a:cubicBezTo>
                  <a:pt x="402181" y="-4077"/>
                  <a:pt x="332860" y="9152"/>
                  <a:pt x="288939" y="17090"/>
                </a:cubicBezTo>
                <a:cubicBezTo>
                  <a:pt x="245018" y="25027"/>
                  <a:pt x="212739" y="26086"/>
                  <a:pt x="168289" y="48840"/>
                </a:cubicBezTo>
                <a:cubicBezTo>
                  <a:pt x="123839" y="71594"/>
                  <a:pt x="-1574" y="182719"/>
                  <a:pt x="14" y="1885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円/楕円 1425">
            <a:extLst>
              <a:ext uri="{FF2B5EF4-FFF2-40B4-BE49-F238E27FC236}">
                <a16:creationId xmlns:a16="http://schemas.microsoft.com/office/drawing/2014/main" id="{E18AB49B-22F3-CEAD-36B7-C415D397F21B}"/>
              </a:ext>
            </a:extLst>
          </p:cNvPr>
          <p:cNvSpPr/>
          <p:nvPr/>
        </p:nvSpPr>
        <p:spPr>
          <a:xfrm rot="447412">
            <a:off x="5223955" y="5156086"/>
            <a:ext cx="76623" cy="1242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EC41ACB3-AB3D-C416-0DED-6C295207169A}"/>
              </a:ext>
            </a:extLst>
          </p:cNvPr>
          <p:cNvSpPr/>
          <p:nvPr/>
        </p:nvSpPr>
        <p:spPr>
          <a:xfrm>
            <a:off x="5332361" y="5232350"/>
            <a:ext cx="246619" cy="172653"/>
          </a:xfrm>
          <a:custGeom>
            <a:avLst/>
            <a:gdLst>
              <a:gd name="connsiteX0" fmla="*/ 1639 w 246619"/>
              <a:gd name="connsiteY0" fmla="*/ 171500 h 172653"/>
              <a:gd name="connsiteX1" fmla="*/ 128639 w 246619"/>
              <a:gd name="connsiteY1" fmla="*/ 63550 h 172653"/>
              <a:gd name="connsiteX2" fmla="*/ 246114 w 246619"/>
              <a:gd name="connsiteY2" fmla="*/ 50 h 172653"/>
              <a:gd name="connsiteX3" fmla="*/ 166739 w 246619"/>
              <a:gd name="connsiteY3" fmla="*/ 54025 h 172653"/>
              <a:gd name="connsiteX4" fmla="*/ 61964 w 246619"/>
              <a:gd name="connsiteY4" fmla="*/ 117525 h 172653"/>
              <a:gd name="connsiteX5" fmla="*/ 1639 w 246619"/>
              <a:gd name="connsiteY5" fmla="*/ 171500 h 1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19" h="172653">
                <a:moveTo>
                  <a:pt x="1639" y="171500"/>
                </a:moveTo>
                <a:cubicBezTo>
                  <a:pt x="12751" y="162504"/>
                  <a:pt x="87893" y="92125"/>
                  <a:pt x="128639" y="63550"/>
                </a:cubicBezTo>
                <a:cubicBezTo>
                  <a:pt x="169385" y="34975"/>
                  <a:pt x="239764" y="1637"/>
                  <a:pt x="246114" y="50"/>
                </a:cubicBezTo>
                <a:cubicBezTo>
                  <a:pt x="252464" y="-1538"/>
                  <a:pt x="197431" y="34446"/>
                  <a:pt x="166739" y="54025"/>
                </a:cubicBezTo>
                <a:cubicBezTo>
                  <a:pt x="136047" y="73604"/>
                  <a:pt x="85247" y="100592"/>
                  <a:pt x="61964" y="117525"/>
                </a:cubicBezTo>
                <a:cubicBezTo>
                  <a:pt x="38681" y="134458"/>
                  <a:pt x="-9473" y="180496"/>
                  <a:pt x="1639" y="1715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B539F3C4-3AA7-21CC-E24C-AAE14BCA91B7}"/>
              </a:ext>
            </a:extLst>
          </p:cNvPr>
          <p:cNvSpPr/>
          <p:nvPr/>
        </p:nvSpPr>
        <p:spPr>
          <a:xfrm>
            <a:off x="5546313" y="5241925"/>
            <a:ext cx="51276" cy="123825"/>
          </a:xfrm>
          <a:custGeom>
            <a:avLst/>
            <a:gdLst>
              <a:gd name="connsiteX0" fmla="*/ 51212 w 51276"/>
              <a:gd name="connsiteY0" fmla="*/ 0 h 123825"/>
              <a:gd name="connsiteX1" fmla="*/ 16287 w 51276"/>
              <a:gd name="connsiteY1" fmla="*/ 41275 h 123825"/>
              <a:gd name="connsiteX2" fmla="*/ 412 w 51276"/>
              <a:gd name="connsiteY2" fmla="*/ 123825 h 123825"/>
              <a:gd name="connsiteX3" fmla="*/ 6762 w 51276"/>
              <a:gd name="connsiteY3" fmla="*/ 41275 h 123825"/>
              <a:gd name="connsiteX4" fmla="*/ 51212 w 51276"/>
              <a:gd name="connsiteY4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6" h="123825">
                <a:moveTo>
                  <a:pt x="51212" y="0"/>
                </a:moveTo>
                <a:cubicBezTo>
                  <a:pt x="52799" y="0"/>
                  <a:pt x="24754" y="20637"/>
                  <a:pt x="16287" y="41275"/>
                </a:cubicBezTo>
                <a:cubicBezTo>
                  <a:pt x="7820" y="61913"/>
                  <a:pt x="1999" y="123825"/>
                  <a:pt x="412" y="123825"/>
                </a:cubicBezTo>
                <a:cubicBezTo>
                  <a:pt x="-1175" y="123825"/>
                  <a:pt x="2000" y="61383"/>
                  <a:pt x="6762" y="41275"/>
                </a:cubicBezTo>
                <a:cubicBezTo>
                  <a:pt x="11524" y="21167"/>
                  <a:pt x="49625" y="0"/>
                  <a:pt x="51212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5D73DFD2-B63C-987A-19CB-EBC63693869A}"/>
              </a:ext>
            </a:extLst>
          </p:cNvPr>
          <p:cNvSpPr/>
          <p:nvPr/>
        </p:nvSpPr>
        <p:spPr>
          <a:xfrm>
            <a:off x="5403683" y="5168393"/>
            <a:ext cx="153543" cy="48132"/>
          </a:xfrm>
          <a:custGeom>
            <a:avLst/>
            <a:gdLst>
              <a:gd name="connsiteX0" fmla="*/ 167 w 153543"/>
              <a:gd name="connsiteY0" fmla="*/ 507 h 48132"/>
              <a:gd name="connsiteX1" fmla="*/ 98592 w 153543"/>
              <a:gd name="connsiteY1" fmla="*/ 6857 h 48132"/>
              <a:gd name="connsiteX2" fmla="*/ 152567 w 153543"/>
              <a:gd name="connsiteY2" fmla="*/ 48132 h 48132"/>
              <a:gd name="connsiteX3" fmla="*/ 123992 w 153543"/>
              <a:gd name="connsiteY3" fmla="*/ 6857 h 48132"/>
              <a:gd name="connsiteX4" fmla="*/ 167 w 153543"/>
              <a:gd name="connsiteY4" fmla="*/ 507 h 4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43" h="48132">
                <a:moveTo>
                  <a:pt x="167" y="507"/>
                </a:moveTo>
                <a:cubicBezTo>
                  <a:pt x="-4066" y="507"/>
                  <a:pt x="73192" y="-1080"/>
                  <a:pt x="98592" y="6857"/>
                </a:cubicBezTo>
                <a:cubicBezTo>
                  <a:pt x="123992" y="14794"/>
                  <a:pt x="148334" y="48132"/>
                  <a:pt x="152567" y="48132"/>
                </a:cubicBezTo>
                <a:cubicBezTo>
                  <a:pt x="156800" y="48132"/>
                  <a:pt x="147275" y="16382"/>
                  <a:pt x="123992" y="6857"/>
                </a:cubicBezTo>
                <a:cubicBezTo>
                  <a:pt x="100709" y="-2668"/>
                  <a:pt x="4400" y="507"/>
                  <a:pt x="167" y="5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16A43F8F-5A51-765A-F94D-ADC370B3C10B}"/>
              </a:ext>
            </a:extLst>
          </p:cNvPr>
          <p:cNvSpPr/>
          <p:nvPr/>
        </p:nvSpPr>
        <p:spPr>
          <a:xfrm>
            <a:off x="5508573" y="5114914"/>
            <a:ext cx="245784" cy="168790"/>
          </a:xfrm>
          <a:custGeom>
            <a:avLst/>
            <a:gdLst>
              <a:gd name="connsiteX0" fmla="*/ 52 w 245784"/>
              <a:gd name="connsiteY0" fmla="*/ 11 h 168790"/>
              <a:gd name="connsiteX1" fmla="*/ 101652 w 245784"/>
              <a:gd name="connsiteY1" fmla="*/ 31761 h 168790"/>
              <a:gd name="connsiteX2" fmla="*/ 244527 w 245784"/>
              <a:gd name="connsiteY2" fmla="*/ 168286 h 168790"/>
              <a:gd name="connsiteX3" fmla="*/ 168327 w 245784"/>
              <a:gd name="connsiteY3" fmla="*/ 76211 h 168790"/>
              <a:gd name="connsiteX4" fmla="*/ 114352 w 245784"/>
              <a:gd name="connsiteY4" fmla="*/ 28586 h 168790"/>
              <a:gd name="connsiteX5" fmla="*/ 52 w 245784"/>
              <a:gd name="connsiteY5" fmla="*/ 11 h 16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784" h="168790">
                <a:moveTo>
                  <a:pt x="52" y="11"/>
                </a:moveTo>
                <a:cubicBezTo>
                  <a:pt x="-2065" y="540"/>
                  <a:pt x="60906" y="3715"/>
                  <a:pt x="101652" y="31761"/>
                </a:cubicBezTo>
                <a:cubicBezTo>
                  <a:pt x="142398" y="59807"/>
                  <a:pt x="233415" y="160878"/>
                  <a:pt x="244527" y="168286"/>
                </a:cubicBezTo>
                <a:cubicBezTo>
                  <a:pt x="255640" y="175694"/>
                  <a:pt x="190023" y="99494"/>
                  <a:pt x="168327" y="76211"/>
                </a:cubicBezTo>
                <a:cubicBezTo>
                  <a:pt x="146631" y="52928"/>
                  <a:pt x="136577" y="39169"/>
                  <a:pt x="114352" y="28586"/>
                </a:cubicBezTo>
                <a:cubicBezTo>
                  <a:pt x="92127" y="18003"/>
                  <a:pt x="2169" y="-518"/>
                  <a:pt x="52" y="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67404906-7477-3A73-D928-310CD9D8D38B}"/>
              </a:ext>
            </a:extLst>
          </p:cNvPr>
          <p:cNvSpPr/>
          <p:nvPr/>
        </p:nvSpPr>
        <p:spPr>
          <a:xfrm>
            <a:off x="4593478" y="4992672"/>
            <a:ext cx="1183750" cy="395303"/>
          </a:xfrm>
          <a:custGeom>
            <a:avLst/>
            <a:gdLst>
              <a:gd name="connsiteX0" fmla="*/ 248397 w 1183750"/>
              <a:gd name="connsiteY0" fmla="*/ 319103 h 395303"/>
              <a:gd name="connsiteX1" fmla="*/ 651622 w 1183750"/>
              <a:gd name="connsiteY1" fmla="*/ 141303 h 395303"/>
              <a:gd name="connsiteX2" fmla="*/ 854822 w 1183750"/>
              <a:gd name="connsiteY2" fmla="*/ 166703 h 395303"/>
              <a:gd name="connsiteX3" fmla="*/ 838947 w 1183750"/>
              <a:gd name="connsiteY3" fmla="*/ 141303 h 395303"/>
              <a:gd name="connsiteX4" fmla="*/ 1083422 w 1183750"/>
              <a:gd name="connsiteY4" fmla="*/ 255603 h 395303"/>
              <a:gd name="connsiteX5" fmla="*/ 1137397 w 1183750"/>
              <a:gd name="connsiteY5" fmla="*/ 300053 h 395303"/>
              <a:gd name="connsiteX6" fmla="*/ 1127872 w 1183750"/>
              <a:gd name="connsiteY6" fmla="*/ 395303 h 395303"/>
              <a:gd name="connsiteX7" fmla="*/ 1181847 w 1183750"/>
              <a:gd name="connsiteY7" fmla="*/ 300053 h 395303"/>
              <a:gd name="connsiteX8" fmla="*/ 1048497 w 1183750"/>
              <a:gd name="connsiteY8" fmla="*/ 87328 h 395303"/>
              <a:gd name="connsiteX9" fmla="*/ 835772 w 1183750"/>
              <a:gd name="connsiteY9" fmla="*/ 14303 h 395303"/>
              <a:gd name="connsiteX10" fmla="*/ 689722 w 1183750"/>
              <a:gd name="connsiteY10" fmla="*/ 1603 h 395303"/>
              <a:gd name="connsiteX11" fmla="*/ 496047 w 1183750"/>
              <a:gd name="connsiteY11" fmla="*/ 36528 h 395303"/>
              <a:gd name="connsiteX12" fmla="*/ 642097 w 1183750"/>
              <a:gd name="connsiteY12" fmla="*/ 36528 h 395303"/>
              <a:gd name="connsiteX13" fmla="*/ 407147 w 1183750"/>
              <a:gd name="connsiteY13" fmla="*/ 103203 h 395303"/>
              <a:gd name="connsiteX14" fmla="*/ 365872 w 1183750"/>
              <a:gd name="connsiteY14" fmla="*/ 220678 h 395303"/>
              <a:gd name="connsiteX15" fmla="*/ 394447 w 1183750"/>
              <a:gd name="connsiteY15" fmla="*/ 122253 h 395303"/>
              <a:gd name="connsiteX16" fmla="*/ 292847 w 1183750"/>
              <a:gd name="connsiteY16" fmla="*/ 261953 h 395303"/>
              <a:gd name="connsiteX17" fmla="*/ 747 w 1183750"/>
              <a:gd name="connsiteY17" fmla="*/ 369903 h 395303"/>
              <a:gd name="connsiteX18" fmla="*/ 248397 w 1183750"/>
              <a:gd name="connsiteY18" fmla="*/ 319103 h 39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83750" h="395303">
                <a:moveTo>
                  <a:pt x="248397" y="319103"/>
                </a:moveTo>
                <a:cubicBezTo>
                  <a:pt x="356876" y="281003"/>
                  <a:pt x="550551" y="166703"/>
                  <a:pt x="651622" y="141303"/>
                </a:cubicBezTo>
                <a:cubicBezTo>
                  <a:pt x="752693" y="115903"/>
                  <a:pt x="823601" y="166703"/>
                  <a:pt x="854822" y="166703"/>
                </a:cubicBezTo>
                <a:cubicBezTo>
                  <a:pt x="886043" y="166703"/>
                  <a:pt x="800847" y="126486"/>
                  <a:pt x="838947" y="141303"/>
                </a:cubicBezTo>
                <a:cubicBezTo>
                  <a:pt x="877047" y="156120"/>
                  <a:pt x="1033680" y="229145"/>
                  <a:pt x="1083422" y="255603"/>
                </a:cubicBezTo>
                <a:cubicBezTo>
                  <a:pt x="1133164" y="282061"/>
                  <a:pt x="1129989" y="276770"/>
                  <a:pt x="1137397" y="300053"/>
                </a:cubicBezTo>
                <a:cubicBezTo>
                  <a:pt x="1144805" y="323336"/>
                  <a:pt x="1120464" y="395303"/>
                  <a:pt x="1127872" y="395303"/>
                </a:cubicBezTo>
                <a:cubicBezTo>
                  <a:pt x="1135280" y="395303"/>
                  <a:pt x="1195076" y="351382"/>
                  <a:pt x="1181847" y="300053"/>
                </a:cubicBezTo>
                <a:cubicBezTo>
                  <a:pt x="1168618" y="248724"/>
                  <a:pt x="1106176" y="134953"/>
                  <a:pt x="1048497" y="87328"/>
                </a:cubicBezTo>
                <a:cubicBezTo>
                  <a:pt x="990818" y="39703"/>
                  <a:pt x="895568" y="28590"/>
                  <a:pt x="835772" y="14303"/>
                </a:cubicBezTo>
                <a:cubicBezTo>
                  <a:pt x="775976" y="16"/>
                  <a:pt x="746343" y="-2101"/>
                  <a:pt x="689722" y="1603"/>
                </a:cubicBezTo>
                <a:cubicBezTo>
                  <a:pt x="633101" y="5307"/>
                  <a:pt x="503984" y="30707"/>
                  <a:pt x="496047" y="36528"/>
                </a:cubicBezTo>
                <a:cubicBezTo>
                  <a:pt x="488110" y="42349"/>
                  <a:pt x="656913" y="25416"/>
                  <a:pt x="642097" y="36528"/>
                </a:cubicBezTo>
                <a:cubicBezTo>
                  <a:pt x="627281" y="47640"/>
                  <a:pt x="453184" y="72511"/>
                  <a:pt x="407147" y="103203"/>
                </a:cubicBezTo>
                <a:cubicBezTo>
                  <a:pt x="361110" y="133895"/>
                  <a:pt x="367989" y="217503"/>
                  <a:pt x="365872" y="220678"/>
                </a:cubicBezTo>
                <a:cubicBezTo>
                  <a:pt x="363755" y="223853"/>
                  <a:pt x="406618" y="115374"/>
                  <a:pt x="394447" y="122253"/>
                </a:cubicBezTo>
                <a:cubicBezTo>
                  <a:pt x="382276" y="129132"/>
                  <a:pt x="358464" y="220678"/>
                  <a:pt x="292847" y="261953"/>
                </a:cubicBezTo>
                <a:cubicBezTo>
                  <a:pt x="227230" y="303228"/>
                  <a:pt x="13447" y="360907"/>
                  <a:pt x="747" y="369903"/>
                </a:cubicBezTo>
                <a:cubicBezTo>
                  <a:pt x="-11953" y="378899"/>
                  <a:pt x="139918" y="357203"/>
                  <a:pt x="248397" y="31910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546E29CB-9E0C-50ED-1EEE-FC4FD7CEDDD7}"/>
              </a:ext>
            </a:extLst>
          </p:cNvPr>
          <p:cNvSpPr/>
          <p:nvPr/>
        </p:nvSpPr>
        <p:spPr>
          <a:xfrm>
            <a:off x="6997594" y="4924389"/>
            <a:ext cx="292210" cy="73086"/>
          </a:xfrm>
          <a:custGeom>
            <a:avLst/>
            <a:gdLst>
              <a:gd name="connsiteX0" fmla="*/ 106 w 292210"/>
              <a:gd name="connsiteY0" fmla="*/ 36 h 73086"/>
              <a:gd name="connsiteX1" fmla="*/ 158856 w 292210"/>
              <a:gd name="connsiteY1" fmla="*/ 12736 h 73086"/>
              <a:gd name="connsiteX2" fmla="*/ 241406 w 292210"/>
              <a:gd name="connsiteY2" fmla="*/ 50836 h 73086"/>
              <a:gd name="connsiteX3" fmla="*/ 235056 w 292210"/>
              <a:gd name="connsiteY3" fmla="*/ 38136 h 73086"/>
              <a:gd name="connsiteX4" fmla="*/ 292206 w 292210"/>
              <a:gd name="connsiteY4" fmla="*/ 73061 h 73086"/>
              <a:gd name="connsiteX5" fmla="*/ 231881 w 292210"/>
              <a:gd name="connsiteY5" fmla="*/ 31786 h 73086"/>
              <a:gd name="connsiteX6" fmla="*/ 184256 w 292210"/>
              <a:gd name="connsiteY6" fmla="*/ 9561 h 73086"/>
              <a:gd name="connsiteX7" fmla="*/ 106 w 292210"/>
              <a:gd name="connsiteY7" fmla="*/ 36 h 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210" h="73086">
                <a:moveTo>
                  <a:pt x="106" y="36"/>
                </a:moveTo>
                <a:cubicBezTo>
                  <a:pt x="-4127" y="565"/>
                  <a:pt x="118640" y="4269"/>
                  <a:pt x="158856" y="12736"/>
                </a:cubicBezTo>
                <a:cubicBezTo>
                  <a:pt x="199072" y="21203"/>
                  <a:pt x="241406" y="50836"/>
                  <a:pt x="241406" y="50836"/>
                </a:cubicBezTo>
                <a:cubicBezTo>
                  <a:pt x="254106" y="55069"/>
                  <a:pt x="226589" y="34432"/>
                  <a:pt x="235056" y="38136"/>
                </a:cubicBezTo>
                <a:cubicBezTo>
                  <a:pt x="243523" y="41840"/>
                  <a:pt x="292735" y="74119"/>
                  <a:pt x="292206" y="73061"/>
                </a:cubicBezTo>
                <a:cubicBezTo>
                  <a:pt x="291677" y="72003"/>
                  <a:pt x="249873" y="42369"/>
                  <a:pt x="231881" y="31786"/>
                </a:cubicBezTo>
                <a:cubicBezTo>
                  <a:pt x="213889" y="21203"/>
                  <a:pt x="216535" y="14324"/>
                  <a:pt x="184256" y="9561"/>
                </a:cubicBezTo>
                <a:cubicBezTo>
                  <a:pt x="151977" y="4799"/>
                  <a:pt x="4339" y="-493"/>
                  <a:pt x="106" y="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C5813E93-3633-8976-D278-3E72A47BF566}"/>
              </a:ext>
            </a:extLst>
          </p:cNvPr>
          <p:cNvSpPr/>
          <p:nvPr/>
        </p:nvSpPr>
        <p:spPr>
          <a:xfrm>
            <a:off x="6804025" y="4759097"/>
            <a:ext cx="238125" cy="178028"/>
          </a:xfrm>
          <a:custGeom>
            <a:avLst/>
            <a:gdLst>
              <a:gd name="connsiteX0" fmla="*/ 0 w 238125"/>
              <a:gd name="connsiteY0" fmla="*/ 178028 h 178028"/>
              <a:gd name="connsiteX1" fmla="*/ 139700 w 238125"/>
              <a:gd name="connsiteY1" fmla="*/ 120878 h 178028"/>
              <a:gd name="connsiteX2" fmla="*/ 228600 w 238125"/>
              <a:gd name="connsiteY2" fmla="*/ 98653 h 178028"/>
              <a:gd name="connsiteX3" fmla="*/ 215900 w 238125"/>
              <a:gd name="connsiteY3" fmla="*/ 73253 h 178028"/>
              <a:gd name="connsiteX4" fmla="*/ 238125 w 238125"/>
              <a:gd name="connsiteY4" fmla="*/ 228 h 178028"/>
              <a:gd name="connsiteX5" fmla="*/ 215900 w 238125"/>
              <a:gd name="connsiteY5" fmla="*/ 51028 h 178028"/>
              <a:gd name="connsiteX6" fmla="*/ 206375 w 238125"/>
              <a:gd name="connsiteY6" fmla="*/ 73253 h 178028"/>
              <a:gd name="connsiteX7" fmla="*/ 158750 w 238125"/>
              <a:gd name="connsiteY7" fmla="*/ 95478 h 178028"/>
              <a:gd name="connsiteX8" fmla="*/ 0 w 238125"/>
              <a:gd name="connsiteY8" fmla="*/ 178028 h 17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25" h="178028">
                <a:moveTo>
                  <a:pt x="0" y="178028"/>
                </a:moveTo>
                <a:cubicBezTo>
                  <a:pt x="50800" y="156067"/>
                  <a:pt x="101600" y="134107"/>
                  <a:pt x="139700" y="120878"/>
                </a:cubicBezTo>
                <a:cubicBezTo>
                  <a:pt x="177800" y="107649"/>
                  <a:pt x="215900" y="106590"/>
                  <a:pt x="228600" y="98653"/>
                </a:cubicBezTo>
                <a:cubicBezTo>
                  <a:pt x="241300" y="90716"/>
                  <a:pt x="214313" y="89657"/>
                  <a:pt x="215900" y="73253"/>
                </a:cubicBezTo>
                <a:cubicBezTo>
                  <a:pt x="217487" y="56849"/>
                  <a:pt x="238125" y="3932"/>
                  <a:pt x="238125" y="228"/>
                </a:cubicBezTo>
                <a:cubicBezTo>
                  <a:pt x="238125" y="-3476"/>
                  <a:pt x="221192" y="38857"/>
                  <a:pt x="215900" y="51028"/>
                </a:cubicBezTo>
                <a:cubicBezTo>
                  <a:pt x="210608" y="63199"/>
                  <a:pt x="215900" y="65845"/>
                  <a:pt x="206375" y="73253"/>
                </a:cubicBezTo>
                <a:cubicBezTo>
                  <a:pt x="196850" y="80661"/>
                  <a:pt x="158750" y="95478"/>
                  <a:pt x="158750" y="95478"/>
                </a:cubicBezTo>
                <a:lnTo>
                  <a:pt x="0" y="17802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2D5F89AC-EB2A-F509-E1CD-BD0ABCEDBD90}"/>
              </a:ext>
            </a:extLst>
          </p:cNvPr>
          <p:cNvSpPr/>
          <p:nvPr/>
        </p:nvSpPr>
        <p:spPr>
          <a:xfrm>
            <a:off x="6969113" y="4768284"/>
            <a:ext cx="273337" cy="83284"/>
          </a:xfrm>
          <a:custGeom>
            <a:avLst/>
            <a:gdLst>
              <a:gd name="connsiteX0" fmla="*/ 12 w 273337"/>
              <a:gd name="connsiteY0" fmla="*/ 83116 h 83284"/>
              <a:gd name="connsiteX1" fmla="*/ 177812 w 273337"/>
              <a:gd name="connsiteY1" fmla="*/ 51366 h 83284"/>
              <a:gd name="connsiteX2" fmla="*/ 206387 w 273337"/>
              <a:gd name="connsiteY2" fmla="*/ 64066 h 83284"/>
              <a:gd name="connsiteX3" fmla="*/ 203212 w 273337"/>
              <a:gd name="connsiteY3" fmla="*/ 566 h 83284"/>
              <a:gd name="connsiteX4" fmla="*/ 212737 w 273337"/>
              <a:gd name="connsiteY4" fmla="*/ 35491 h 83284"/>
              <a:gd name="connsiteX5" fmla="*/ 228612 w 273337"/>
              <a:gd name="connsiteY5" fmla="*/ 79941 h 83284"/>
              <a:gd name="connsiteX6" fmla="*/ 273062 w 273337"/>
              <a:gd name="connsiteY6" fmla="*/ 16441 h 83284"/>
              <a:gd name="connsiteX7" fmla="*/ 244487 w 273337"/>
              <a:gd name="connsiteY7" fmla="*/ 64066 h 83284"/>
              <a:gd name="connsiteX8" fmla="*/ 187337 w 273337"/>
              <a:gd name="connsiteY8" fmla="*/ 64066 h 83284"/>
              <a:gd name="connsiteX9" fmla="*/ 12 w 273337"/>
              <a:gd name="connsiteY9" fmla="*/ 83116 h 8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337" h="83284">
                <a:moveTo>
                  <a:pt x="12" y="83116"/>
                </a:moveTo>
                <a:cubicBezTo>
                  <a:pt x="-1576" y="80999"/>
                  <a:pt x="143416" y="54541"/>
                  <a:pt x="177812" y="51366"/>
                </a:cubicBezTo>
                <a:cubicBezTo>
                  <a:pt x="212208" y="48191"/>
                  <a:pt x="202154" y="72533"/>
                  <a:pt x="206387" y="64066"/>
                </a:cubicBezTo>
                <a:cubicBezTo>
                  <a:pt x="210620" y="55599"/>
                  <a:pt x="202154" y="5328"/>
                  <a:pt x="203212" y="566"/>
                </a:cubicBezTo>
                <a:cubicBezTo>
                  <a:pt x="204270" y="-4196"/>
                  <a:pt x="208504" y="22262"/>
                  <a:pt x="212737" y="35491"/>
                </a:cubicBezTo>
                <a:cubicBezTo>
                  <a:pt x="216970" y="48720"/>
                  <a:pt x="218558" y="83116"/>
                  <a:pt x="228612" y="79941"/>
                </a:cubicBezTo>
                <a:cubicBezTo>
                  <a:pt x="238666" y="76766"/>
                  <a:pt x="270416" y="19087"/>
                  <a:pt x="273062" y="16441"/>
                </a:cubicBezTo>
                <a:cubicBezTo>
                  <a:pt x="275708" y="13795"/>
                  <a:pt x="258774" y="56129"/>
                  <a:pt x="244487" y="64066"/>
                </a:cubicBezTo>
                <a:cubicBezTo>
                  <a:pt x="230200" y="72003"/>
                  <a:pt x="221733" y="61420"/>
                  <a:pt x="187337" y="64066"/>
                </a:cubicBezTo>
                <a:cubicBezTo>
                  <a:pt x="152941" y="66712"/>
                  <a:pt x="1600" y="85233"/>
                  <a:pt x="12" y="831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B7CDFFF9-B784-BF25-AB49-CA8CE15457B8}"/>
              </a:ext>
            </a:extLst>
          </p:cNvPr>
          <p:cNvSpPr/>
          <p:nvPr/>
        </p:nvSpPr>
        <p:spPr>
          <a:xfrm>
            <a:off x="7086594" y="4776709"/>
            <a:ext cx="378277" cy="268545"/>
          </a:xfrm>
          <a:custGeom>
            <a:avLst/>
            <a:gdLst>
              <a:gd name="connsiteX0" fmla="*/ 6 w 378277"/>
              <a:gd name="connsiteY0" fmla="*/ 103266 h 268545"/>
              <a:gd name="connsiteX1" fmla="*/ 130181 w 378277"/>
              <a:gd name="connsiteY1" fmla="*/ 87391 h 268545"/>
              <a:gd name="connsiteX2" fmla="*/ 238131 w 378277"/>
              <a:gd name="connsiteY2" fmla="*/ 1666 h 268545"/>
              <a:gd name="connsiteX3" fmla="*/ 206381 w 378277"/>
              <a:gd name="connsiteY3" fmla="*/ 39766 h 268545"/>
              <a:gd name="connsiteX4" fmla="*/ 187331 w 378277"/>
              <a:gd name="connsiteY4" fmla="*/ 147716 h 268545"/>
              <a:gd name="connsiteX5" fmla="*/ 206381 w 378277"/>
              <a:gd name="connsiteY5" fmla="*/ 119141 h 268545"/>
              <a:gd name="connsiteX6" fmla="*/ 247656 w 378277"/>
              <a:gd name="connsiteY6" fmla="*/ 49291 h 268545"/>
              <a:gd name="connsiteX7" fmla="*/ 228606 w 378277"/>
              <a:gd name="connsiteY7" fmla="*/ 103266 h 268545"/>
              <a:gd name="connsiteX8" fmla="*/ 231781 w 378277"/>
              <a:gd name="connsiteY8" fmla="*/ 169941 h 268545"/>
              <a:gd name="connsiteX9" fmla="*/ 231781 w 378277"/>
              <a:gd name="connsiteY9" fmla="*/ 169941 h 268545"/>
              <a:gd name="connsiteX10" fmla="*/ 288931 w 378277"/>
              <a:gd name="connsiteY10" fmla="*/ 90566 h 268545"/>
              <a:gd name="connsiteX11" fmla="*/ 247656 w 378277"/>
              <a:gd name="connsiteY11" fmla="*/ 198516 h 268545"/>
              <a:gd name="connsiteX12" fmla="*/ 377831 w 378277"/>
              <a:gd name="connsiteY12" fmla="*/ 166766 h 268545"/>
              <a:gd name="connsiteX13" fmla="*/ 288931 w 378277"/>
              <a:gd name="connsiteY13" fmla="*/ 201691 h 268545"/>
              <a:gd name="connsiteX14" fmla="*/ 250831 w 378277"/>
              <a:gd name="connsiteY14" fmla="*/ 268366 h 268545"/>
              <a:gd name="connsiteX15" fmla="*/ 250831 w 378277"/>
              <a:gd name="connsiteY15" fmla="*/ 217566 h 268545"/>
              <a:gd name="connsiteX16" fmla="*/ 203206 w 378277"/>
              <a:gd name="connsiteY16" fmla="*/ 109616 h 268545"/>
              <a:gd name="connsiteX17" fmla="*/ 152406 w 378277"/>
              <a:gd name="connsiteY17" fmla="*/ 58816 h 268545"/>
              <a:gd name="connsiteX18" fmla="*/ 60331 w 378277"/>
              <a:gd name="connsiteY18" fmla="*/ 49291 h 268545"/>
              <a:gd name="connsiteX19" fmla="*/ 123831 w 378277"/>
              <a:gd name="connsiteY19" fmla="*/ 74691 h 268545"/>
              <a:gd name="connsiteX20" fmla="*/ 6 w 378277"/>
              <a:gd name="connsiteY20" fmla="*/ 103266 h 26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8277" h="268545">
                <a:moveTo>
                  <a:pt x="6" y="103266"/>
                </a:moveTo>
                <a:cubicBezTo>
                  <a:pt x="1064" y="105383"/>
                  <a:pt x="90494" y="104324"/>
                  <a:pt x="130181" y="87391"/>
                </a:cubicBezTo>
                <a:cubicBezTo>
                  <a:pt x="169868" y="70458"/>
                  <a:pt x="225431" y="9603"/>
                  <a:pt x="238131" y="1666"/>
                </a:cubicBezTo>
                <a:cubicBezTo>
                  <a:pt x="250831" y="-6271"/>
                  <a:pt x="214848" y="15424"/>
                  <a:pt x="206381" y="39766"/>
                </a:cubicBezTo>
                <a:cubicBezTo>
                  <a:pt x="197914" y="64108"/>
                  <a:pt x="187331" y="134487"/>
                  <a:pt x="187331" y="147716"/>
                </a:cubicBezTo>
                <a:cubicBezTo>
                  <a:pt x="187331" y="160945"/>
                  <a:pt x="196327" y="135545"/>
                  <a:pt x="206381" y="119141"/>
                </a:cubicBezTo>
                <a:cubicBezTo>
                  <a:pt x="216435" y="102737"/>
                  <a:pt x="243952" y="51937"/>
                  <a:pt x="247656" y="49291"/>
                </a:cubicBezTo>
                <a:cubicBezTo>
                  <a:pt x="251360" y="46645"/>
                  <a:pt x="231252" y="83158"/>
                  <a:pt x="228606" y="103266"/>
                </a:cubicBezTo>
                <a:cubicBezTo>
                  <a:pt x="225960" y="123374"/>
                  <a:pt x="231781" y="169941"/>
                  <a:pt x="231781" y="169941"/>
                </a:cubicBezTo>
                <a:lnTo>
                  <a:pt x="231781" y="169941"/>
                </a:lnTo>
                <a:cubicBezTo>
                  <a:pt x="241306" y="156712"/>
                  <a:pt x="286285" y="85804"/>
                  <a:pt x="288931" y="90566"/>
                </a:cubicBezTo>
                <a:cubicBezTo>
                  <a:pt x="291577" y="95328"/>
                  <a:pt x="232839" y="185816"/>
                  <a:pt x="247656" y="198516"/>
                </a:cubicBezTo>
                <a:cubicBezTo>
                  <a:pt x="262473" y="211216"/>
                  <a:pt x="370952" y="166237"/>
                  <a:pt x="377831" y="166766"/>
                </a:cubicBezTo>
                <a:cubicBezTo>
                  <a:pt x="384710" y="167295"/>
                  <a:pt x="310098" y="184758"/>
                  <a:pt x="288931" y="201691"/>
                </a:cubicBezTo>
                <a:cubicBezTo>
                  <a:pt x="267764" y="218624"/>
                  <a:pt x="257181" y="265720"/>
                  <a:pt x="250831" y="268366"/>
                </a:cubicBezTo>
                <a:cubicBezTo>
                  <a:pt x="244481" y="271012"/>
                  <a:pt x="258769" y="244024"/>
                  <a:pt x="250831" y="217566"/>
                </a:cubicBezTo>
                <a:cubicBezTo>
                  <a:pt x="242893" y="191108"/>
                  <a:pt x="219610" y="136074"/>
                  <a:pt x="203206" y="109616"/>
                </a:cubicBezTo>
                <a:cubicBezTo>
                  <a:pt x="186802" y="83158"/>
                  <a:pt x="176218" y="68870"/>
                  <a:pt x="152406" y="58816"/>
                </a:cubicBezTo>
                <a:cubicBezTo>
                  <a:pt x="128594" y="48762"/>
                  <a:pt x="65093" y="46645"/>
                  <a:pt x="60331" y="49291"/>
                </a:cubicBezTo>
                <a:cubicBezTo>
                  <a:pt x="55569" y="51937"/>
                  <a:pt x="129123" y="64637"/>
                  <a:pt x="123831" y="74691"/>
                </a:cubicBezTo>
                <a:cubicBezTo>
                  <a:pt x="118539" y="84745"/>
                  <a:pt x="-1052" y="101149"/>
                  <a:pt x="6" y="1032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9D2FE3B0-F42D-C42A-34F0-38E7D70DD270}"/>
              </a:ext>
            </a:extLst>
          </p:cNvPr>
          <p:cNvSpPr/>
          <p:nvPr/>
        </p:nvSpPr>
        <p:spPr>
          <a:xfrm>
            <a:off x="6879741" y="4848357"/>
            <a:ext cx="348693" cy="66546"/>
          </a:xfrm>
          <a:custGeom>
            <a:avLst/>
            <a:gdLst>
              <a:gd name="connsiteX0" fmla="*/ 484 w 348693"/>
              <a:gd name="connsiteY0" fmla="*/ 66543 h 66546"/>
              <a:gd name="connsiteX1" fmla="*/ 213209 w 348693"/>
              <a:gd name="connsiteY1" fmla="*/ 3043 h 66546"/>
              <a:gd name="connsiteX2" fmla="*/ 346559 w 348693"/>
              <a:gd name="connsiteY2" fmla="*/ 9393 h 66546"/>
              <a:gd name="connsiteX3" fmla="*/ 276709 w 348693"/>
              <a:gd name="connsiteY3" fmla="*/ 6218 h 66546"/>
              <a:gd name="connsiteX4" fmla="*/ 484 w 348693"/>
              <a:gd name="connsiteY4" fmla="*/ 66543 h 6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693" h="66546">
                <a:moveTo>
                  <a:pt x="484" y="66543"/>
                </a:moveTo>
                <a:cubicBezTo>
                  <a:pt x="-10099" y="66014"/>
                  <a:pt x="155530" y="12568"/>
                  <a:pt x="213209" y="3043"/>
                </a:cubicBezTo>
                <a:cubicBezTo>
                  <a:pt x="270888" y="-6482"/>
                  <a:pt x="346559" y="9393"/>
                  <a:pt x="346559" y="9393"/>
                </a:cubicBezTo>
                <a:cubicBezTo>
                  <a:pt x="357142" y="9922"/>
                  <a:pt x="327509" y="-1720"/>
                  <a:pt x="276709" y="6218"/>
                </a:cubicBezTo>
                <a:cubicBezTo>
                  <a:pt x="225909" y="14156"/>
                  <a:pt x="11067" y="67072"/>
                  <a:pt x="484" y="665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C00507E0-979A-5733-8B42-95C6961DCF62}"/>
              </a:ext>
            </a:extLst>
          </p:cNvPr>
          <p:cNvSpPr/>
          <p:nvPr/>
        </p:nvSpPr>
        <p:spPr>
          <a:xfrm>
            <a:off x="6965742" y="4926736"/>
            <a:ext cx="261660" cy="32715"/>
          </a:xfrm>
          <a:custGeom>
            <a:avLst/>
            <a:gdLst>
              <a:gd name="connsiteX0" fmla="*/ 208 w 261660"/>
              <a:gd name="connsiteY0" fmla="*/ 13564 h 32715"/>
              <a:gd name="connsiteX1" fmla="*/ 152608 w 261660"/>
              <a:gd name="connsiteY1" fmla="*/ 13564 h 32715"/>
              <a:gd name="connsiteX2" fmla="*/ 260558 w 261660"/>
              <a:gd name="connsiteY2" fmla="*/ 32614 h 32715"/>
              <a:gd name="connsiteX3" fmla="*/ 203408 w 261660"/>
              <a:gd name="connsiteY3" fmla="*/ 4039 h 32715"/>
              <a:gd name="connsiteX4" fmla="*/ 120858 w 261660"/>
              <a:gd name="connsiteY4" fmla="*/ 864 h 32715"/>
              <a:gd name="connsiteX5" fmla="*/ 208 w 261660"/>
              <a:gd name="connsiteY5" fmla="*/ 13564 h 3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60" h="32715">
                <a:moveTo>
                  <a:pt x="208" y="13564"/>
                </a:moveTo>
                <a:cubicBezTo>
                  <a:pt x="5500" y="15681"/>
                  <a:pt x="109216" y="10389"/>
                  <a:pt x="152608" y="13564"/>
                </a:cubicBezTo>
                <a:cubicBezTo>
                  <a:pt x="196000" y="16739"/>
                  <a:pt x="252091" y="34201"/>
                  <a:pt x="260558" y="32614"/>
                </a:cubicBezTo>
                <a:cubicBezTo>
                  <a:pt x="269025" y="31027"/>
                  <a:pt x="226691" y="9331"/>
                  <a:pt x="203408" y="4039"/>
                </a:cubicBezTo>
                <a:cubicBezTo>
                  <a:pt x="180125" y="-1253"/>
                  <a:pt x="149962" y="-194"/>
                  <a:pt x="120858" y="864"/>
                </a:cubicBezTo>
                <a:cubicBezTo>
                  <a:pt x="91754" y="1922"/>
                  <a:pt x="-5084" y="11447"/>
                  <a:pt x="208" y="135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E00DD55A-C2C1-238A-4195-C5B30B7CB755}"/>
              </a:ext>
            </a:extLst>
          </p:cNvPr>
          <p:cNvSpPr/>
          <p:nvPr/>
        </p:nvSpPr>
        <p:spPr>
          <a:xfrm>
            <a:off x="6958212" y="4875676"/>
            <a:ext cx="393083" cy="177589"/>
          </a:xfrm>
          <a:custGeom>
            <a:avLst/>
            <a:gdLst>
              <a:gd name="connsiteX0" fmla="*/ 51 w 393083"/>
              <a:gd name="connsiteY0" fmla="*/ 37219 h 177589"/>
              <a:gd name="connsiteX1" fmla="*/ 204588 w 393083"/>
              <a:gd name="connsiteY1" fmla="*/ 25187 h 177589"/>
              <a:gd name="connsiteX2" fmla="*/ 288809 w 393083"/>
              <a:gd name="connsiteY2" fmla="*/ 49250 h 177589"/>
              <a:gd name="connsiteX3" fmla="*/ 280788 w 393083"/>
              <a:gd name="connsiteY3" fmla="*/ 17166 h 177589"/>
              <a:gd name="connsiteX4" fmla="*/ 393083 w 393083"/>
              <a:gd name="connsiteY4" fmla="*/ 177587 h 177589"/>
              <a:gd name="connsiteX5" fmla="*/ 280788 w 393083"/>
              <a:gd name="connsiteY5" fmla="*/ 21177 h 177589"/>
              <a:gd name="connsiteX6" fmla="*/ 160472 w 393083"/>
              <a:gd name="connsiteY6" fmla="*/ 1124 h 177589"/>
              <a:gd name="connsiteX7" fmla="*/ 224641 w 393083"/>
              <a:gd name="connsiteY7" fmla="*/ 17166 h 177589"/>
              <a:gd name="connsiteX8" fmla="*/ 51 w 393083"/>
              <a:gd name="connsiteY8" fmla="*/ 37219 h 17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083" h="177589">
                <a:moveTo>
                  <a:pt x="51" y="37219"/>
                </a:moveTo>
                <a:cubicBezTo>
                  <a:pt x="-3291" y="38556"/>
                  <a:pt x="156462" y="23182"/>
                  <a:pt x="204588" y="25187"/>
                </a:cubicBezTo>
                <a:cubicBezTo>
                  <a:pt x="252714" y="27192"/>
                  <a:pt x="276109" y="50587"/>
                  <a:pt x="288809" y="49250"/>
                </a:cubicBezTo>
                <a:cubicBezTo>
                  <a:pt x="301509" y="47913"/>
                  <a:pt x="263409" y="-4223"/>
                  <a:pt x="280788" y="17166"/>
                </a:cubicBezTo>
                <a:cubicBezTo>
                  <a:pt x="298167" y="38555"/>
                  <a:pt x="393083" y="176919"/>
                  <a:pt x="393083" y="177587"/>
                </a:cubicBezTo>
                <a:cubicBezTo>
                  <a:pt x="393083" y="178255"/>
                  <a:pt x="319556" y="50587"/>
                  <a:pt x="280788" y="21177"/>
                </a:cubicBezTo>
                <a:cubicBezTo>
                  <a:pt x="242020" y="-8233"/>
                  <a:pt x="169830" y="1792"/>
                  <a:pt x="160472" y="1124"/>
                </a:cubicBezTo>
                <a:cubicBezTo>
                  <a:pt x="151114" y="456"/>
                  <a:pt x="248036" y="13155"/>
                  <a:pt x="224641" y="17166"/>
                </a:cubicBezTo>
                <a:cubicBezTo>
                  <a:pt x="201246" y="21176"/>
                  <a:pt x="3393" y="35882"/>
                  <a:pt x="51" y="372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47B7A573-A936-DB0A-B52E-2772973E9558}"/>
              </a:ext>
            </a:extLst>
          </p:cNvPr>
          <p:cNvSpPr/>
          <p:nvPr/>
        </p:nvSpPr>
        <p:spPr>
          <a:xfrm>
            <a:off x="7226241" y="4896868"/>
            <a:ext cx="143287" cy="211803"/>
          </a:xfrm>
          <a:custGeom>
            <a:avLst/>
            <a:gdLst>
              <a:gd name="connsiteX0" fmla="*/ 59 w 143287"/>
              <a:gd name="connsiteY0" fmla="*/ 2157 h 211803"/>
              <a:gd name="connsiteX1" fmla="*/ 76259 w 143287"/>
              <a:gd name="connsiteY1" fmla="*/ 52957 h 211803"/>
              <a:gd name="connsiteX2" fmla="*/ 142934 w 143287"/>
              <a:gd name="connsiteY2" fmla="*/ 208532 h 211803"/>
              <a:gd name="connsiteX3" fmla="*/ 101659 w 143287"/>
              <a:gd name="connsiteY3" fmla="*/ 154557 h 211803"/>
              <a:gd name="connsiteX4" fmla="*/ 79434 w 143287"/>
              <a:gd name="connsiteY4" fmla="*/ 103757 h 211803"/>
              <a:gd name="connsiteX5" fmla="*/ 88959 w 143287"/>
              <a:gd name="connsiteY5" fmla="*/ 113282 h 211803"/>
              <a:gd name="connsiteX6" fmla="*/ 59 w 143287"/>
              <a:gd name="connsiteY6" fmla="*/ 2157 h 21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287" h="211803">
                <a:moveTo>
                  <a:pt x="59" y="2157"/>
                </a:moveTo>
                <a:cubicBezTo>
                  <a:pt x="-2058" y="-7897"/>
                  <a:pt x="52447" y="18561"/>
                  <a:pt x="76259" y="52957"/>
                </a:cubicBezTo>
                <a:cubicBezTo>
                  <a:pt x="100072" y="87353"/>
                  <a:pt x="138701" y="191599"/>
                  <a:pt x="142934" y="208532"/>
                </a:cubicBezTo>
                <a:cubicBezTo>
                  <a:pt x="147167" y="225465"/>
                  <a:pt x="112242" y="172020"/>
                  <a:pt x="101659" y="154557"/>
                </a:cubicBezTo>
                <a:cubicBezTo>
                  <a:pt x="91076" y="137095"/>
                  <a:pt x="81551" y="110636"/>
                  <a:pt x="79434" y="103757"/>
                </a:cubicBezTo>
                <a:cubicBezTo>
                  <a:pt x="77317" y="96878"/>
                  <a:pt x="95838" y="127040"/>
                  <a:pt x="88959" y="113282"/>
                </a:cubicBezTo>
                <a:cubicBezTo>
                  <a:pt x="82080" y="99524"/>
                  <a:pt x="2176" y="12211"/>
                  <a:pt x="59" y="21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A06FA84F-6C7E-C9A5-9818-56DADE7F401E}"/>
              </a:ext>
            </a:extLst>
          </p:cNvPr>
          <p:cNvSpPr/>
          <p:nvPr/>
        </p:nvSpPr>
        <p:spPr>
          <a:xfrm>
            <a:off x="4538393" y="5060699"/>
            <a:ext cx="399369" cy="206310"/>
          </a:xfrm>
          <a:custGeom>
            <a:avLst/>
            <a:gdLst>
              <a:gd name="connsiteX0" fmla="*/ 356 w 399369"/>
              <a:gd name="connsiteY0" fmla="*/ 206245 h 206310"/>
              <a:gd name="connsiteX1" fmla="*/ 292964 w 399369"/>
              <a:gd name="connsiteY1" fmla="*/ 86542 h 206310"/>
              <a:gd name="connsiteX2" fmla="*/ 266363 w 399369"/>
              <a:gd name="connsiteY2" fmla="*/ 93192 h 206310"/>
              <a:gd name="connsiteX3" fmla="*/ 399367 w 399369"/>
              <a:gd name="connsiteY3" fmla="*/ 89 h 206310"/>
              <a:gd name="connsiteX4" fmla="*/ 269688 w 399369"/>
              <a:gd name="connsiteY4" fmla="*/ 76566 h 206310"/>
              <a:gd name="connsiteX5" fmla="*/ 233112 w 399369"/>
              <a:gd name="connsiteY5" fmla="*/ 103167 h 206310"/>
              <a:gd name="connsiteX6" fmla="*/ 356 w 399369"/>
              <a:gd name="connsiteY6" fmla="*/ 206245 h 20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369" h="206310">
                <a:moveTo>
                  <a:pt x="356" y="206245"/>
                </a:moveTo>
                <a:cubicBezTo>
                  <a:pt x="10331" y="203474"/>
                  <a:pt x="248629" y="105384"/>
                  <a:pt x="292964" y="86542"/>
                </a:cubicBezTo>
                <a:cubicBezTo>
                  <a:pt x="337299" y="67700"/>
                  <a:pt x="248629" y="107601"/>
                  <a:pt x="266363" y="93192"/>
                </a:cubicBezTo>
                <a:cubicBezTo>
                  <a:pt x="284097" y="78783"/>
                  <a:pt x="398813" y="2860"/>
                  <a:pt x="399367" y="89"/>
                </a:cubicBezTo>
                <a:cubicBezTo>
                  <a:pt x="399921" y="-2682"/>
                  <a:pt x="297397" y="59386"/>
                  <a:pt x="269688" y="76566"/>
                </a:cubicBezTo>
                <a:cubicBezTo>
                  <a:pt x="241979" y="93746"/>
                  <a:pt x="273567" y="83216"/>
                  <a:pt x="233112" y="103167"/>
                </a:cubicBezTo>
                <a:cubicBezTo>
                  <a:pt x="192657" y="123118"/>
                  <a:pt x="-9619" y="209016"/>
                  <a:pt x="356" y="206245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0AF62003-1F5B-E2DB-2D5C-6E7FA16F9476}"/>
              </a:ext>
            </a:extLst>
          </p:cNvPr>
          <p:cNvSpPr/>
          <p:nvPr/>
        </p:nvSpPr>
        <p:spPr>
          <a:xfrm>
            <a:off x="6273050" y="4403682"/>
            <a:ext cx="464951" cy="1032794"/>
          </a:xfrm>
          <a:custGeom>
            <a:avLst/>
            <a:gdLst>
              <a:gd name="connsiteX0" fmla="*/ 464081 w 464951"/>
              <a:gd name="connsiteY0" fmla="*/ 346994 h 1032794"/>
              <a:gd name="connsiteX1" fmla="*/ 295916 w 464951"/>
              <a:gd name="connsiteY1" fmla="*/ 662304 h 1032794"/>
              <a:gd name="connsiteX2" fmla="*/ 327447 w 464951"/>
              <a:gd name="connsiteY2" fmla="*/ 883021 h 1032794"/>
              <a:gd name="connsiteX3" fmla="*/ 295916 w 464951"/>
              <a:gd name="connsiteY3" fmla="*/ 704346 h 1032794"/>
              <a:gd name="connsiteX4" fmla="*/ 190812 w 464951"/>
              <a:gd name="connsiteY4" fmla="*/ 1030166 h 1032794"/>
              <a:gd name="connsiteX5" fmla="*/ 180302 w 464951"/>
              <a:gd name="connsiteY5" fmla="*/ 830470 h 1032794"/>
              <a:gd name="connsiteX6" fmla="*/ 96219 w 464951"/>
              <a:gd name="connsiteY6" fmla="*/ 357504 h 1032794"/>
              <a:gd name="connsiteX7" fmla="*/ 75198 w 464951"/>
              <a:gd name="connsiteY7" fmla="*/ 410056 h 1032794"/>
              <a:gd name="connsiteX8" fmla="*/ 12136 w 464951"/>
              <a:gd name="connsiteY8" fmla="*/ 21173 h 1032794"/>
              <a:gd name="connsiteX9" fmla="*/ 12136 w 464951"/>
              <a:gd name="connsiteY9" fmla="*/ 273421 h 1032794"/>
              <a:gd name="connsiteX10" fmla="*/ 138260 w 464951"/>
              <a:gd name="connsiteY10" fmla="*/ 152 h 1032794"/>
              <a:gd name="connsiteX11" fmla="*/ 85709 w 464951"/>
              <a:gd name="connsiteY11" fmla="*/ 231380 h 1032794"/>
              <a:gd name="connsiteX12" fmla="*/ 358978 w 464951"/>
              <a:gd name="connsiteY12" fmla="*/ 10663 h 1032794"/>
              <a:gd name="connsiteX13" fmla="*/ 211833 w 464951"/>
              <a:gd name="connsiteY13" fmla="*/ 315463 h 1032794"/>
              <a:gd name="connsiteX14" fmla="*/ 464081 w 464951"/>
              <a:gd name="connsiteY14" fmla="*/ 346994 h 10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4951" h="1032794">
                <a:moveTo>
                  <a:pt x="464081" y="346994"/>
                </a:moveTo>
                <a:cubicBezTo>
                  <a:pt x="478095" y="404801"/>
                  <a:pt x="318688" y="572966"/>
                  <a:pt x="295916" y="662304"/>
                </a:cubicBezTo>
                <a:cubicBezTo>
                  <a:pt x="273144" y="751642"/>
                  <a:pt x="327447" y="876014"/>
                  <a:pt x="327447" y="883021"/>
                </a:cubicBezTo>
                <a:cubicBezTo>
                  <a:pt x="327447" y="890028"/>
                  <a:pt x="318688" y="679822"/>
                  <a:pt x="295916" y="704346"/>
                </a:cubicBezTo>
                <a:cubicBezTo>
                  <a:pt x="273143" y="728870"/>
                  <a:pt x="210081" y="1009145"/>
                  <a:pt x="190812" y="1030166"/>
                </a:cubicBezTo>
                <a:cubicBezTo>
                  <a:pt x="171543" y="1051187"/>
                  <a:pt x="196067" y="942580"/>
                  <a:pt x="180302" y="830470"/>
                </a:cubicBezTo>
                <a:cubicBezTo>
                  <a:pt x="164537" y="718360"/>
                  <a:pt x="113736" y="427573"/>
                  <a:pt x="96219" y="357504"/>
                </a:cubicBezTo>
                <a:cubicBezTo>
                  <a:pt x="78702" y="287435"/>
                  <a:pt x="89212" y="466111"/>
                  <a:pt x="75198" y="410056"/>
                </a:cubicBezTo>
                <a:cubicBezTo>
                  <a:pt x="61184" y="354001"/>
                  <a:pt x="22646" y="43945"/>
                  <a:pt x="12136" y="21173"/>
                </a:cubicBezTo>
                <a:cubicBezTo>
                  <a:pt x="1626" y="-1600"/>
                  <a:pt x="-8885" y="276925"/>
                  <a:pt x="12136" y="273421"/>
                </a:cubicBezTo>
                <a:cubicBezTo>
                  <a:pt x="33157" y="269917"/>
                  <a:pt x="125998" y="7159"/>
                  <a:pt x="138260" y="152"/>
                </a:cubicBezTo>
                <a:cubicBezTo>
                  <a:pt x="150522" y="-6855"/>
                  <a:pt x="48923" y="229628"/>
                  <a:pt x="85709" y="231380"/>
                </a:cubicBezTo>
                <a:cubicBezTo>
                  <a:pt x="122495" y="233132"/>
                  <a:pt x="337957" y="-3351"/>
                  <a:pt x="358978" y="10663"/>
                </a:cubicBezTo>
                <a:cubicBezTo>
                  <a:pt x="379999" y="24677"/>
                  <a:pt x="197819" y="261160"/>
                  <a:pt x="211833" y="315463"/>
                </a:cubicBezTo>
                <a:cubicBezTo>
                  <a:pt x="225847" y="369766"/>
                  <a:pt x="450067" y="289187"/>
                  <a:pt x="464081" y="346994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734D17A2-8CFB-271A-2F09-43F852277E0D}"/>
              </a:ext>
            </a:extLst>
          </p:cNvPr>
          <p:cNvSpPr/>
          <p:nvPr/>
        </p:nvSpPr>
        <p:spPr>
          <a:xfrm>
            <a:off x="4651018" y="4594569"/>
            <a:ext cx="1479276" cy="1050422"/>
          </a:xfrm>
          <a:custGeom>
            <a:avLst/>
            <a:gdLst>
              <a:gd name="connsiteX0" fmla="*/ 778938 w 1479276"/>
              <a:gd name="connsiteY0" fmla="*/ 9 h 1050422"/>
              <a:gd name="connsiteX1" fmla="*/ 1320804 w 1479276"/>
              <a:gd name="connsiteY1" fmla="*/ 316098 h 1050422"/>
              <a:gd name="connsiteX2" fmla="*/ 1365960 w 1479276"/>
              <a:gd name="connsiteY2" fmla="*/ 643475 h 1050422"/>
              <a:gd name="connsiteX3" fmla="*/ 1478849 w 1479276"/>
              <a:gd name="connsiteY3" fmla="*/ 1049875 h 1050422"/>
              <a:gd name="connsiteX4" fmla="*/ 1320804 w 1479276"/>
              <a:gd name="connsiteY4" fmla="*/ 722498 h 1050422"/>
              <a:gd name="connsiteX5" fmla="*/ 869249 w 1479276"/>
              <a:gd name="connsiteY5" fmla="*/ 372542 h 1050422"/>
              <a:gd name="connsiteX6" fmla="*/ 4 w 1479276"/>
              <a:gd name="connsiteY6" fmla="*/ 395120 h 1050422"/>
              <a:gd name="connsiteX7" fmla="*/ 880538 w 1479276"/>
              <a:gd name="connsiteY7" fmla="*/ 361253 h 1050422"/>
              <a:gd name="connsiteX8" fmla="*/ 778938 w 1479276"/>
              <a:gd name="connsiteY8" fmla="*/ 191920 h 1050422"/>
              <a:gd name="connsiteX9" fmla="*/ 1117604 w 1479276"/>
              <a:gd name="connsiteY9" fmla="*/ 304809 h 1050422"/>
              <a:gd name="connsiteX10" fmla="*/ 778938 w 1479276"/>
              <a:gd name="connsiteY10" fmla="*/ 9 h 105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9276" h="1050422">
                <a:moveTo>
                  <a:pt x="778938" y="9"/>
                </a:moveTo>
                <a:cubicBezTo>
                  <a:pt x="812805" y="1890"/>
                  <a:pt x="1222967" y="208854"/>
                  <a:pt x="1320804" y="316098"/>
                </a:cubicBezTo>
                <a:cubicBezTo>
                  <a:pt x="1418641" y="423342"/>
                  <a:pt x="1339619" y="521179"/>
                  <a:pt x="1365960" y="643475"/>
                </a:cubicBezTo>
                <a:cubicBezTo>
                  <a:pt x="1392301" y="765771"/>
                  <a:pt x="1486375" y="1036705"/>
                  <a:pt x="1478849" y="1049875"/>
                </a:cubicBezTo>
                <a:cubicBezTo>
                  <a:pt x="1471323" y="1063045"/>
                  <a:pt x="1422404" y="835387"/>
                  <a:pt x="1320804" y="722498"/>
                </a:cubicBezTo>
                <a:cubicBezTo>
                  <a:pt x="1219204" y="609609"/>
                  <a:pt x="1089382" y="427105"/>
                  <a:pt x="869249" y="372542"/>
                </a:cubicBezTo>
                <a:cubicBezTo>
                  <a:pt x="649116" y="317979"/>
                  <a:pt x="-1877" y="397001"/>
                  <a:pt x="4" y="395120"/>
                </a:cubicBezTo>
                <a:cubicBezTo>
                  <a:pt x="1885" y="393239"/>
                  <a:pt x="750716" y="395120"/>
                  <a:pt x="880538" y="361253"/>
                </a:cubicBezTo>
                <a:cubicBezTo>
                  <a:pt x="1010360" y="327386"/>
                  <a:pt x="739427" y="201327"/>
                  <a:pt x="778938" y="191920"/>
                </a:cubicBezTo>
                <a:cubicBezTo>
                  <a:pt x="818449" y="182513"/>
                  <a:pt x="1113841" y="338676"/>
                  <a:pt x="1117604" y="304809"/>
                </a:cubicBezTo>
                <a:cubicBezTo>
                  <a:pt x="1121367" y="270942"/>
                  <a:pt x="745071" y="-1872"/>
                  <a:pt x="778938" y="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CC745361-3BC4-C47A-09A6-A091776B3BC1}"/>
              </a:ext>
            </a:extLst>
          </p:cNvPr>
          <p:cNvSpPr/>
          <p:nvPr/>
        </p:nvSpPr>
        <p:spPr>
          <a:xfrm>
            <a:off x="4454317" y="5007784"/>
            <a:ext cx="118058" cy="228395"/>
          </a:xfrm>
          <a:custGeom>
            <a:avLst/>
            <a:gdLst>
              <a:gd name="connsiteX0" fmla="*/ 117683 w 118058"/>
              <a:gd name="connsiteY0" fmla="*/ 821 h 228395"/>
              <a:gd name="connsiteX1" fmla="*/ 47661 w 118058"/>
              <a:gd name="connsiteY1" fmla="*/ 95557 h 228395"/>
              <a:gd name="connsiteX2" fmla="*/ 2353 w 118058"/>
              <a:gd name="connsiteY2" fmla="*/ 227362 h 228395"/>
              <a:gd name="connsiteX3" fmla="*/ 14710 w 118058"/>
              <a:gd name="connsiteY3" fmla="*/ 149102 h 228395"/>
              <a:gd name="connsiteX4" fmla="*/ 117683 w 118058"/>
              <a:gd name="connsiteY4" fmla="*/ 821 h 22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58" h="228395">
                <a:moveTo>
                  <a:pt x="117683" y="821"/>
                </a:moveTo>
                <a:cubicBezTo>
                  <a:pt x="123175" y="-8103"/>
                  <a:pt x="66883" y="57800"/>
                  <a:pt x="47661" y="95557"/>
                </a:cubicBezTo>
                <a:cubicBezTo>
                  <a:pt x="28439" y="133314"/>
                  <a:pt x="7845" y="218438"/>
                  <a:pt x="2353" y="227362"/>
                </a:cubicBezTo>
                <a:cubicBezTo>
                  <a:pt x="-3139" y="236286"/>
                  <a:pt x="980" y="185486"/>
                  <a:pt x="14710" y="149102"/>
                </a:cubicBezTo>
                <a:cubicBezTo>
                  <a:pt x="28440" y="112718"/>
                  <a:pt x="112191" y="9745"/>
                  <a:pt x="117683" y="8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52E6B01B-3B42-0CA4-E17E-C32CB2406856}"/>
              </a:ext>
            </a:extLst>
          </p:cNvPr>
          <p:cNvSpPr/>
          <p:nvPr/>
        </p:nvSpPr>
        <p:spPr>
          <a:xfrm>
            <a:off x="5220559" y="4920279"/>
            <a:ext cx="322788" cy="23074"/>
          </a:xfrm>
          <a:custGeom>
            <a:avLst/>
            <a:gdLst>
              <a:gd name="connsiteX0" fmla="*/ 798 w 322788"/>
              <a:gd name="connsiteY0" fmla="*/ 5112 h 23074"/>
              <a:gd name="connsiteX1" fmla="*/ 111232 w 322788"/>
              <a:gd name="connsiteY1" fmla="*/ 695 h 23074"/>
              <a:gd name="connsiteX2" fmla="*/ 318850 w 322788"/>
              <a:gd name="connsiteY2" fmla="*/ 22782 h 23074"/>
              <a:gd name="connsiteX3" fmla="*/ 252589 w 322788"/>
              <a:gd name="connsiteY3" fmla="*/ 13947 h 23074"/>
              <a:gd name="connsiteX4" fmla="*/ 164241 w 322788"/>
              <a:gd name="connsiteY4" fmla="*/ 695 h 23074"/>
              <a:gd name="connsiteX5" fmla="*/ 798 w 322788"/>
              <a:gd name="connsiteY5" fmla="*/ 5112 h 2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788" h="23074">
                <a:moveTo>
                  <a:pt x="798" y="5112"/>
                </a:moveTo>
                <a:cubicBezTo>
                  <a:pt x="-8037" y="5112"/>
                  <a:pt x="58223" y="-2250"/>
                  <a:pt x="111232" y="695"/>
                </a:cubicBezTo>
                <a:cubicBezTo>
                  <a:pt x="164241" y="3640"/>
                  <a:pt x="295291" y="20573"/>
                  <a:pt x="318850" y="22782"/>
                </a:cubicBezTo>
                <a:cubicBezTo>
                  <a:pt x="342409" y="24991"/>
                  <a:pt x="252589" y="13947"/>
                  <a:pt x="252589" y="13947"/>
                </a:cubicBezTo>
                <a:cubicBezTo>
                  <a:pt x="226821" y="10266"/>
                  <a:pt x="198108" y="2167"/>
                  <a:pt x="164241" y="695"/>
                </a:cubicBezTo>
                <a:cubicBezTo>
                  <a:pt x="130374" y="-778"/>
                  <a:pt x="9633" y="5112"/>
                  <a:pt x="798" y="51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9B55A75E-8BC8-10AC-C299-55EB71EDD37C}"/>
              </a:ext>
            </a:extLst>
          </p:cNvPr>
          <p:cNvSpPr/>
          <p:nvPr/>
        </p:nvSpPr>
        <p:spPr>
          <a:xfrm>
            <a:off x="5168156" y="4873362"/>
            <a:ext cx="344410" cy="72172"/>
          </a:xfrm>
          <a:custGeom>
            <a:avLst/>
            <a:gdLst>
              <a:gd name="connsiteX0" fmla="*/ 33 w 344410"/>
              <a:gd name="connsiteY0" fmla="*/ 16849 h 72172"/>
              <a:gd name="connsiteX1" fmla="*/ 186570 w 344410"/>
              <a:gd name="connsiteY1" fmla="*/ 2219 h 72172"/>
              <a:gd name="connsiteX2" fmla="*/ 343847 w 344410"/>
              <a:gd name="connsiteY2" fmla="*/ 71713 h 72172"/>
              <a:gd name="connsiteX3" fmla="*/ 237777 w 344410"/>
              <a:gd name="connsiteY3" fmla="*/ 31480 h 72172"/>
              <a:gd name="connsiteX4" fmla="*/ 201201 w 344410"/>
              <a:gd name="connsiteY4" fmla="*/ 13192 h 72172"/>
              <a:gd name="connsiteX5" fmla="*/ 33 w 344410"/>
              <a:gd name="connsiteY5" fmla="*/ 16849 h 7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410" h="72172">
                <a:moveTo>
                  <a:pt x="33" y="16849"/>
                </a:moveTo>
                <a:cubicBezTo>
                  <a:pt x="-2405" y="15020"/>
                  <a:pt x="129268" y="-6925"/>
                  <a:pt x="186570" y="2219"/>
                </a:cubicBezTo>
                <a:cubicBezTo>
                  <a:pt x="243872" y="11363"/>
                  <a:pt x="335313" y="66836"/>
                  <a:pt x="343847" y="71713"/>
                </a:cubicBezTo>
                <a:cubicBezTo>
                  <a:pt x="352381" y="76590"/>
                  <a:pt x="261551" y="41233"/>
                  <a:pt x="237777" y="31480"/>
                </a:cubicBezTo>
                <a:cubicBezTo>
                  <a:pt x="214003" y="21727"/>
                  <a:pt x="235339" y="15630"/>
                  <a:pt x="201201" y="13192"/>
                </a:cubicBezTo>
                <a:cubicBezTo>
                  <a:pt x="167063" y="10754"/>
                  <a:pt x="2471" y="18678"/>
                  <a:pt x="33" y="168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EF2D887-C369-87BD-5B2B-66BCD9D81C7A}"/>
              </a:ext>
            </a:extLst>
          </p:cNvPr>
          <p:cNvSpPr/>
          <p:nvPr/>
        </p:nvSpPr>
        <p:spPr>
          <a:xfrm>
            <a:off x="4360635" y="4995724"/>
            <a:ext cx="755414" cy="405594"/>
          </a:xfrm>
          <a:custGeom>
            <a:avLst/>
            <a:gdLst>
              <a:gd name="connsiteX0" fmla="*/ 1815 w 755414"/>
              <a:gd name="connsiteY0" fmla="*/ 262076 h 405594"/>
              <a:gd name="connsiteX1" fmla="*/ 349478 w 755414"/>
              <a:gd name="connsiteY1" fmla="*/ 157301 h 405594"/>
              <a:gd name="connsiteX2" fmla="*/ 530453 w 755414"/>
              <a:gd name="connsiteY2" fmla="*/ 38239 h 405594"/>
              <a:gd name="connsiteX3" fmla="*/ 430440 w 755414"/>
              <a:gd name="connsiteY3" fmla="*/ 66814 h 405594"/>
              <a:gd name="connsiteX4" fmla="*/ 754290 w 755414"/>
              <a:gd name="connsiteY4" fmla="*/ 139 h 405594"/>
              <a:gd name="connsiteX5" fmla="*/ 530453 w 755414"/>
              <a:gd name="connsiteY5" fmla="*/ 52526 h 405594"/>
              <a:gd name="connsiteX6" fmla="*/ 349478 w 755414"/>
              <a:gd name="connsiteY6" fmla="*/ 157301 h 405594"/>
              <a:gd name="connsiteX7" fmla="*/ 16103 w 755414"/>
              <a:gd name="connsiteY7" fmla="*/ 404951 h 405594"/>
              <a:gd name="connsiteX8" fmla="*/ 487590 w 755414"/>
              <a:gd name="connsiteY8" fmla="*/ 76339 h 405594"/>
              <a:gd name="connsiteX9" fmla="*/ 225653 w 755414"/>
              <a:gd name="connsiteY9" fmla="*/ 214451 h 405594"/>
              <a:gd name="connsiteX10" fmla="*/ 1815 w 755414"/>
              <a:gd name="connsiteY10" fmla="*/ 262076 h 40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5414" h="405594">
                <a:moveTo>
                  <a:pt x="1815" y="262076"/>
                </a:moveTo>
                <a:cubicBezTo>
                  <a:pt x="22452" y="252551"/>
                  <a:pt x="261372" y="194607"/>
                  <a:pt x="349478" y="157301"/>
                </a:cubicBezTo>
                <a:cubicBezTo>
                  <a:pt x="437584" y="119995"/>
                  <a:pt x="516959" y="53320"/>
                  <a:pt x="530453" y="38239"/>
                </a:cubicBezTo>
                <a:cubicBezTo>
                  <a:pt x="543947" y="23158"/>
                  <a:pt x="393134" y="73164"/>
                  <a:pt x="430440" y="66814"/>
                </a:cubicBezTo>
                <a:cubicBezTo>
                  <a:pt x="467746" y="60464"/>
                  <a:pt x="737621" y="2520"/>
                  <a:pt x="754290" y="139"/>
                </a:cubicBezTo>
                <a:cubicBezTo>
                  <a:pt x="770959" y="-2242"/>
                  <a:pt x="597922" y="26332"/>
                  <a:pt x="530453" y="52526"/>
                </a:cubicBezTo>
                <a:cubicBezTo>
                  <a:pt x="462984" y="78720"/>
                  <a:pt x="435203" y="98564"/>
                  <a:pt x="349478" y="157301"/>
                </a:cubicBezTo>
                <a:cubicBezTo>
                  <a:pt x="263753" y="216038"/>
                  <a:pt x="-6916" y="418445"/>
                  <a:pt x="16103" y="404951"/>
                </a:cubicBezTo>
                <a:cubicBezTo>
                  <a:pt x="39122" y="391457"/>
                  <a:pt x="452665" y="108089"/>
                  <a:pt x="487590" y="76339"/>
                </a:cubicBezTo>
                <a:cubicBezTo>
                  <a:pt x="522515" y="44589"/>
                  <a:pt x="309790" y="185876"/>
                  <a:pt x="225653" y="214451"/>
                </a:cubicBezTo>
                <a:cubicBezTo>
                  <a:pt x="141516" y="243026"/>
                  <a:pt x="-18822" y="271601"/>
                  <a:pt x="1815" y="2620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C563D85-D345-0F76-9583-C36208A3F451}"/>
              </a:ext>
            </a:extLst>
          </p:cNvPr>
          <p:cNvSpPr/>
          <p:nvPr/>
        </p:nvSpPr>
        <p:spPr>
          <a:xfrm>
            <a:off x="4635036" y="4847701"/>
            <a:ext cx="810089" cy="210096"/>
          </a:xfrm>
          <a:custGeom>
            <a:avLst/>
            <a:gdLst>
              <a:gd name="connsiteX0" fmla="*/ 464 w 810089"/>
              <a:gd name="connsiteY0" fmla="*/ 210074 h 210096"/>
              <a:gd name="connsiteX1" fmla="*/ 413214 w 810089"/>
              <a:gd name="connsiteY1" fmla="*/ 92599 h 210096"/>
              <a:gd name="connsiteX2" fmla="*/ 324314 w 810089"/>
              <a:gd name="connsiteY2" fmla="*/ 92599 h 210096"/>
              <a:gd name="connsiteX3" fmla="*/ 514814 w 810089"/>
              <a:gd name="connsiteY3" fmla="*/ 3699 h 210096"/>
              <a:gd name="connsiteX4" fmla="*/ 810089 w 810089"/>
              <a:gd name="connsiteY4" fmla="*/ 19574 h 210096"/>
              <a:gd name="connsiteX5" fmla="*/ 517989 w 810089"/>
              <a:gd name="connsiteY5" fmla="*/ 524 h 210096"/>
              <a:gd name="connsiteX6" fmla="*/ 333839 w 810089"/>
              <a:gd name="connsiteY6" fmla="*/ 44974 h 210096"/>
              <a:gd name="connsiteX7" fmla="*/ 444964 w 810089"/>
              <a:gd name="connsiteY7" fmla="*/ 51324 h 210096"/>
              <a:gd name="connsiteX8" fmla="*/ 333839 w 810089"/>
              <a:gd name="connsiteY8" fmla="*/ 102124 h 210096"/>
              <a:gd name="connsiteX9" fmla="*/ 464 w 810089"/>
              <a:gd name="connsiteY9" fmla="*/ 210074 h 2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0089" h="210096">
                <a:moveTo>
                  <a:pt x="464" y="210074"/>
                </a:moveTo>
                <a:cubicBezTo>
                  <a:pt x="13693" y="208487"/>
                  <a:pt x="359239" y="112178"/>
                  <a:pt x="413214" y="92599"/>
                </a:cubicBezTo>
                <a:cubicBezTo>
                  <a:pt x="467189" y="73020"/>
                  <a:pt x="307381" y="107416"/>
                  <a:pt x="324314" y="92599"/>
                </a:cubicBezTo>
                <a:cubicBezTo>
                  <a:pt x="341247" y="77782"/>
                  <a:pt x="433852" y="15870"/>
                  <a:pt x="514814" y="3699"/>
                </a:cubicBezTo>
                <a:cubicBezTo>
                  <a:pt x="595776" y="-8472"/>
                  <a:pt x="809560" y="20103"/>
                  <a:pt x="810089" y="19574"/>
                </a:cubicBezTo>
                <a:cubicBezTo>
                  <a:pt x="810618" y="19045"/>
                  <a:pt x="597364" y="-3709"/>
                  <a:pt x="517989" y="524"/>
                </a:cubicBezTo>
                <a:cubicBezTo>
                  <a:pt x="438614" y="4757"/>
                  <a:pt x="346010" y="36507"/>
                  <a:pt x="333839" y="44974"/>
                </a:cubicBezTo>
                <a:cubicBezTo>
                  <a:pt x="321668" y="53441"/>
                  <a:pt x="444964" y="41799"/>
                  <a:pt x="444964" y="51324"/>
                </a:cubicBezTo>
                <a:cubicBezTo>
                  <a:pt x="444964" y="60849"/>
                  <a:pt x="407393" y="76724"/>
                  <a:pt x="333839" y="102124"/>
                </a:cubicBezTo>
                <a:cubicBezTo>
                  <a:pt x="260285" y="127524"/>
                  <a:pt x="-12765" y="211661"/>
                  <a:pt x="464" y="2100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580B132-7DEA-04C8-FCAB-368EC05E70B3}"/>
              </a:ext>
            </a:extLst>
          </p:cNvPr>
          <p:cNvSpPr/>
          <p:nvPr/>
        </p:nvSpPr>
        <p:spPr>
          <a:xfrm>
            <a:off x="6473528" y="4463222"/>
            <a:ext cx="269896" cy="1095459"/>
          </a:xfrm>
          <a:custGeom>
            <a:avLst/>
            <a:gdLst>
              <a:gd name="connsiteX0" fmla="*/ 269609 w 269896"/>
              <a:gd name="connsiteY0" fmla="*/ 672 h 1095459"/>
              <a:gd name="connsiteX1" fmla="*/ 66909 w 269896"/>
              <a:gd name="connsiteY1" fmla="*/ 496159 h 1095459"/>
              <a:gd name="connsiteX2" fmla="*/ 35378 w 269896"/>
              <a:gd name="connsiteY2" fmla="*/ 658319 h 1095459"/>
              <a:gd name="connsiteX3" fmla="*/ 202042 w 269896"/>
              <a:gd name="connsiteY3" fmla="*/ 424088 h 1095459"/>
              <a:gd name="connsiteX4" fmla="*/ 53396 w 269896"/>
              <a:gd name="connsiteY4" fmla="*/ 784443 h 1095459"/>
              <a:gd name="connsiteX5" fmla="*/ 8352 w 269896"/>
              <a:gd name="connsiteY5" fmla="*/ 1095249 h 1095459"/>
              <a:gd name="connsiteX6" fmla="*/ 8352 w 269896"/>
              <a:gd name="connsiteY6" fmla="*/ 820478 h 1095459"/>
              <a:gd name="connsiteX7" fmla="*/ 93936 w 269896"/>
              <a:gd name="connsiteY7" fmla="*/ 149318 h 1095459"/>
              <a:gd name="connsiteX8" fmla="*/ 17361 w 269896"/>
              <a:gd name="connsiteY8" fmla="*/ 383548 h 1095459"/>
              <a:gd name="connsiteX9" fmla="*/ 269609 w 269896"/>
              <a:gd name="connsiteY9" fmla="*/ 672 h 109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896" h="1095459">
                <a:moveTo>
                  <a:pt x="269609" y="672"/>
                </a:moveTo>
                <a:cubicBezTo>
                  <a:pt x="277867" y="19441"/>
                  <a:pt x="105947" y="386551"/>
                  <a:pt x="66909" y="496159"/>
                </a:cubicBezTo>
                <a:cubicBezTo>
                  <a:pt x="27870" y="605767"/>
                  <a:pt x="12856" y="670331"/>
                  <a:pt x="35378" y="658319"/>
                </a:cubicBezTo>
                <a:cubicBezTo>
                  <a:pt x="57900" y="646307"/>
                  <a:pt x="199039" y="403067"/>
                  <a:pt x="202042" y="424088"/>
                </a:cubicBezTo>
                <a:cubicBezTo>
                  <a:pt x="205045" y="445109"/>
                  <a:pt x="85678" y="672583"/>
                  <a:pt x="53396" y="784443"/>
                </a:cubicBezTo>
                <a:cubicBezTo>
                  <a:pt x="21114" y="896303"/>
                  <a:pt x="15859" y="1089243"/>
                  <a:pt x="8352" y="1095249"/>
                </a:cubicBezTo>
                <a:cubicBezTo>
                  <a:pt x="845" y="1101255"/>
                  <a:pt x="-5912" y="978133"/>
                  <a:pt x="8352" y="820478"/>
                </a:cubicBezTo>
                <a:cubicBezTo>
                  <a:pt x="22616" y="662823"/>
                  <a:pt x="92435" y="222140"/>
                  <a:pt x="93936" y="149318"/>
                </a:cubicBezTo>
                <a:cubicBezTo>
                  <a:pt x="95437" y="76496"/>
                  <a:pt x="-10416" y="405319"/>
                  <a:pt x="17361" y="383548"/>
                </a:cubicBezTo>
                <a:cubicBezTo>
                  <a:pt x="45138" y="361777"/>
                  <a:pt x="261351" y="-18097"/>
                  <a:pt x="269609" y="67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439C61C-3A7A-0526-72BF-2B95B323CAA5}"/>
              </a:ext>
            </a:extLst>
          </p:cNvPr>
          <p:cNvSpPr/>
          <p:nvPr/>
        </p:nvSpPr>
        <p:spPr>
          <a:xfrm>
            <a:off x="5052670" y="4687548"/>
            <a:ext cx="809023" cy="924981"/>
          </a:xfrm>
          <a:custGeom>
            <a:avLst/>
            <a:gdLst>
              <a:gd name="connsiteX0" fmla="*/ 127429 w 809023"/>
              <a:gd name="connsiteY0" fmla="*/ 73638 h 924981"/>
              <a:gd name="connsiteX1" fmla="*/ 681474 w 809023"/>
              <a:gd name="connsiteY1" fmla="*/ 524082 h 924981"/>
              <a:gd name="connsiteX2" fmla="*/ 672465 w 809023"/>
              <a:gd name="connsiteY2" fmla="*/ 312373 h 924981"/>
              <a:gd name="connsiteX3" fmla="*/ 807598 w 809023"/>
              <a:gd name="connsiteY3" fmla="*/ 605161 h 924981"/>
              <a:gd name="connsiteX4" fmla="*/ 717509 w 809023"/>
              <a:gd name="connsiteY4" fmla="*/ 794348 h 924981"/>
              <a:gd name="connsiteX5" fmla="*/ 348146 w 809023"/>
              <a:gd name="connsiteY5" fmla="*/ 924976 h 924981"/>
              <a:gd name="connsiteX6" fmla="*/ 649943 w 809023"/>
              <a:gd name="connsiteY6" fmla="*/ 789843 h 924981"/>
              <a:gd name="connsiteX7" fmla="*/ 582376 w 809023"/>
              <a:gd name="connsiteY7" fmla="*/ 582639 h 924981"/>
              <a:gd name="connsiteX8" fmla="*/ 411208 w 809023"/>
              <a:gd name="connsiteY8" fmla="*/ 339400 h 924981"/>
              <a:gd name="connsiteX9" fmla="*/ 1304 w 809023"/>
              <a:gd name="connsiteY9" fmla="*/ 298860 h 924981"/>
              <a:gd name="connsiteX10" fmla="*/ 276075 w 809023"/>
              <a:gd name="connsiteY10" fmla="*/ 289851 h 924981"/>
              <a:gd name="connsiteX11" fmla="*/ 127429 w 809023"/>
              <a:gd name="connsiteY11" fmla="*/ 19585 h 924981"/>
              <a:gd name="connsiteX12" fmla="*/ 127429 w 809023"/>
              <a:gd name="connsiteY12" fmla="*/ 73638 h 92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023" h="924981">
                <a:moveTo>
                  <a:pt x="127429" y="73638"/>
                </a:moveTo>
                <a:cubicBezTo>
                  <a:pt x="219770" y="157721"/>
                  <a:pt x="590635" y="484293"/>
                  <a:pt x="681474" y="524082"/>
                </a:cubicBezTo>
                <a:cubicBezTo>
                  <a:pt x="772313" y="563871"/>
                  <a:pt x="651444" y="298860"/>
                  <a:pt x="672465" y="312373"/>
                </a:cubicBezTo>
                <a:cubicBezTo>
                  <a:pt x="693486" y="325886"/>
                  <a:pt x="800091" y="524832"/>
                  <a:pt x="807598" y="605161"/>
                </a:cubicBezTo>
                <a:cubicBezTo>
                  <a:pt x="815105" y="685490"/>
                  <a:pt x="794084" y="741046"/>
                  <a:pt x="717509" y="794348"/>
                </a:cubicBezTo>
                <a:cubicBezTo>
                  <a:pt x="640934" y="847650"/>
                  <a:pt x="359407" y="925727"/>
                  <a:pt x="348146" y="924976"/>
                </a:cubicBezTo>
                <a:cubicBezTo>
                  <a:pt x="336885" y="924225"/>
                  <a:pt x="610905" y="846899"/>
                  <a:pt x="649943" y="789843"/>
                </a:cubicBezTo>
                <a:cubicBezTo>
                  <a:pt x="688981" y="732787"/>
                  <a:pt x="622165" y="657713"/>
                  <a:pt x="582376" y="582639"/>
                </a:cubicBezTo>
                <a:cubicBezTo>
                  <a:pt x="542587" y="507565"/>
                  <a:pt x="508053" y="386696"/>
                  <a:pt x="411208" y="339400"/>
                </a:cubicBezTo>
                <a:cubicBezTo>
                  <a:pt x="314363" y="292104"/>
                  <a:pt x="23826" y="307118"/>
                  <a:pt x="1304" y="298860"/>
                </a:cubicBezTo>
                <a:cubicBezTo>
                  <a:pt x="-21218" y="290602"/>
                  <a:pt x="255054" y="336397"/>
                  <a:pt x="276075" y="289851"/>
                </a:cubicBezTo>
                <a:cubicBezTo>
                  <a:pt x="297096" y="243305"/>
                  <a:pt x="152954" y="52618"/>
                  <a:pt x="127429" y="19585"/>
                </a:cubicBezTo>
                <a:cubicBezTo>
                  <a:pt x="101904" y="-13448"/>
                  <a:pt x="35088" y="-10445"/>
                  <a:pt x="127429" y="7363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9D84C1F-C646-BEB5-B6F9-26CA085095BA}"/>
              </a:ext>
            </a:extLst>
          </p:cNvPr>
          <p:cNvSpPr/>
          <p:nvPr/>
        </p:nvSpPr>
        <p:spPr>
          <a:xfrm>
            <a:off x="5594801" y="4920787"/>
            <a:ext cx="266996" cy="231644"/>
          </a:xfrm>
          <a:custGeom>
            <a:avLst/>
            <a:gdLst>
              <a:gd name="connsiteX0" fmla="*/ 7 w 266996"/>
              <a:gd name="connsiteY0" fmla="*/ 5 h 231644"/>
              <a:gd name="connsiteX1" fmla="*/ 103702 w 266996"/>
              <a:gd name="connsiteY1" fmla="*/ 108413 h 231644"/>
              <a:gd name="connsiteX2" fmla="*/ 263958 w 266996"/>
              <a:gd name="connsiteY2" fmla="*/ 230961 h 231644"/>
              <a:gd name="connsiteX3" fmla="*/ 197970 w 266996"/>
              <a:gd name="connsiteY3" fmla="*/ 155547 h 231644"/>
              <a:gd name="connsiteX4" fmla="*/ 65995 w 266996"/>
              <a:gd name="connsiteY4" fmla="*/ 103700 h 231644"/>
              <a:gd name="connsiteX5" fmla="*/ 108415 w 266996"/>
              <a:gd name="connsiteY5" fmla="*/ 103700 h 231644"/>
              <a:gd name="connsiteX6" fmla="*/ 7 w 266996"/>
              <a:gd name="connsiteY6" fmla="*/ 5 h 23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996" h="231644">
                <a:moveTo>
                  <a:pt x="7" y="5"/>
                </a:moveTo>
                <a:cubicBezTo>
                  <a:pt x="-778" y="790"/>
                  <a:pt x="59710" y="69920"/>
                  <a:pt x="103702" y="108413"/>
                </a:cubicBezTo>
                <a:cubicBezTo>
                  <a:pt x="147694" y="146906"/>
                  <a:pt x="248247" y="223105"/>
                  <a:pt x="263958" y="230961"/>
                </a:cubicBezTo>
                <a:cubicBezTo>
                  <a:pt x="279669" y="238817"/>
                  <a:pt x="230964" y="176757"/>
                  <a:pt x="197970" y="155547"/>
                </a:cubicBezTo>
                <a:cubicBezTo>
                  <a:pt x="164976" y="134337"/>
                  <a:pt x="80921" y="112341"/>
                  <a:pt x="65995" y="103700"/>
                </a:cubicBezTo>
                <a:cubicBezTo>
                  <a:pt x="51069" y="95059"/>
                  <a:pt x="120198" y="119411"/>
                  <a:pt x="108415" y="103700"/>
                </a:cubicBezTo>
                <a:cubicBezTo>
                  <a:pt x="96632" y="87989"/>
                  <a:pt x="792" y="-780"/>
                  <a:pt x="7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92AF31B-5BB0-3269-525C-3F48B7AA4CE6}"/>
              </a:ext>
            </a:extLst>
          </p:cNvPr>
          <p:cNvSpPr/>
          <p:nvPr/>
        </p:nvSpPr>
        <p:spPr>
          <a:xfrm>
            <a:off x="5751778" y="4617456"/>
            <a:ext cx="72944" cy="144561"/>
          </a:xfrm>
          <a:custGeom>
            <a:avLst/>
            <a:gdLst>
              <a:gd name="connsiteX0" fmla="*/ 215 w 72944"/>
              <a:gd name="connsiteY0" fmla="*/ 74 h 144561"/>
              <a:gd name="connsiteX1" fmla="*/ 49540 w 72944"/>
              <a:gd name="connsiteY1" fmla="*/ 45605 h 144561"/>
              <a:gd name="connsiteX2" fmla="*/ 34363 w 72944"/>
              <a:gd name="connsiteY2" fmla="*/ 75958 h 144561"/>
              <a:gd name="connsiteX3" fmla="*/ 68511 w 72944"/>
              <a:gd name="connsiteY3" fmla="*/ 45605 h 144561"/>
              <a:gd name="connsiteX4" fmla="*/ 4010 w 72944"/>
              <a:gd name="connsiteY4" fmla="*/ 144254 h 144561"/>
              <a:gd name="connsiteX5" fmla="*/ 45746 w 72944"/>
              <a:gd name="connsiteY5" fmla="*/ 75958 h 144561"/>
              <a:gd name="connsiteX6" fmla="*/ 72305 w 72944"/>
              <a:gd name="connsiteY6" fmla="*/ 56987 h 144561"/>
              <a:gd name="connsiteX7" fmla="*/ 215 w 72944"/>
              <a:gd name="connsiteY7" fmla="*/ 74 h 14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944" h="144561">
                <a:moveTo>
                  <a:pt x="215" y="74"/>
                </a:moveTo>
                <a:cubicBezTo>
                  <a:pt x="-3579" y="-1823"/>
                  <a:pt x="43849" y="32958"/>
                  <a:pt x="49540" y="45605"/>
                </a:cubicBezTo>
                <a:cubicBezTo>
                  <a:pt x="55231" y="58252"/>
                  <a:pt x="31201" y="75958"/>
                  <a:pt x="34363" y="75958"/>
                </a:cubicBezTo>
                <a:cubicBezTo>
                  <a:pt x="37525" y="75958"/>
                  <a:pt x="73570" y="34223"/>
                  <a:pt x="68511" y="45605"/>
                </a:cubicBezTo>
                <a:cubicBezTo>
                  <a:pt x="63452" y="56987"/>
                  <a:pt x="7804" y="139195"/>
                  <a:pt x="4010" y="144254"/>
                </a:cubicBezTo>
                <a:cubicBezTo>
                  <a:pt x="216" y="149313"/>
                  <a:pt x="34363" y="90503"/>
                  <a:pt x="45746" y="75958"/>
                </a:cubicBezTo>
                <a:cubicBezTo>
                  <a:pt x="57129" y="61413"/>
                  <a:pt x="76732" y="68369"/>
                  <a:pt x="72305" y="56987"/>
                </a:cubicBezTo>
                <a:cubicBezTo>
                  <a:pt x="67878" y="45605"/>
                  <a:pt x="4009" y="1971"/>
                  <a:pt x="215" y="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BEAB5F6-51D1-BF51-AA19-8A38F025FC9B}"/>
              </a:ext>
            </a:extLst>
          </p:cNvPr>
          <p:cNvSpPr/>
          <p:nvPr/>
        </p:nvSpPr>
        <p:spPr>
          <a:xfrm>
            <a:off x="4202483" y="4451349"/>
            <a:ext cx="1687609" cy="430033"/>
          </a:xfrm>
          <a:custGeom>
            <a:avLst/>
            <a:gdLst>
              <a:gd name="connsiteX0" fmla="*/ 549 w 1687609"/>
              <a:gd name="connsiteY0" fmla="*/ 429462 h 430033"/>
              <a:gd name="connsiteX1" fmla="*/ 461759 w 1687609"/>
              <a:gd name="connsiteY1" fmla="*/ 96588 h 430033"/>
              <a:gd name="connsiteX2" fmla="*/ 281285 w 1687609"/>
              <a:gd name="connsiteY2" fmla="*/ 128672 h 430033"/>
              <a:gd name="connsiteX3" fmla="*/ 766559 w 1687609"/>
              <a:gd name="connsiteY3" fmla="*/ 28409 h 430033"/>
              <a:gd name="connsiteX4" fmla="*/ 774580 w 1687609"/>
              <a:gd name="connsiteY4" fmla="*/ 16377 h 430033"/>
              <a:gd name="connsiteX5" fmla="*/ 1360117 w 1687609"/>
              <a:gd name="connsiteY5" fmla="*/ 335 h 430033"/>
              <a:gd name="connsiteX6" fmla="*/ 1291938 w 1687609"/>
              <a:gd name="connsiteY6" fmla="*/ 32419 h 430033"/>
              <a:gd name="connsiteX7" fmla="*/ 1656896 w 1687609"/>
              <a:gd name="connsiteY7" fmla="*/ 56483 h 430033"/>
              <a:gd name="connsiteX8" fmla="*/ 1668928 w 1687609"/>
              <a:gd name="connsiteY8" fmla="*/ 124662 h 430033"/>
              <a:gd name="connsiteX9" fmla="*/ 1672938 w 1687609"/>
              <a:gd name="connsiteY9" fmla="*/ 20388 h 430033"/>
              <a:gd name="connsiteX10" fmla="*/ 1640854 w 1687609"/>
              <a:gd name="connsiteY10" fmla="*/ 313156 h 430033"/>
              <a:gd name="connsiteX11" fmla="*/ 1608770 w 1687609"/>
              <a:gd name="connsiteY11" fmla="*/ 261019 h 430033"/>
              <a:gd name="connsiteX12" fmla="*/ 866822 w 1687609"/>
              <a:gd name="connsiteY12" fmla="*/ 208883 h 430033"/>
              <a:gd name="connsiteX13" fmla="*/ 1007191 w 1687609"/>
              <a:gd name="connsiteY13" fmla="*/ 160756 h 430033"/>
              <a:gd name="connsiteX14" fmla="*/ 570043 w 1687609"/>
              <a:gd name="connsiteY14" fmla="*/ 176798 h 430033"/>
              <a:gd name="connsiteX15" fmla="*/ 549 w 1687609"/>
              <a:gd name="connsiteY15" fmla="*/ 429462 h 43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7609" h="430033">
                <a:moveTo>
                  <a:pt x="549" y="429462"/>
                </a:moveTo>
                <a:cubicBezTo>
                  <a:pt x="-17498" y="416094"/>
                  <a:pt x="414970" y="146720"/>
                  <a:pt x="461759" y="96588"/>
                </a:cubicBezTo>
                <a:cubicBezTo>
                  <a:pt x="508548" y="46456"/>
                  <a:pt x="230485" y="140035"/>
                  <a:pt x="281285" y="128672"/>
                </a:cubicBezTo>
                <a:cubicBezTo>
                  <a:pt x="332085" y="117309"/>
                  <a:pt x="684343" y="47125"/>
                  <a:pt x="766559" y="28409"/>
                </a:cubicBezTo>
                <a:cubicBezTo>
                  <a:pt x="848775" y="9693"/>
                  <a:pt x="675654" y="21056"/>
                  <a:pt x="774580" y="16377"/>
                </a:cubicBezTo>
                <a:cubicBezTo>
                  <a:pt x="873506" y="11698"/>
                  <a:pt x="1273891" y="-2339"/>
                  <a:pt x="1360117" y="335"/>
                </a:cubicBezTo>
                <a:cubicBezTo>
                  <a:pt x="1446343" y="3009"/>
                  <a:pt x="1242475" y="23061"/>
                  <a:pt x="1291938" y="32419"/>
                </a:cubicBezTo>
                <a:cubicBezTo>
                  <a:pt x="1341401" y="41777"/>
                  <a:pt x="1594064" y="41109"/>
                  <a:pt x="1656896" y="56483"/>
                </a:cubicBezTo>
                <a:cubicBezTo>
                  <a:pt x="1719728" y="71857"/>
                  <a:pt x="1666254" y="130678"/>
                  <a:pt x="1668928" y="124662"/>
                </a:cubicBezTo>
                <a:cubicBezTo>
                  <a:pt x="1671602" y="118646"/>
                  <a:pt x="1677617" y="-11028"/>
                  <a:pt x="1672938" y="20388"/>
                </a:cubicBezTo>
                <a:cubicBezTo>
                  <a:pt x="1668259" y="51804"/>
                  <a:pt x="1651549" y="273051"/>
                  <a:pt x="1640854" y="313156"/>
                </a:cubicBezTo>
                <a:cubicBezTo>
                  <a:pt x="1630159" y="353261"/>
                  <a:pt x="1737775" y="278398"/>
                  <a:pt x="1608770" y="261019"/>
                </a:cubicBezTo>
                <a:cubicBezTo>
                  <a:pt x="1479765" y="243640"/>
                  <a:pt x="967085" y="225593"/>
                  <a:pt x="866822" y="208883"/>
                </a:cubicBezTo>
                <a:cubicBezTo>
                  <a:pt x="766559" y="192173"/>
                  <a:pt x="1056654" y="166103"/>
                  <a:pt x="1007191" y="160756"/>
                </a:cubicBezTo>
                <a:cubicBezTo>
                  <a:pt x="957728" y="155408"/>
                  <a:pt x="733806" y="136024"/>
                  <a:pt x="570043" y="176798"/>
                </a:cubicBezTo>
                <a:cubicBezTo>
                  <a:pt x="406280" y="217572"/>
                  <a:pt x="18596" y="442830"/>
                  <a:pt x="549" y="42946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0CDF245-1450-1AB7-C1C3-3EBC38C42EFD}"/>
              </a:ext>
            </a:extLst>
          </p:cNvPr>
          <p:cNvSpPr/>
          <p:nvPr/>
        </p:nvSpPr>
        <p:spPr>
          <a:xfrm>
            <a:off x="4208031" y="4519860"/>
            <a:ext cx="1731572" cy="422422"/>
          </a:xfrm>
          <a:custGeom>
            <a:avLst/>
            <a:gdLst>
              <a:gd name="connsiteX0" fmla="*/ 75211 w 1731572"/>
              <a:gd name="connsiteY0" fmla="*/ 284751 h 422422"/>
              <a:gd name="connsiteX1" fmla="*/ 528401 w 1731572"/>
              <a:gd name="connsiteY1" fmla="*/ 144382 h 422422"/>
              <a:gd name="connsiteX2" fmla="*/ 921432 w 1731572"/>
              <a:gd name="connsiteY2" fmla="*/ 104277 h 422422"/>
              <a:gd name="connsiteX3" fmla="*/ 913411 w 1731572"/>
              <a:gd name="connsiteY3" fmla="*/ 68182 h 422422"/>
              <a:gd name="connsiteX4" fmla="*/ 1382643 w 1731572"/>
              <a:gd name="connsiteY4" fmla="*/ 108287 h 422422"/>
              <a:gd name="connsiteX5" fmla="*/ 1342537 w 1731572"/>
              <a:gd name="connsiteY5" fmla="*/ 3 h 422422"/>
              <a:gd name="connsiteX6" fmla="*/ 1639316 w 1731572"/>
              <a:gd name="connsiteY6" fmla="*/ 112298 h 422422"/>
              <a:gd name="connsiteX7" fmla="*/ 1627285 w 1731572"/>
              <a:gd name="connsiteY7" fmla="*/ 180477 h 422422"/>
              <a:gd name="connsiteX8" fmla="*/ 1731558 w 1731572"/>
              <a:gd name="connsiteY8" fmla="*/ 92245 h 422422"/>
              <a:gd name="connsiteX9" fmla="*/ 1619264 w 1731572"/>
              <a:gd name="connsiteY9" fmla="*/ 196519 h 422422"/>
              <a:gd name="connsiteX10" fmla="*/ 1170085 w 1731572"/>
              <a:gd name="connsiteY10" fmla="*/ 92245 h 422422"/>
              <a:gd name="connsiteX11" fmla="*/ 1013674 w 1731572"/>
              <a:gd name="connsiteY11" fmla="*/ 172456 h 422422"/>
              <a:gd name="connsiteX12" fmla="*/ 1069822 w 1731572"/>
              <a:gd name="connsiteY12" fmla="*/ 180477 h 422422"/>
              <a:gd name="connsiteX13" fmla="*/ 388032 w 1731572"/>
              <a:gd name="connsiteY13" fmla="*/ 280740 h 422422"/>
              <a:gd name="connsiteX14" fmla="*/ 636685 w 1731572"/>
              <a:gd name="connsiteY14" fmla="*/ 208551 h 422422"/>
              <a:gd name="connsiteX15" fmla="*/ 19064 w 1731572"/>
              <a:gd name="connsiteY15" fmla="*/ 421108 h 422422"/>
              <a:gd name="connsiteX16" fmla="*/ 251674 w 1731572"/>
              <a:gd name="connsiteY16" fmla="*/ 296782 h 422422"/>
              <a:gd name="connsiteX17" fmla="*/ 15053 w 1731572"/>
              <a:gd name="connsiteY17" fmla="*/ 264698 h 422422"/>
              <a:gd name="connsiteX18" fmla="*/ 75211 w 1731572"/>
              <a:gd name="connsiteY18" fmla="*/ 284751 h 42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31572" h="422422">
                <a:moveTo>
                  <a:pt x="75211" y="284751"/>
                </a:moveTo>
                <a:cubicBezTo>
                  <a:pt x="160769" y="264698"/>
                  <a:pt x="387364" y="174461"/>
                  <a:pt x="528401" y="144382"/>
                </a:cubicBezTo>
                <a:cubicBezTo>
                  <a:pt x="669438" y="114303"/>
                  <a:pt x="857264" y="116977"/>
                  <a:pt x="921432" y="104277"/>
                </a:cubicBezTo>
                <a:cubicBezTo>
                  <a:pt x="985600" y="91577"/>
                  <a:pt x="836543" y="67514"/>
                  <a:pt x="913411" y="68182"/>
                </a:cubicBezTo>
                <a:cubicBezTo>
                  <a:pt x="990279" y="68850"/>
                  <a:pt x="1311122" y="119650"/>
                  <a:pt x="1382643" y="108287"/>
                </a:cubicBezTo>
                <a:cubicBezTo>
                  <a:pt x="1454164" y="96924"/>
                  <a:pt x="1299758" y="-665"/>
                  <a:pt x="1342537" y="3"/>
                </a:cubicBezTo>
                <a:cubicBezTo>
                  <a:pt x="1385316" y="671"/>
                  <a:pt x="1591858" y="82219"/>
                  <a:pt x="1639316" y="112298"/>
                </a:cubicBezTo>
                <a:cubicBezTo>
                  <a:pt x="1686774" y="142377"/>
                  <a:pt x="1611912" y="183819"/>
                  <a:pt x="1627285" y="180477"/>
                </a:cubicBezTo>
                <a:cubicBezTo>
                  <a:pt x="1642658" y="177135"/>
                  <a:pt x="1732895" y="89571"/>
                  <a:pt x="1731558" y="92245"/>
                </a:cubicBezTo>
                <a:cubicBezTo>
                  <a:pt x="1730221" y="94919"/>
                  <a:pt x="1712843" y="196519"/>
                  <a:pt x="1619264" y="196519"/>
                </a:cubicBezTo>
                <a:cubicBezTo>
                  <a:pt x="1525685" y="196519"/>
                  <a:pt x="1271017" y="96255"/>
                  <a:pt x="1170085" y="92245"/>
                </a:cubicBezTo>
                <a:cubicBezTo>
                  <a:pt x="1069153" y="88235"/>
                  <a:pt x="1030385" y="157751"/>
                  <a:pt x="1013674" y="172456"/>
                </a:cubicBezTo>
                <a:cubicBezTo>
                  <a:pt x="996964" y="187161"/>
                  <a:pt x="1174096" y="162430"/>
                  <a:pt x="1069822" y="180477"/>
                </a:cubicBezTo>
                <a:cubicBezTo>
                  <a:pt x="965548" y="198524"/>
                  <a:pt x="460222" y="276061"/>
                  <a:pt x="388032" y="280740"/>
                </a:cubicBezTo>
                <a:cubicBezTo>
                  <a:pt x="315842" y="285419"/>
                  <a:pt x="698180" y="185156"/>
                  <a:pt x="636685" y="208551"/>
                </a:cubicBezTo>
                <a:cubicBezTo>
                  <a:pt x="575190" y="231946"/>
                  <a:pt x="83233" y="406403"/>
                  <a:pt x="19064" y="421108"/>
                </a:cubicBezTo>
                <a:cubicBezTo>
                  <a:pt x="-45105" y="435813"/>
                  <a:pt x="252342" y="322850"/>
                  <a:pt x="251674" y="296782"/>
                </a:cubicBezTo>
                <a:cubicBezTo>
                  <a:pt x="251006" y="270714"/>
                  <a:pt x="41121" y="266703"/>
                  <a:pt x="15053" y="264698"/>
                </a:cubicBezTo>
                <a:cubicBezTo>
                  <a:pt x="-11015" y="262693"/>
                  <a:pt x="-10347" y="304804"/>
                  <a:pt x="75211" y="28475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7877A25-247F-02A7-FAFC-8B02DCE261C9}"/>
              </a:ext>
            </a:extLst>
          </p:cNvPr>
          <p:cNvSpPr/>
          <p:nvPr/>
        </p:nvSpPr>
        <p:spPr>
          <a:xfrm>
            <a:off x="6493041" y="4266735"/>
            <a:ext cx="954506" cy="510875"/>
          </a:xfrm>
          <a:custGeom>
            <a:avLst/>
            <a:gdLst>
              <a:gd name="connsiteX0" fmla="*/ 846222 w 954506"/>
              <a:gd name="connsiteY0" fmla="*/ 465 h 510875"/>
              <a:gd name="connsiteX1" fmla="*/ 661738 w 954506"/>
              <a:gd name="connsiteY1" fmla="*/ 92707 h 510875"/>
              <a:gd name="connsiteX2" fmla="*/ 112296 w 954506"/>
              <a:gd name="connsiteY2" fmla="*/ 269170 h 510875"/>
              <a:gd name="connsiteX3" fmla="*/ 352927 w 954506"/>
              <a:gd name="connsiteY3" fmla="*/ 209012 h 510875"/>
              <a:gd name="connsiteX4" fmla="*/ 144380 w 954506"/>
              <a:gd name="connsiteY4" fmla="*/ 313286 h 510875"/>
              <a:gd name="connsiteX5" fmla="*/ 216570 w 954506"/>
              <a:gd name="connsiteY5" fmla="*/ 341360 h 510875"/>
              <a:gd name="connsiteX6" fmla="*/ 1 w 954506"/>
              <a:gd name="connsiteY6" fmla="*/ 461676 h 510875"/>
              <a:gd name="connsiteX7" fmla="*/ 212559 w 954506"/>
              <a:gd name="connsiteY7" fmla="*/ 345370 h 510875"/>
              <a:gd name="connsiteX8" fmla="*/ 148391 w 954506"/>
              <a:gd name="connsiteY8" fmla="*/ 501781 h 510875"/>
              <a:gd name="connsiteX9" fmla="*/ 501317 w 954506"/>
              <a:gd name="connsiteY9" fmla="*/ 341360 h 510875"/>
              <a:gd name="connsiteX10" fmla="*/ 220580 w 954506"/>
              <a:gd name="connsiteY10" fmla="*/ 509802 h 510875"/>
              <a:gd name="connsiteX11" fmla="*/ 798096 w 954506"/>
              <a:gd name="connsiteY11" fmla="*/ 241097 h 510875"/>
              <a:gd name="connsiteX12" fmla="*/ 954506 w 954506"/>
              <a:gd name="connsiteY12" fmla="*/ 241097 h 510875"/>
              <a:gd name="connsiteX13" fmla="*/ 665748 w 954506"/>
              <a:gd name="connsiteY13" fmla="*/ 241097 h 510875"/>
              <a:gd name="connsiteX14" fmla="*/ 413085 w 954506"/>
              <a:gd name="connsiteY14" fmla="*/ 225054 h 510875"/>
              <a:gd name="connsiteX15" fmla="*/ 701843 w 954506"/>
              <a:gd name="connsiteY15" fmla="*/ 128802 h 510875"/>
              <a:gd name="connsiteX16" fmla="*/ 846222 w 954506"/>
              <a:gd name="connsiteY16" fmla="*/ 465 h 51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506" h="510875">
                <a:moveTo>
                  <a:pt x="846222" y="465"/>
                </a:moveTo>
                <a:cubicBezTo>
                  <a:pt x="839538" y="-5551"/>
                  <a:pt x="784059" y="47923"/>
                  <a:pt x="661738" y="92707"/>
                </a:cubicBezTo>
                <a:cubicBezTo>
                  <a:pt x="539417" y="137491"/>
                  <a:pt x="163764" y="249786"/>
                  <a:pt x="112296" y="269170"/>
                </a:cubicBezTo>
                <a:cubicBezTo>
                  <a:pt x="60828" y="288554"/>
                  <a:pt x="347580" y="201659"/>
                  <a:pt x="352927" y="209012"/>
                </a:cubicBezTo>
                <a:cubicBezTo>
                  <a:pt x="358274" y="216365"/>
                  <a:pt x="167106" y="291228"/>
                  <a:pt x="144380" y="313286"/>
                </a:cubicBezTo>
                <a:cubicBezTo>
                  <a:pt x="121654" y="335344"/>
                  <a:pt x="240633" y="316628"/>
                  <a:pt x="216570" y="341360"/>
                </a:cubicBezTo>
                <a:cubicBezTo>
                  <a:pt x="192507" y="366092"/>
                  <a:pt x="669" y="461008"/>
                  <a:pt x="1" y="461676"/>
                </a:cubicBezTo>
                <a:cubicBezTo>
                  <a:pt x="-668" y="462344"/>
                  <a:pt x="187827" y="338686"/>
                  <a:pt x="212559" y="345370"/>
                </a:cubicBezTo>
                <a:cubicBezTo>
                  <a:pt x="237291" y="352054"/>
                  <a:pt x="100265" y="502449"/>
                  <a:pt x="148391" y="501781"/>
                </a:cubicBezTo>
                <a:cubicBezTo>
                  <a:pt x="196517" y="501113"/>
                  <a:pt x="489285" y="340023"/>
                  <a:pt x="501317" y="341360"/>
                </a:cubicBezTo>
                <a:cubicBezTo>
                  <a:pt x="513348" y="342697"/>
                  <a:pt x="171117" y="526513"/>
                  <a:pt x="220580" y="509802"/>
                </a:cubicBezTo>
                <a:cubicBezTo>
                  <a:pt x="270043" y="493092"/>
                  <a:pt x="675775" y="285881"/>
                  <a:pt x="798096" y="241097"/>
                </a:cubicBezTo>
                <a:cubicBezTo>
                  <a:pt x="920417" y="196313"/>
                  <a:pt x="954506" y="241097"/>
                  <a:pt x="954506" y="241097"/>
                </a:cubicBezTo>
                <a:cubicBezTo>
                  <a:pt x="932448" y="241097"/>
                  <a:pt x="755985" y="243771"/>
                  <a:pt x="665748" y="241097"/>
                </a:cubicBezTo>
                <a:cubicBezTo>
                  <a:pt x="575511" y="238423"/>
                  <a:pt x="407069" y="243770"/>
                  <a:pt x="413085" y="225054"/>
                </a:cubicBezTo>
                <a:cubicBezTo>
                  <a:pt x="419101" y="206338"/>
                  <a:pt x="629653" y="164228"/>
                  <a:pt x="701843" y="128802"/>
                </a:cubicBezTo>
                <a:cubicBezTo>
                  <a:pt x="774032" y="93376"/>
                  <a:pt x="852906" y="6481"/>
                  <a:pt x="846222" y="46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58CB016-9F64-4788-65AF-CC80B6070532}"/>
              </a:ext>
            </a:extLst>
          </p:cNvPr>
          <p:cNvSpPr/>
          <p:nvPr/>
        </p:nvSpPr>
        <p:spPr>
          <a:xfrm>
            <a:off x="6741680" y="4330826"/>
            <a:ext cx="596438" cy="342103"/>
          </a:xfrm>
          <a:custGeom>
            <a:avLst/>
            <a:gdLst>
              <a:gd name="connsiteX0" fmla="*/ 553467 w 596438"/>
              <a:gd name="connsiteY0" fmla="*/ 542 h 342103"/>
              <a:gd name="connsiteX1" fmla="*/ 208562 w 596438"/>
              <a:gd name="connsiteY1" fmla="*/ 156953 h 342103"/>
              <a:gd name="connsiteX2" fmla="*/ 15 w 596438"/>
              <a:gd name="connsiteY2" fmla="*/ 269248 h 342103"/>
              <a:gd name="connsiteX3" fmla="*/ 196531 w 596438"/>
              <a:gd name="connsiteY3" fmla="*/ 233153 h 342103"/>
              <a:gd name="connsiteX4" fmla="*/ 68194 w 596438"/>
              <a:gd name="connsiteY4" fmla="*/ 341437 h 342103"/>
              <a:gd name="connsiteX5" fmla="*/ 589562 w 596438"/>
              <a:gd name="connsiteY5" fmla="*/ 172995 h 342103"/>
              <a:gd name="connsiteX6" fmla="*/ 377004 w 596438"/>
              <a:gd name="connsiteY6" fmla="*/ 205079 h 342103"/>
              <a:gd name="connsiteX7" fmla="*/ 529404 w 596438"/>
              <a:gd name="connsiteY7" fmla="*/ 100806 h 342103"/>
              <a:gd name="connsiteX8" fmla="*/ 481278 w 596438"/>
              <a:gd name="connsiteY8" fmla="*/ 104816 h 342103"/>
              <a:gd name="connsiteX9" fmla="*/ 553467 w 596438"/>
              <a:gd name="connsiteY9" fmla="*/ 542 h 3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38" h="342103">
                <a:moveTo>
                  <a:pt x="553467" y="542"/>
                </a:moveTo>
                <a:cubicBezTo>
                  <a:pt x="508014" y="9231"/>
                  <a:pt x="300804" y="112169"/>
                  <a:pt x="208562" y="156953"/>
                </a:cubicBezTo>
                <a:cubicBezTo>
                  <a:pt x="116320" y="201737"/>
                  <a:pt x="2020" y="256548"/>
                  <a:pt x="15" y="269248"/>
                </a:cubicBezTo>
                <a:cubicBezTo>
                  <a:pt x="-1990" y="281948"/>
                  <a:pt x="185168" y="221122"/>
                  <a:pt x="196531" y="233153"/>
                </a:cubicBezTo>
                <a:cubicBezTo>
                  <a:pt x="207894" y="245184"/>
                  <a:pt x="2689" y="351463"/>
                  <a:pt x="68194" y="341437"/>
                </a:cubicBezTo>
                <a:cubicBezTo>
                  <a:pt x="133699" y="331411"/>
                  <a:pt x="538094" y="195721"/>
                  <a:pt x="589562" y="172995"/>
                </a:cubicBezTo>
                <a:cubicBezTo>
                  <a:pt x="641030" y="150269"/>
                  <a:pt x="387030" y="217111"/>
                  <a:pt x="377004" y="205079"/>
                </a:cubicBezTo>
                <a:cubicBezTo>
                  <a:pt x="366978" y="193047"/>
                  <a:pt x="512025" y="117516"/>
                  <a:pt x="529404" y="100806"/>
                </a:cubicBezTo>
                <a:cubicBezTo>
                  <a:pt x="546783" y="84096"/>
                  <a:pt x="475931" y="119521"/>
                  <a:pt x="481278" y="104816"/>
                </a:cubicBezTo>
                <a:cubicBezTo>
                  <a:pt x="486625" y="90111"/>
                  <a:pt x="598920" y="-8147"/>
                  <a:pt x="553467" y="54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2A75291-063B-202E-4C6A-263EEE160751}"/>
              </a:ext>
            </a:extLst>
          </p:cNvPr>
          <p:cNvSpPr/>
          <p:nvPr/>
        </p:nvSpPr>
        <p:spPr>
          <a:xfrm>
            <a:off x="6711308" y="4387470"/>
            <a:ext cx="695287" cy="281580"/>
          </a:xfrm>
          <a:custGeom>
            <a:avLst/>
            <a:gdLst>
              <a:gd name="connsiteX0" fmla="*/ 607903 w 695287"/>
              <a:gd name="connsiteY0" fmla="*/ 46 h 281580"/>
              <a:gd name="connsiteX1" fmla="*/ 218881 w 695287"/>
              <a:gd name="connsiteY1" fmla="*/ 144425 h 281580"/>
              <a:gd name="connsiteX2" fmla="*/ 6324 w 695287"/>
              <a:gd name="connsiteY2" fmla="*/ 240677 h 281580"/>
              <a:gd name="connsiteX3" fmla="*/ 138671 w 695287"/>
              <a:gd name="connsiteY3" fmla="*/ 184530 h 281580"/>
              <a:gd name="connsiteX4" fmla="*/ 22366 w 695287"/>
              <a:gd name="connsiteY4" fmla="*/ 280783 h 281580"/>
              <a:gd name="connsiteX5" fmla="*/ 676081 w 695287"/>
              <a:gd name="connsiteY5" fmla="*/ 120362 h 281580"/>
              <a:gd name="connsiteX6" fmla="*/ 527692 w 695287"/>
              <a:gd name="connsiteY6" fmla="*/ 128383 h 281580"/>
              <a:gd name="connsiteX7" fmla="*/ 607903 w 695287"/>
              <a:gd name="connsiteY7" fmla="*/ 46 h 28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287" h="281580">
                <a:moveTo>
                  <a:pt x="607903" y="46"/>
                </a:moveTo>
                <a:cubicBezTo>
                  <a:pt x="556434" y="2720"/>
                  <a:pt x="319144" y="104320"/>
                  <a:pt x="218881" y="144425"/>
                </a:cubicBezTo>
                <a:cubicBezTo>
                  <a:pt x="118618" y="184530"/>
                  <a:pt x="19692" y="233993"/>
                  <a:pt x="6324" y="240677"/>
                </a:cubicBezTo>
                <a:cubicBezTo>
                  <a:pt x="-7044" y="247361"/>
                  <a:pt x="135997" y="177846"/>
                  <a:pt x="138671" y="184530"/>
                </a:cubicBezTo>
                <a:cubicBezTo>
                  <a:pt x="141345" y="191214"/>
                  <a:pt x="-67202" y="291478"/>
                  <a:pt x="22366" y="280783"/>
                </a:cubicBezTo>
                <a:cubicBezTo>
                  <a:pt x="111934" y="270088"/>
                  <a:pt x="591860" y="145762"/>
                  <a:pt x="676081" y="120362"/>
                </a:cubicBezTo>
                <a:cubicBezTo>
                  <a:pt x="760302" y="94962"/>
                  <a:pt x="541060" y="145762"/>
                  <a:pt x="527692" y="128383"/>
                </a:cubicBezTo>
                <a:cubicBezTo>
                  <a:pt x="514324" y="111004"/>
                  <a:pt x="659372" y="-2628"/>
                  <a:pt x="607903" y="4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C74D13E-410C-43CB-3376-FC56352B836D}"/>
              </a:ext>
            </a:extLst>
          </p:cNvPr>
          <p:cNvSpPr/>
          <p:nvPr/>
        </p:nvSpPr>
        <p:spPr>
          <a:xfrm>
            <a:off x="3153239" y="3071569"/>
            <a:ext cx="2086661" cy="4673832"/>
          </a:xfrm>
          <a:custGeom>
            <a:avLst/>
            <a:gdLst>
              <a:gd name="connsiteX0" fmla="*/ 2050357 w 2086661"/>
              <a:gd name="connsiteY0" fmla="*/ 1569 h 4673832"/>
              <a:gd name="connsiteX1" fmla="*/ 1645004 w 2086661"/>
              <a:gd name="connsiteY1" fmla="*/ 670872 h 4673832"/>
              <a:gd name="connsiteX2" fmla="*/ 1135957 w 2086661"/>
              <a:gd name="connsiteY2" fmla="*/ 1293041 h 4673832"/>
              <a:gd name="connsiteX3" fmla="*/ 1286786 w 2086661"/>
              <a:gd name="connsiteY3" fmla="*/ 1443870 h 4673832"/>
              <a:gd name="connsiteX4" fmla="*/ 937994 w 2086661"/>
              <a:gd name="connsiteY4" fmla="*/ 2292283 h 4673832"/>
              <a:gd name="connsiteX5" fmla="*/ 1051116 w 2086661"/>
              <a:gd name="connsiteY5" fmla="*/ 3168975 h 4673832"/>
              <a:gd name="connsiteX6" fmla="*/ 919140 w 2086661"/>
              <a:gd name="connsiteY6" fmla="*/ 3037000 h 4673832"/>
              <a:gd name="connsiteX7" fmla="*/ 1249079 w 2086661"/>
              <a:gd name="connsiteY7" fmla="*/ 4620703 h 4673832"/>
              <a:gd name="connsiteX8" fmla="*/ 1013408 w 2086661"/>
              <a:gd name="connsiteY8" fmla="*/ 4224777 h 4673832"/>
              <a:gd name="connsiteX9" fmla="*/ 645763 w 2086661"/>
              <a:gd name="connsiteY9" fmla="*/ 3489487 h 4673832"/>
              <a:gd name="connsiteX10" fmla="*/ 14167 w 2086661"/>
              <a:gd name="connsiteY10" fmla="*/ 2424258 h 4673832"/>
              <a:gd name="connsiteX11" fmla="*/ 259264 w 2086661"/>
              <a:gd name="connsiteY11" fmla="*/ 2801330 h 4673832"/>
              <a:gd name="connsiteX12" fmla="*/ 862580 w 2086661"/>
              <a:gd name="connsiteY12" fmla="*/ 463483 h 4673832"/>
              <a:gd name="connsiteX13" fmla="*/ 419520 w 2086661"/>
              <a:gd name="connsiteY13" fmla="*/ 925396 h 4673832"/>
              <a:gd name="connsiteX14" fmla="*/ 1305639 w 2086661"/>
              <a:gd name="connsiteY14" fmla="*/ 58130 h 4673832"/>
              <a:gd name="connsiteX15" fmla="*/ 683470 w 2086661"/>
              <a:gd name="connsiteY15" fmla="*/ 472909 h 4673832"/>
              <a:gd name="connsiteX16" fmla="*/ 2050357 w 2086661"/>
              <a:gd name="connsiteY16" fmla="*/ 1569 h 467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6661" h="4673832">
                <a:moveTo>
                  <a:pt x="2050357" y="1569"/>
                </a:moveTo>
                <a:cubicBezTo>
                  <a:pt x="2210613" y="34563"/>
                  <a:pt x="1797404" y="455627"/>
                  <a:pt x="1645004" y="670872"/>
                </a:cubicBezTo>
                <a:cubicBezTo>
                  <a:pt x="1492604" y="886117"/>
                  <a:pt x="1195660" y="1164208"/>
                  <a:pt x="1135957" y="1293041"/>
                </a:cubicBezTo>
                <a:cubicBezTo>
                  <a:pt x="1076254" y="1421874"/>
                  <a:pt x="1319780" y="1277330"/>
                  <a:pt x="1286786" y="1443870"/>
                </a:cubicBezTo>
                <a:cubicBezTo>
                  <a:pt x="1253792" y="1610410"/>
                  <a:pt x="977272" y="2004765"/>
                  <a:pt x="937994" y="2292283"/>
                </a:cubicBezTo>
                <a:cubicBezTo>
                  <a:pt x="898716" y="2579801"/>
                  <a:pt x="1054258" y="3044856"/>
                  <a:pt x="1051116" y="3168975"/>
                </a:cubicBezTo>
                <a:cubicBezTo>
                  <a:pt x="1047974" y="3293094"/>
                  <a:pt x="886146" y="2795045"/>
                  <a:pt x="919140" y="3037000"/>
                </a:cubicBezTo>
                <a:cubicBezTo>
                  <a:pt x="952134" y="3278955"/>
                  <a:pt x="1233368" y="4422740"/>
                  <a:pt x="1249079" y="4620703"/>
                </a:cubicBezTo>
                <a:cubicBezTo>
                  <a:pt x="1264790" y="4818666"/>
                  <a:pt x="1113961" y="4413313"/>
                  <a:pt x="1013408" y="4224777"/>
                </a:cubicBezTo>
                <a:cubicBezTo>
                  <a:pt x="912855" y="4036241"/>
                  <a:pt x="812303" y="3789573"/>
                  <a:pt x="645763" y="3489487"/>
                </a:cubicBezTo>
                <a:cubicBezTo>
                  <a:pt x="479223" y="3189401"/>
                  <a:pt x="78583" y="2538951"/>
                  <a:pt x="14167" y="2424258"/>
                </a:cubicBezTo>
                <a:cubicBezTo>
                  <a:pt x="-50249" y="2309565"/>
                  <a:pt x="117862" y="3128126"/>
                  <a:pt x="259264" y="2801330"/>
                </a:cubicBezTo>
                <a:cubicBezTo>
                  <a:pt x="400666" y="2474534"/>
                  <a:pt x="835871" y="776139"/>
                  <a:pt x="862580" y="463483"/>
                </a:cubicBezTo>
                <a:cubicBezTo>
                  <a:pt x="889289" y="150827"/>
                  <a:pt x="345677" y="992955"/>
                  <a:pt x="419520" y="925396"/>
                </a:cubicBezTo>
                <a:cubicBezTo>
                  <a:pt x="493363" y="857837"/>
                  <a:pt x="1261647" y="133544"/>
                  <a:pt x="1305639" y="58130"/>
                </a:cubicBezTo>
                <a:cubicBezTo>
                  <a:pt x="1349631" y="-17284"/>
                  <a:pt x="562493" y="479193"/>
                  <a:pt x="683470" y="472909"/>
                </a:cubicBezTo>
                <a:cubicBezTo>
                  <a:pt x="804447" y="466625"/>
                  <a:pt x="1890101" y="-31425"/>
                  <a:pt x="2050357" y="156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2ED6FD6-E9A8-8DB9-83F1-0F6E9E4A3546}"/>
              </a:ext>
            </a:extLst>
          </p:cNvPr>
          <p:cNvSpPr/>
          <p:nvPr/>
        </p:nvSpPr>
        <p:spPr>
          <a:xfrm>
            <a:off x="4399383" y="4986510"/>
            <a:ext cx="1231938" cy="544204"/>
          </a:xfrm>
          <a:custGeom>
            <a:avLst/>
            <a:gdLst>
              <a:gd name="connsiteX0" fmla="*/ 1222311 w 1231938"/>
              <a:gd name="connsiteY0" fmla="*/ 98674 h 544204"/>
              <a:gd name="connsiteX1" fmla="*/ 751115 w 1231938"/>
              <a:gd name="connsiteY1" fmla="*/ 84678 h 544204"/>
              <a:gd name="connsiteX2" fmla="*/ 377890 w 1231938"/>
              <a:gd name="connsiteY2" fmla="*/ 322608 h 544204"/>
              <a:gd name="connsiteX3" fmla="*/ 489858 w 1231938"/>
              <a:gd name="connsiteY3" fmla="*/ 285286 h 544204"/>
              <a:gd name="connsiteX4" fmla="*/ 391886 w 1231938"/>
              <a:gd name="connsiteY4" fmla="*/ 373927 h 544204"/>
              <a:gd name="connsiteX5" fmla="*/ 1 w 1231938"/>
              <a:gd name="connsiteY5" fmla="*/ 541878 h 544204"/>
              <a:gd name="connsiteX6" fmla="*/ 396552 w 1231938"/>
              <a:gd name="connsiteY6" fmla="*/ 238633 h 544204"/>
              <a:gd name="connsiteX7" fmla="*/ 569168 w 1231938"/>
              <a:gd name="connsiteY7" fmla="*/ 108004 h 544204"/>
              <a:gd name="connsiteX8" fmla="*/ 779107 w 1231938"/>
              <a:gd name="connsiteY8" fmla="*/ 702 h 544204"/>
              <a:gd name="connsiteX9" fmla="*/ 1045029 w 1231938"/>
              <a:gd name="connsiteY9" fmla="*/ 61351 h 544204"/>
              <a:gd name="connsiteX10" fmla="*/ 1222311 w 1231938"/>
              <a:gd name="connsiteY10" fmla="*/ 98674 h 54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1938" h="544204">
                <a:moveTo>
                  <a:pt x="1222311" y="98674"/>
                </a:moveTo>
                <a:cubicBezTo>
                  <a:pt x="1173325" y="102562"/>
                  <a:pt x="891852" y="47356"/>
                  <a:pt x="751115" y="84678"/>
                </a:cubicBezTo>
                <a:cubicBezTo>
                  <a:pt x="610378" y="122000"/>
                  <a:pt x="421433" y="289173"/>
                  <a:pt x="377890" y="322608"/>
                </a:cubicBezTo>
                <a:cubicBezTo>
                  <a:pt x="334347" y="356043"/>
                  <a:pt x="487525" y="276733"/>
                  <a:pt x="489858" y="285286"/>
                </a:cubicBezTo>
                <a:cubicBezTo>
                  <a:pt x="492191" y="293839"/>
                  <a:pt x="473529" y="331162"/>
                  <a:pt x="391886" y="373927"/>
                </a:cubicBezTo>
                <a:cubicBezTo>
                  <a:pt x="310243" y="416692"/>
                  <a:pt x="-777" y="564427"/>
                  <a:pt x="1" y="541878"/>
                </a:cubicBezTo>
                <a:cubicBezTo>
                  <a:pt x="779" y="519329"/>
                  <a:pt x="396552" y="238633"/>
                  <a:pt x="396552" y="238633"/>
                </a:cubicBezTo>
                <a:cubicBezTo>
                  <a:pt x="491413" y="166321"/>
                  <a:pt x="505409" y="147659"/>
                  <a:pt x="569168" y="108004"/>
                </a:cubicBezTo>
                <a:cubicBezTo>
                  <a:pt x="632927" y="68349"/>
                  <a:pt x="699797" y="8477"/>
                  <a:pt x="779107" y="702"/>
                </a:cubicBezTo>
                <a:cubicBezTo>
                  <a:pt x="858417" y="-7073"/>
                  <a:pt x="968829" y="52020"/>
                  <a:pt x="1045029" y="61351"/>
                </a:cubicBezTo>
                <a:cubicBezTo>
                  <a:pt x="1121229" y="70682"/>
                  <a:pt x="1271297" y="94786"/>
                  <a:pt x="1222311" y="9867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1B12009-6050-1003-8FF9-2F23D44E550D}"/>
              </a:ext>
            </a:extLst>
          </p:cNvPr>
          <p:cNvSpPr/>
          <p:nvPr/>
        </p:nvSpPr>
        <p:spPr>
          <a:xfrm>
            <a:off x="4621540" y="4894259"/>
            <a:ext cx="1431548" cy="355849"/>
          </a:xfrm>
          <a:custGeom>
            <a:avLst/>
            <a:gdLst>
              <a:gd name="connsiteX0" fmla="*/ 3214 w 1431548"/>
              <a:gd name="connsiteY0" fmla="*/ 299064 h 355849"/>
              <a:gd name="connsiteX1" fmla="*/ 483860 w 1431548"/>
              <a:gd name="connsiteY1" fmla="*/ 105633 h 355849"/>
              <a:gd name="connsiteX2" fmla="*/ 958645 w 1431548"/>
              <a:gd name="connsiteY2" fmla="*/ 205279 h 355849"/>
              <a:gd name="connsiteX3" fmla="*/ 911752 w 1431548"/>
              <a:gd name="connsiteY3" fmla="*/ 129079 h 355849"/>
              <a:gd name="connsiteX4" fmla="*/ 1427568 w 1431548"/>
              <a:gd name="connsiteY4" fmla="*/ 351818 h 355849"/>
              <a:gd name="connsiteX5" fmla="*/ 1128629 w 1431548"/>
              <a:gd name="connsiteY5" fmla="*/ 252172 h 355849"/>
              <a:gd name="connsiteX6" fmla="*/ 730045 w 1431548"/>
              <a:gd name="connsiteY6" fmla="*/ 126 h 355849"/>
              <a:gd name="connsiteX7" fmla="*/ 3214 w 1431548"/>
              <a:gd name="connsiteY7" fmla="*/ 299064 h 35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548" h="355849">
                <a:moveTo>
                  <a:pt x="3214" y="299064"/>
                </a:moveTo>
                <a:cubicBezTo>
                  <a:pt x="-37817" y="316649"/>
                  <a:pt x="324622" y="121264"/>
                  <a:pt x="483860" y="105633"/>
                </a:cubicBezTo>
                <a:cubicBezTo>
                  <a:pt x="643098" y="90002"/>
                  <a:pt x="887330" y="201371"/>
                  <a:pt x="958645" y="205279"/>
                </a:cubicBezTo>
                <a:cubicBezTo>
                  <a:pt x="1029960" y="209187"/>
                  <a:pt x="833598" y="104656"/>
                  <a:pt x="911752" y="129079"/>
                </a:cubicBezTo>
                <a:cubicBezTo>
                  <a:pt x="989906" y="153502"/>
                  <a:pt x="1391422" y="331303"/>
                  <a:pt x="1427568" y="351818"/>
                </a:cubicBezTo>
                <a:cubicBezTo>
                  <a:pt x="1463714" y="372334"/>
                  <a:pt x="1244883" y="310787"/>
                  <a:pt x="1128629" y="252172"/>
                </a:cubicBezTo>
                <a:cubicBezTo>
                  <a:pt x="1012375" y="193557"/>
                  <a:pt x="913706" y="-5735"/>
                  <a:pt x="730045" y="126"/>
                </a:cubicBezTo>
                <a:cubicBezTo>
                  <a:pt x="546384" y="5987"/>
                  <a:pt x="44245" y="281479"/>
                  <a:pt x="3214" y="29906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48BC373E-AF6C-95D6-40C1-186AA1F4F677}"/>
              </a:ext>
            </a:extLst>
          </p:cNvPr>
          <p:cNvSpPr/>
          <p:nvPr/>
        </p:nvSpPr>
        <p:spPr>
          <a:xfrm>
            <a:off x="6585113" y="4705806"/>
            <a:ext cx="923041" cy="618226"/>
          </a:xfrm>
          <a:custGeom>
            <a:avLst/>
            <a:gdLst>
              <a:gd name="connsiteX0" fmla="*/ 14979 w 923041"/>
              <a:gd name="connsiteY0" fmla="*/ 575440 h 618226"/>
              <a:gd name="connsiteX1" fmla="*/ 237718 w 923041"/>
              <a:gd name="connsiteY1" fmla="*/ 258917 h 618226"/>
              <a:gd name="connsiteX2" fmla="*/ 495625 w 923041"/>
              <a:gd name="connsiteY2" fmla="*/ 165132 h 618226"/>
              <a:gd name="connsiteX3" fmla="*/ 542518 w 923041"/>
              <a:gd name="connsiteY3" fmla="*/ 77209 h 618226"/>
              <a:gd name="connsiteX4" fmla="*/ 905933 w 923041"/>
              <a:gd name="connsiteY4" fmla="*/ 616471 h 618226"/>
              <a:gd name="connsiteX5" fmla="*/ 847318 w 923041"/>
              <a:gd name="connsiteY5" fmla="*/ 241332 h 618226"/>
              <a:gd name="connsiteX6" fmla="*/ 700779 w 923041"/>
              <a:gd name="connsiteY6" fmla="*/ 1009 h 618226"/>
              <a:gd name="connsiteX7" fmla="*/ 102902 w 923041"/>
              <a:gd name="connsiteY7" fmla="*/ 153409 h 618226"/>
              <a:gd name="connsiteX8" fmla="*/ 325641 w 923041"/>
              <a:gd name="connsiteY8" fmla="*/ 106517 h 618226"/>
              <a:gd name="connsiteX9" fmla="*/ 56010 w 923041"/>
              <a:gd name="connsiteY9" fmla="*/ 264779 h 618226"/>
              <a:gd name="connsiteX10" fmla="*/ 14979 w 923041"/>
              <a:gd name="connsiteY10" fmla="*/ 575440 h 61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3041" h="618226">
                <a:moveTo>
                  <a:pt x="14979" y="575440"/>
                </a:moveTo>
                <a:cubicBezTo>
                  <a:pt x="45264" y="574463"/>
                  <a:pt x="157610" y="327302"/>
                  <a:pt x="237718" y="258917"/>
                </a:cubicBezTo>
                <a:cubicBezTo>
                  <a:pt x="317826" y="190532"/>
                  <a:pt x="444825" y="195417"/>
                  <a:pt x="495625" y="165132"/>
                </a:cubicBezTo>
                <a:cubicBezTo>
                  <a:pt x="546425" y="134847"/>
                  <a:pt x="474134" y="1986"/>
                  <a:pt x="542518" y="77209"/>
                </a:cubicBezTo>
                <a:cubicBezTo>
                  <a:pt x="610902" y="152432"/>
                  <a:pt x="855133" y="589117"/>
                  <a:pt x="905933" y="616471"/>
                </a:cubicBezTo>
                <a:cubicBezTo>
                  <a:pt x="956733" y="643825"/>
                  <a:pt x="881510" y="343909"/>
                  <a:pt x="847318" y="241332"/>
                </a:cubicBezTo>
                <a:cubicBezTo>
                  <a:pt x="813126" y="138755"/>
                  <a:pt x="824848" y="15663"/>
                  <a:pt x="700779" y="1009"/>
                </a:cubicBezTo>
                <a:cubicBezTo>
                  <a:pt x="576710" y="-13645"/>
                  <a:pt x="165425" y="135824"/>
                  <a:pt x="102902" y="153409"/>
                </a:cubicBezTo>
                <a:cubicBezTo>
                  <a:pt x="40379" y="170994"/>
                  <a:pt x="333456" y="87955"/>
                  <a:pt x="325641" y="106517"/>
                </a:cubicBezTo>
                <a:cubicBezTo>
                  <a:pt x="317826" y="125079"/>
                  <a:pt x="110718" y="184671"/>
                  <a:pt x="56010" y="264779"/>
                </a:cubicBezTo>
                <a:cubicBezTo>
                  <a:pt x="1302" y="344887"/>
                  <a:pt x="-15306" y="576417"/>
                  <a:pt x="14979" y="57544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91362BF2-59CB-1470-D96A-756EC992B420}"/>
              </a:ext>
            </a:extLst>
          </p:cNvPr>
          <p:cNvSpPr/>
          <p:nvPr/>
        </p:nvSpPr>
        <p:spPr>
          <a:xfrm>
            <a:off x="4187169" y="4963884"/>
            <a:ext cx="821844" cy="538135"/>
          </a:xfrm>
          <a:custGeom>
            <a:avLst/>
            <a:gdLst>
              <a:gd name="connsiteX0" fmla="*/ 817257 w 821844"/>
              <a:gd name="connsiteY0" fmla="*/ 2 h 538135"/>
              <a:gd name="connsiteX1" fmla="*/ 222671 w 821844"/>
              <a:gd name="connsiteY1" fmla="*/ 220719 h 538135"/>
              <a:gd name="connsiteX2" fmla="*/ 375822 w 821844"/>
              <a:gd name="connsiteY2" fmla="*/ 189188 h 538135"/>
              <a:gd name="connsiteX3" fmla="*/ 1954 w 821844"/>
              <a:gd name="connsiteY3" fmla="*/ 432427 h 538135"/>
              <a:gd name="connsiteX4" fmla="*/ 222671 w 821844"/>
              <a:gd name="connsiteY4" fmla="*/ 306303 h 538135"/>
              <a:gd name="connsiteX5" fmla="*/ 83034 w 821844"/>
              <a:gd name="connsiteY5" fmla="*/ 536029 h 538135"/>
              <a:gd name="connsiteX6" fmla="*/ 344291 w 821844"/>
              <a:gd name="connsiteY6" fmla="*/ 409905 h 538135"/>
              <a:gd name="connsiteX7" fmla="*/ 587531 w 821844"/>
              <a:gd name="connsiteY7" fmla="*/ 234232 h 538135"/>
              <a:gd name="connsiteX8" fmla="*/ 501946 w 821844"/>
              <a:gd name="connsiteY8" fmla="*/ 216215 h 538135"/>
              <a:gd name="connsiteX9" fmla="*/ 817257 w 821844"/>
              <a:gd name="connsiteY9" fmla="*/ 2 h 53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844" h="538135">
                <a:moveTo>
                  <a:pt x="817257" y="2"/>
                </a:moveTo>
                <a:cubicBezTo>
                  <a:pt x="770711" y="753"/>
                  <a:pt x="296244" y="189188"/>
                  <a:pt x="222671" y="220719"/>
                </a:cubicBezTo>
                <a:cubicBezTo>
                  <a:pt x="149098" y="252250"/>
                  <a:pt x="412608" y="153903"/>
                  <a:pt x="375822" y="189188"/>
                </a:cubicBezTo>
                <a:cubicBezTo>
                  <a:pt x="339036" y="224473"/>
                  <a:pt x="27479" y="412908"/>
                  <a:pt x="1954" y="432427"/>
                </a:cubicBezTo>
                <a:cubicBezTo>
                  <a:pt x="-23571" y="451946"/>
                  <a:pt x="209158" y="289036"/>
                  <a:pt x="222671" y="306303"/>
                </a:cubicBezTo>
                <a:cubicBezTo>
                  <a:pt x="236184" y="323570"/>
                  <a:pt x="62764" y="518762"/>
                  <a:pt x="83034" y="536029"/>
                </a:cubicBezTo>
                <a:cubicBezTo>
                  <a:pt x="103304" y="553296"/>
                  <a:pt x="260208" y="460204"/>
                  <a:pt x="344291" y="409905"/>
                </a:cubicBezTo>
                <a:cubicBezTo>
                  <a:pt x="428374" y="359606"/>
                  <a:pt x="561255" y="266514"/>
                  <a:pt x="587531" y="234232"/>
                </a:cubicBezTo>
                <a:cubicBezTo>
                  <a:pt x="613807" y="201950"/>
                  <a:pt x="462157" y="253001"/>
                  <a:pt x="501946" y="216215"/>
                </a:cubicBezTo>
                <a:cubicBezTo>
                  <a:pt x="541735" y="179429"/>
                  <a:pt x="863803" y="-749"/>
                  <a:pt x="817257" y="2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07D20719-9FB5-02E0-A056-AC7BE8D21098}"/>
              </a:ext>
            </a:extLst>
          </p:cNvPr>
          <p:cNvSpPr/>
          <p:nvPr/>
        </p:nvSpPr>
        <p:spPr>
          <a:xfrm>
            <a:off x="4247201" y="5019429"/>
            <a:ext cx="678882" cy="217161"/>
          </a:xfrm>
          <a:custGeom>
            <a:avLst/>
            <a:gdLst>
              <a:gd name="connsiteX0" fmla="*/ 949 w 678882"/>
              <a:gd name="connsiteY0" fmla="*/ 209796 h 217161"/>
              <a:gd name="connsiteX1" fmla="*/ 216849 w 678882"/>
              <a:gd name="connsiteY1" fmla="*/ 206621 h 217161"/>
              <a:gd name="connsiteX2" fmla="*/ 493074 w 678882"/>
              <a:gd name="connsiteY2" fmla="*/ 79621 h 217161"/>
              <a:gd name="connsiteX3" fmla="*/ 407349 w 678882"/>
              <a:gd name="connsiteY3" fmla="*/ 95496 h 217161"/>
              <a:gd name="connsiteX4" fmla="*/ 677224 w 678882"/>
              <a:gd name="connsiteY4" fmla="*/ 246 h 217161"/>
              <a:gd name="connsiteX5" fmla="*/ 515299 w 678882"/>
              <a:gd name="connsiteY5" fmla="*/ 70096 h 217161"/>
              <a:gd name="connsiteX6" fmla="*/ 397824 w 678882"/>
              <a:gd name="connsiteY6" fmla="*/ 136771 h 217161"/>
              <a:gd name="connsiteX7" fmla="*/ 254949 w 678882"/>
              <a:gd name="connsiteY7" fmla="*/ 181221 h 217161"/>
              <a:gd name="connsiteX8" fmla="*/ 305749 w 678882"/>
              <a:gd name="connsiteY8" fmla="*/ 174871 h 217161"/>
              <a:gd name="connsiteX9" fmla="*/ 143824 w 678882"/>
              <a:gd name="connsiteY9" fmla="*/ 206621 h 217161"/>
              <a:gd name="connsiteX10" fmla="*/ 949 w 678882"/>
              <a:gd name="connsiteY10" fmla="*/ 209796 h 21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882" h="217161">
                <a:moveTo>
                  <a:pt x="949" y="209796"/>
                </a:moveTo>
                <a:cubicBezTo>
                  <a:pt x="13120" y="209796"/>
                  <a:pt x="134828" y="228317"/>
                  <a:pt x="216849" y="206621"/>
                </a:cubicBezTo>
                <a:cubicBezTo>
                  <a:pt x="298870" y="184925"/>
                  <a:pt x="461324" y="98142"/>
                  <a:pt x="493074" y="79621"/>
                </a:cubicBezTo>
                <a:cubicBezTo>
                  <a:pt x="524824" y="61100"/>
                  <a:pt x="376657" y="108725"/>
                  <a:pt x="407349" y="95496"/>
                </a:cubicBezTo>
                <a:cubicBezTo>
                  <a:pt x="438041" y="82267"/>
                  <a:pt x="659232" y="4479"/>
                  <a:pt x="677224" y="246"/>
                </a:cubicBezTo>
                <a:cubicBezTo>
                  <a:pt x="695216" y="-3987"/>
                  <a:pt x="561866" y="47342"/>
                  <a:pt x="515299" y="70096"/>
                </a:cubicBezTo>
                <a:cubicBezTo>
                  <a:pt x="468732" y="92850"/>
                  <a:pt x="441216" y="118250"/>
                  <a:pt x="397824" y="136771"/>
                </a:cubicBezTo>
                <a:cubicBezTo>
                  <a:pt x="354432" y="155292"/>
                  <a:pt x="270295" y="174871"/>
                  <a:pt x="254949" y="181221"/>
                </a:cubicBezTo>
                <a:cubicBezTo>
                  <a:pt x="239603" y="187571"/>
                  <a:pt x="324270" y="170638"/>
                  <a:pt x="305749" y="174871"/>
                </a:cubicBezTo>
                <a:cubicBezTo>
                  <a:pt x="287228" y="179104"/>
                  <a:pt x="190920" y="201329"/>
                  <a:pt x="143824" y="206621"/>
                </a:cubicBezTo>
                <a:cubicBezTo>
                  <a:pt x="96728" y="211913"/>
                  <a:pt x="-11222" y="209796"/>
                  <a:pt x="949" y="2097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8F4AEA9A-5998-159A-E918-AAB025860EBC}"/>
              </a:ext>
            </a:extLst>
          </p:cNvPr>
          <p:cNvSpPr/>
          <p:nvPr/>
        </p:nvSpPr>
        <p:spPr>
          <a:xfrm>
            <a:off x="5451439" y="5337113"/>
            <a:ext cx="283720" cy="190920"/>
          </a:xfrm>
          <a:custGeom>
            <a:avLst/>
            <a:gdLst>
              <a:gd name="connsiteX0" fmla="*/ 130211 w 283720"/>
              <a:gd name="connsiteY0" fmla="*/ 62 h 190920"/>
              <a:gd name="connsiteX1" fmla="*/ 282611 w 283720"/>
              <a:gd name="connsiteY1" fmla="*/ 15937 h 190920"/>
              <a:gd name="connsiteX2" fmla="*/ 200061 w 283720"/>
              <a:gd name="connsiteY2" fmla="*/ 25462 h 190920"/>
              <a:gd name="connsiteX3" fmla="*/ 219111 w 283720"/>
              <a:gd name="connsiteY3" fmla="*/ 114362 h 190920"/>
              <a:gd name="connsiteX4" fmla="*/ 123861 w 283720"/>
              <a:gd name="connsiteY4" fmla="*/ 66737 h 190920"/>
              <a:gd name="connsiteX5" fmla="*/ 88936 w 283720"/>
              <a:gd name="connsiteY5" fmla="*/ 161987 h 190920"/>
              <a:gd name="connsiteX6" fmla="*/ 107986 w 283720"/>
              <a:gd name="connsiteY6" fmla="*/ 73087 h 190920"/>
              <a:gd name="connsiteX7" fmla="*/ 69886 w 283720"/>
              <a:gd name="connsiteY7" fmla="*/ 190562 h 190920"/>
              <a:gd name="connsiteX8" fmla="*/ 79411 w 283720"/>
              <a:gd name="connsiteY8" fmla="*/ 108012 h 190920"/>
              <a:gd name="connsiteX9" fmla="*/ 85761 w 283720"/>
              <a:gd name="connsiteY9" fmla="*/ 60387 h 190920"/>
              <a:gd name="connsiteX10" fmla="*/ 47661 w 283720"/>
              <a:gd name="connsiteY10" fmla="*/ 85787 h 190920"/>
              <a:gd name="connsiteX11" fmla="*/ 28611 w 283720"/>
              <a:gd name="connsiteY11" fmla="*/ 152462 h 190920"/>
              <a:gd name="connsiteX12" fmla="*/ 9561 w 283720"/>
              <a:gd name="connsiteY12" fmla="*/ 92137 h 190920"/>
              <a:gd name="connsiteX13" fmla="*/ 36 w 283720"/>
              <a:gd name="connsiteY13" fmla="*/ 146112 h 190920"/>
              <a:gd name="connsiteX14" fmla="*/ 12736 w 283720"/>
              <a:gd name="connsiteY14" fmla="*/ 50862 h 190920"/>
              <a:gd name="connsiteX15" fmla="*/ 95286 w 283720"/>
              <a:gd name="connsiteY15" fmla="*/ 104837 h 190920"/>
              <a:gd name="connsiteX16" fmla="*/ 101636 w 283720"/>
              <a:gd name="connsiteY16" fmla="*/ 63562 h 190920"/>
              <a:gd name="connsiteX17" fmla="*/ 181011 w 283720"/>
              <a:gd name="connsiteY17" fmla="*/ 98487 h 190920"/>
              <a:gd name="connsiteX18" fmla="*/ 174661 w 283720"/>
              <a:gd name="connsiteY18" fmla="*/ 50862 h 190920"/>
              <a:gd name="connsiteX19" fmla="*/ 190536 w 283720"/>
              <a:gd name="connsiteY19" fmla="*/ 22287 h 190920"/>
              <a:gd name="connsiteX20" fmla="*/ 130211 w 283720"/>
              <a:gd name="connsiteY20" fmla="*/ 62 h 19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3720" h="190920">
                <a:moveTo>
                  <a:pt x="130211" y="62"/>
                </a:moveTo>
                <a:cubicBezTo>
                  <a:pt x="145557" y="-996"/>
                  <a:pt x="270969" y="11704"/>
                  <a:pt x="282611" y="15937"/>
                </a:cubicBezTo>
                <a:cubicBezTo>
                  <a:pt x="294253" y="20170"/>
                  <a:pt x="210644" y="9058"/>
                  <a:pt x="200061" y="25462"/>
                </a:cubicBezTo>
                <a:cubicBezTo>
                  <a:pt x="189478" y="41866"/>
                  <a:pt x="231811" y="107483"/>
                  <a:pt x="219111" y="114362"/>
                </a:cubicBezTo>
                <a:cubicBezTo>
                  <a:pt x="206411" y="121241"/>
                  <a:pt x="145557" y="58800"/>
                  <a:pt x="123861" y="66737"/>
                </a:cubicBezTo>
                <a:cubicBezTo>
                  <a:pt x="102165" y="74674"/>
                  <a:pt x="91582" y="160929"/>
                  <a:pt x="88936" y="161987"/>
                </a:cubicBezTo>
                <a:cubicBezTo>
                  <a:pt x="86290" y="163045"/>
                  <a:pt x="111161" y="68325"/>
                  <a:pt x="107986" y="73087"/>
                </a:cubicBezTo>
                <a:cubicBezTo>
                  <a:pt x="104811" y="77849"/>
                  <a:pt x="74648" y="184741"/>
                  <a:pt x="69886" y="190562"/>
                </a:cubicBezTo>
                <a:cubicBezTo>
                  <a:pt x="65124" y="196383"/>
                  <a:pt x="76765" y="129708"/>
                  <a:pt x="79411" y="108012"/>
                </a:cubicBezTo>
                <a:cubicBezTo>
                  <a:pt x="82057" y="86316"/>
                  <a:pt x="91053" y="64091"/>
                  <a:pt x="85761" y="60387"/>
                </a:cubicBezTo>
                <a:cubicBezTo>
                  <a:pt x="80469" y="56683"/>
                  <a:pt x="57186" y="70441"/>
                  <a:pt x="47661" y="85787"/>
                </a:cubicBezTo>
                <a:cubicBezTo>
                  <a:pt x="38136" y="101133"/>
                  <a:pt x="34961" y="151404"/>
                  <a:pt x="28611" y="152462"/>
                </a:cubicBezTo>
                <a:cubicBezTo>
                  <a:pt x="22261" y="153520"/>
                  <a:pt x="14323" y="93195"/>
                  <a:pt x="9561" y="92137"/>
                </a:cubicBezTo>
                <a:cubicBezTo>
                  <a:pt x="4799" y="91079"/>
                  <a:pt x="-493" y="152991"/>
                  <a:pt x="36" y="146112"/>
                </a:cubicBezTo>
                <a:cubicBezTo>
                  <a:pt x="565" y="139233"/>
                  <a:pt x="-3139" y="57741"/>
                  <a:pt x="12736" y="50862"/>
                </a:cubicBezTo>
                <a:cubicBezTo>
                  <a:pt x="28611" y="43983"/>
                  <a:pt x="80469" y="102720"/>
                  <a:pt x="95286" y="104837"/>
                </a:cubicBezTo>
                <a:cubicBezTo>
                  <a:pt x="110103" y="106954"/>
                  <a:pt x="87349" y="64620"/>
                  <a:pt x="101636" y="63562"/>
                </a:cubicBezTo>
                <a:cubicBezTo>
                  <a:pt x="115923" y="62504"/>
                  <a:pt x="168840" y="100604"/>
                  <a:pt x="181011" y="98487"/>
                </a:cubicBezTo>
                <a:cubicBezTo>
                  <a:pt x="193182" y="96370"/>
                  <a:pt x="173074" y="63562"/>
                  <a:pt x="174661" y="50862"/>
                </a:cubicBezTo>
                <a:cubicBezTo>
                  <a:pt x="176248" y="38162"/>
                  <a:pt x="192123" y="27579"/>
                  <a:pt x="190536" y="22287"/>
                </a:cubicBezTo>
                <a:cubicBezTo>
                  <a:pt x="188949" y="16995"/>
                  <a:pt x="114865" y="1120"/>
                  <a:pt x="130211" y="6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A65D385A-89BC-F9FF-0C65-EC18AAD7082F}"/>
              </a:ext>
            </a:extLst>
          </p:cNvPr>
          <p:cNvSpPr/>
          <p:nvPr/>
        </p:nvSpPr>
        <p:spPr>
          <a:xfrm>
            <a:off x="4397711" y="5046169"/>
            <a:ext cx="784584" cy="583510"/>
          </a:xfrm>
          <a:custGeom>
            <a:avLst/>
            <a:gdLst>
              <a:gd name="connsiteX0" fmla="*/ 669 w 784584"/>
              <a:gd name="connsiteY0" fmla="*/ 332201 h 583510"/>
              <a:gd name="connsiteX1" fmla="*/ 347909 w 784584"/>
              <a:gd name="connsiteY1" fmla="*/ 266611 h 583510"/>
              <a:gd name="connsiteX2" fmla="*/ 259170 w 784584"/>
              <a:gd name="connsiteY2" fmla="*/ 309051 h 583510"/>
              <a:gd name="connsiteX3" fmla="*/ 482947 w 784584"/>
              <a:gd name="connsiteY3" fmla="*/ 162439 h 583510"/>
              <a:gd name="connsiteX4" fmla="*/ 463656 w 784584"/>
              <a:gd name="connsiteY4" fmla="*/ 108423 h 583510"/>
              <a:gd name="connsiteX5" fmla="*/ 575545 w 784584"/>
              <a:gd name="connsiteY5" fmla="*/ 85274 h 583510"/>
              <a:gd name="connsiteX6" fmla="*/ 776173 w 784584"/>
              <a:gd name="connsiteY6" fmla="*/ 4251 h 583510"/>
              <a:gd name="connsiteX7" fmla="*/ 452081 w 784584"/>
              <a:gd name="connsiteY7" fmla="*/ 231887 h 583510"/>
              <a:gd name="connsiteX8" fmla="*/ 637276 w 784584"/>
              <a:gd name="connsiteY8" fmla="*/ 293618 h 583510"/>
              <a:gd name="connsiteX9" fmla="*/ 529246 w 784584"/>
              <a:gd name="connsiteY9" fmla="*/ 343775 h 583510"/>
              <a:gd name="connsiteX10" fmla="*/ 617985 w 784584"/>
              <a:gd name="connsiteY10" fmla="*/ 397790 h 583510"/>
              <a:gd name="connsiteX11" fmla="*/ 536962 w 784584"/>
              <a:gd name="connsiteY11" fmla="*/ 447947 h 583510"/>
              <a:gd name="connsiteX12" fmla="*/ 753023 w 784584"/>
              <a:gd name="connsiteY12" fmla="*/ 532828 h 583510"/>
              <a:gd name="connsiteX13" fmla="*/ 621843 w 784584"/>
              <a:gd name="connsiteY13" fmla="*/ 536687 h 583510"/>
              <a:gd name="connsiteX14" fmla="*/ 783889 w 784584"/>
              <a:gd name="connsiteY14" fmla="*/ 582985 h 583510"/>
              <a:gd name="connsiteX15" fmla="*/ 544679 w 784584"/>
              <a:gd name="connsiteY15" fmla="*/ 501963 h 583510"/>
              <a:gd name="connsiteX16" fmla="*/ 398066 w 784584"/>
              <a:gd name="connsiteY16" fmla="*/ 397790 h 583510"/>
              <a:gd name="connsiteX17" fmla="*/ 263028 w 784584"/>
              <a:gd name="connsiteY17" fmla="*/ 386216 h 583510"/>
              <a:gd name="connsiteX18" fmla="*/ 669 w 784584"/>
              <a:gd name="connsiteY18" fmla="*/ 332201 h 5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4584" h="583510">
                <a:moveTo>
                  <a:pt x="669" y="332201"/>
                </a:moveTo>
                <a:cubicBezTo>
                  <a:pt x="14816" y="312267"/>
                  <a:pt x="304826" y="270469"/>
                  <a:pt x="347909" y="266611"/>
                </a:cubicBezTo>
                <a:cubicBezTo>
                  <a:pt x="390993" y="262753"/>
                  <a:pt x="236664" y="326413"/>
                  <a:pt x="259170" y="309051"/>
                </a:cubicBezTo>
                <a:cubicBezTo>
                  <a:pt x="281676" y="291689"/>
                  <a:pt x="448866" y="195877"/>
                  <a:pt x="482947" y="162439"/>
                </a:cubicBezTo>
                <a:cubicBezTo>
                  <a:pt x="517028" y="129001"/>
                  <a:pt x="448223" y="121284"/>
                  <a:pt x="463656" y="108423"/>
                </a:cubicBezTo>
                <a:cubicBezTo>
                  <a:pt x="479089" y="95562"/>
                  <a:pt x="523459" y="102636"/>
                  <a:pt x="575545" y="85274"/>
                </a:cubicBezTo>
                <a:cubicBezTo>
                  <a:pt x="627631" y="67912"/>
                  <a:pt x="796750" y="-20184"/>
                  <a:pt x="776173" y="4251"/>
                </a:cubicBezTo>
                <a:cubicBezTo>
                  <a:pt x="755596" y="28686"/>
                  <a:pt x="475230" y="183659"/>
                  <a:pt x="452081" y="231887"/>
                </a:cubicBezTo>
                <a:cubicBezTo>
                  <a:pt x="428932" y="280115"/>
                  <a:pt x="624415" y="274970"/>
                  <a:pt x="637276" y="293618"/>
                </a:cubicBezTo>
                <a:cubicBezTo>
                  <a:pt x="650137" y="312266"/>
                  <a:pt x="532461" y="326413"/>
                  <a:pt x="529246" y="343775"/>
                </a:cubicBezTo>
                <a:cubicBezTo>
                  <a:pt x="526031" y="361137"/>
                  <a:pt x="616699" y="380428"/>
                  <a:pt x="617985" y="397790"/>
                </a:cubicBezTo>
                <a:cubicBezTo>
                  <a:pt x="619271" y="415152"/>
                  <a:pt x="514456" y="425441"/>
                  <a:pt x="536962" y="447947"/>
                </a:cubicBezTo>
                <a:cubicBezTo>
                  <a:pt x="559468" y="470453"/>
                  <a:pt x="738876" y="518038"/>
                  <a:pt x="753023" y="532828"/>
                </a:cubicBezTo>
                <a:cubicBezTo>
                  <a:pt x="767170" y="547618"/>
                  <a:pt x="616699" y="528328"/>
                  <a:pt x="621843" y="536687"/>
                </a:cubicBezTo>
                <a:cubicBezTo>
                  <a:pt x="626987" y="545046"/>
                  <a:pt x="796749" y="588772"/>
                  <a:pt x="783889" y="582985"/>
                </a:cubicBezTo>
                <a:cubicBezTo>
                  <a:pt x="771029" y="577198"/>
                  <a:pt x="608983" y="532829"/>
                  <a:pt x="544679" y="501963"/>
                </a:cubicBezTo>
                <a:cubicBezTo>
                  <a:pt x="480375" y="471097"/>
                  <a:pt x="445008" y="417081"/>
                  <a:pt x="398066" y="397790"/>
                </a:cubicBezTo>
                <a:cubicBezTo>
                  <a:pt x="351124" y="378499"/>
                  <a:pt x="325403" y="395862"/>
                  <a:pt x="263028" y="386216"/>
                </a:cubicBezTo>
                <a:cubicBezTo>
                  <a:pt x="200653" y="376570"/>
                  <a:pt x="-13478" y="352135"/>
                  <a:pt x="669" y="332201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4AAB0EA8-62E2-B8B3-84DB-156F676708B0}"/>
              </a:ext>
            </a:extLst>
          </p:cNvPr>
          <p:cNvSpPr/>
          <p:nvPr/>
        </p:nvSpPr>
        <p:spPr>
          <a:xfrm>
            <a:off x="4434427" y="5328144"/>
            <a:ext cx="1267853" cy="381631"/>
          </a:xfrm>
          <a:custGeom>
            <a:avLst/>
            <a:gdLst>
              <a:gd name="connsiteX0" fmla="*/ 18124 w 1267853"/>
              <a:gd name="connsiteY0" fmla="*/ 34688 h 381631"/>
              <a:gd name="connsiteX1" fmla="*/ 84027 w 1267853"/>
              <a:gd name="connsiteY1" fmla="*/ 38807 h 381631"/>
              <a:gd name="connsiteX2" fmla="*/ 668914 w 1267853"/>
              <a:gd name="connsiteY2" fmla="*/ 133542 h 381631"/>
              <a:gd name="connsiteX3" fmla="*/ 1089043 w 1267853"/>
              <a:gd name="connsiteY3" fmla="*/ 154137 h 381631"/>
              <a:gd name="connsiteX4" fmla="*/ 907811 w 1267853"/>
              <a:gd name="connsiteY4" fmla="*/ 166494 h 381631"/>
              <a:gd name="connsiteX5" fmla="*/ 1171422 w 1267853"/>
              <a:gd name="connsiteY5" fmla="*/ 1737 h 381631"/>
              <a:gd name="connsiteX6" fmla="*/ 1200254 w 1267853"/>
              <a:gd name="connsiteY6" fmla="*/ 79997 h 381631"/>
              <a:gd name="connsiteX7" fmla="*/ 1257919 w 1267853"/>
              <a:gd name="connsiteY7" fmla="*/ 79997 h 381631"/>
              <a:gd name="connsiteX8" fmla="*/ 973714 w 1267853"/>
              <a:gd name="connsiteY8" fmla="*/ 211802 h 381631"/>
              <a:gd name="connsiteX9" fmla="*/ 949000 w 1267853"/>
              <a:gd name="connsiteY9" fmla="*/ 376559 h 381631"/>
              <a:gd name="connsiteX10" fmla="*/ 858384 w 1267853"/>
              <a:gd name="connsiteY10" fmla="*/ 339488 h 381631"/>
              <a:gd name="connsiteX11" fmla="*/ 174643 w 1267853"/>
              <a:gd name="connsiteY11" fmla="*/ 339488 h 381631"/>
              <a:gd name="connsiteX12" fmla="*/ 495919 w 1267853"/>
              <a:gd name="connsiteY12" fmla="*/ 306537 h 381631"/>
              <a:gd name="connsiteX13" fmla="*/ 578297 w 1267853"/>
              <a:gd name="connsiteY13" fmla="*/ 277705 h 381631"/>
              <a:gd name="connsiteX14" fmla="*/ 364114 w 1267853"/>
              <a:gd name="connsiteY14" fmla="*/ 261229 h 381631"/>
              <a:gd name="connsiteX15" fmla="*/ 104622 w 1267853"/>
              <a:gd name="connsiteY15" fmla="*/ 154137 h 381631"/>
              <a:gd name="connsiteX16" fmla="*/ 261141 w 1267853"/>
              <a:gd name="connsiteY16" fmla="*/ 182970 h 381631"/>
              <a:gd name="connsiteX17" fmla="*/ 224070 w 1267853"/>
              <a:gd name="connsiteY17" fmla="*/ 125305 h 381631"/>
              <a:gd name="connsiteX18" fmla="*/ 18124 w 1267853"/>
              <a:gd name="connsiteY18" fmla="*/ 34688 h 38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67853" h="381631">
                <a:moveTo>
                  <a:pt x="18124" y="34688"/>
                </a:moveTo>
                <a:cubicBezTo>
                  <a:pt x="-5217" y="20272"/>
                  <a:pt x="-24438" y="22331"/>
                  <a:pt x="84027" y="38807"/>
                </a:cubicBezTo>
                <a:cubicBezTo>
                  <a:pt x="192492" y="55283"/>
                  <a:pt x="501411" y="114320"/>
                  <a:pt x="668914" y="133542"/>
                </a:cubicBezTo>
                <a:cubicBezTo>
                  <a:pt x="836417" y="152764"/>
                  <a:pt x="1049227" y="148645"/>
                  <a:pt x="1089043" y="154137"/>
                </a:cubicBezTo>
                <a:cubicBezTo>
                  <a:pt x="1128859" y="159629"/>
                  <a:pt x="894081" y="191894"/>
                  <a:pt x="907811" y="166494"/>
                </a:cubicBezTo>
                <a:cubicBezTo>
                  <a:pt x="921541" y="141094"/>
                  <a:pt x="1122682" y="16153"/>
                  <a:pt x="1171422" y="1737"/>
                </a:cubicBezTo>
                <a:cubicBezTo>
                  <a:pt x="1220163" y="-12679"/>
                  <a:pt x="1185838" y="66954"/>
                  <a:pt x="1200254" y="79997"/>
                </a:cubicBezTo>
                <a:cubicBezTo>
                  <a:pt x="1214670" y="93040"/>
                  <a:pt x="1295676" y="58030"/>
                  <a:pt x="1257919" y="79997"/>
                </a:cubicBezTo>
                <a:cubicBezTo>
                  <a:pt x="1220162" y="101964"/>
                  <a:pt x="1025200" y="162375"/>
                  <a:pt x="973714" y="211802"/>
                </a:cubicBezTo>
                <a:cubicBezTo>
                  <a:pt x="922228" y="261229"/>
                  <a:pt x="968222" y="355278"/>
                  <a:pt x="949000" y="376559"/>
                </a:cubicBezTo>
                <a:cubicBezTo>
                  <a:pt x="929778" y="397840"/>
                  <a:pt x="987443" y="345666"/>
                  <a:pt x="858384" y="339488"/>
                </a:cubicBezTo>
                <a:cubicBezTo>
                  <a:pt x="729325" y="333310"/>
                  <a:pt x="235054" y="344980"/>
                  <a:pt x="174643" y="339488"/>
                </a:cubicBezTo>
                <a:cubicBezTo>
                  <a:pt x="114232" y="333996"/>
                  <a:pt x="428643" y="316834"/>
                  <a:pt x="495919" y="306537"/>
                </a:cubicBezTo>
                <a:cubicBezTo>
                  <a:pt x="563195" y="296240"/>
                  <a:pt x="600264" y="285256"/>
                  <a:pt x="578297" y="277705"/>
                </a:cubicBezTo>
                <a:cubicBezTo>
                  <a:pt x="556330" y="270154"/>
                  <a:pt x="443060" y="281824"/>
                  <a:pt x="364114" y="261229"/>
                </a:cubicBezTo>
                <a:cubicBezTo>
                  <a:pt x="285168" y="240634"/>
                  <a:pt x="121784" y="167180"/>
                  <a:pt x="104622" y="154137"/>
                </a:cubicBezTo>
                <a:cubicBezTo>
                  <a:pt x="87460" y="141094"/>
                  <a:pt x="241233" y="187775"/>
                  <a:pt x="261141" y="182970"/>
                </a:cubicBezTo>
                <a:cubicBezTo>
                  <a:pt x="281049" y="178165"/>
                  <a:pt x="260454" y="148646"/>
                  <a:pt x="224070" y="125305"/>
                </a:cubicBezTo>
                <a:cubicBezTo>
                  <a:pt x="187686" y="101964"/>
                  <a:pt x="41465" y="49104"/>
                  <a:pt x="18124" y="34688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00C99A90-F521-E462-C963-708FA67DC186}"/>
              </a:ext>
            </a:extLst>
          </p:cNvPr>
          <p:cNvSpPr/>
          <p:nvPr/>
        </p:nvSpPr>
        <p:spPr>
          <a:xfrm>
            <a:off x="6534062" y="5065705"/>
            <a:ext cx="1110049" cy="426899"/>
          </a:xfrm>
          <a:custGeom>
            <a:avLst/>
            <a:gdLst>
              <a:gd name="connsiteX0" fmla="*/ 109754 w 1110049"/>
              <a:gd name="connsiteY0" fmla="*/ 95300 h 426899"/>
              <a:gd name="connsiteX1" fmla="*/ 431030 w 1110049"/>
              <a:gd name="connsiteY1" fmla="*/ 161203 h 426899"/>
              <a:gd name="connsiteX2" fmla="*/ 517527 w 1110049"/>
              <a:gd name="connsiteY2" fmla="*/ 132371 h 426899"/>
              <a:gd name="connsiteX3" fmla="*/ 702879 w 1110049"/>
              <a:gd name="connsiteY3" fmla="*/ 107657 h 426899"/>
              <a:gd name="connsiteX4" fmla="*/ 731711 w 1110049"/>
              <a:gd name="connsiteY4" fmla="*/ 49992 h 426899"/>
              <a:gd name="connsiteX5" fmla="*/ 744068 w 1110049"/>
              <a:gd name="connsiteY5" fmla="*/ 99419 h 426899"/>
              <a:gd name="connsiteX6" fmla="*/ 785257 w 1110049"/>
              <a:gd name="connsiteY6" fmla="*/ 565 h 426899"/>
              <a:gd name="connsiteX7" fmla="*/ 904706 w 1110049"/>
              <a:gd name="connsiteY7" fmla="*/ 152965 h 426899"/>
              <a:gd name="connsiteX8" fmla="*/ 1085938 w 1110049"/>
              <a:gd name="connsiteY8" fmla="*/ 280652 h 426899"/>
              <a:gd name="connsiteX9" fmla="*/ 1028273 w 1110049"/>
              <a:gd name="connsiteY9" fmla="*/ 264176 h 426899"/>
              <a:gd name="connsiteX10" fmla="*/ 365127 w 1110049"/>
              <a:gd name="connsiteY10" fmla="*/ 412457 h 426899"/>
              <a:gd name="connsiteX11" fmla="*/ 649333 w 1110049"/>
              <a:gd name="connsiteY11" fmla="*/ 363030 h 426899"/>
              <a:gd name="connsiteX12" fmla="*/ 406316 w 1110049"/>
              <a:gd name="connsiteY12" fmla="*/ 330079 h 426899"/>
              <a:gd name="connsiteX13" fmla="*/ 463981 w 1110049"/>
              <a:gd name="connsiteY13" fmla="*/ 424814 h 426899"/>
              <a:gd name="connsiteX14" fmla="*/ 2662 w 1110049"/>
              <a:gd name="connsiteY14" fmla="*/ 222987 h 426899"/>
              <a:gd name="connsiteX15" fmla="*/ 266273 w 1110049"/>
              <a:gd name="connsiteY15" fmla="*/ 301246 h 426899"/>
              <a:gd name="connsiteX16" fmla="*/ 80922 w 1110049"/>
              <a:gd name="connsiteY16" fmla="*/ 210630 h 426899"/>
              <a:gd name="connsiteX17" fmla="*/ 171538 w 1110049"/>
              <a:gd name="connsiteY17" fmla="*/ 214749 h 426899"/>
              <a:gd name="connsiteX18" fmla="*/ 171538 w 1110049"/>
              <a:gd name="connsiteY18" fmla="*/ 210630 h 426899"/>
              <a:gd name="connsiteX19" fmla="*/ 109754 w 1110049"/>
              <a:gd name="connsiteY19" fmla="*/ 95300 h 42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0049" h="426899">
                <a:moveTo>
                  <a:pt x="109754" y="95300"/>
                </a:moveTo>
                <a:cubicBezTo>
                  <a:pt x="153002" y="87062"/>
                  <a:pt x="363068" y="155025"/>
                  <a:pt x="431030" y="161203"/>
                </a:cubicBezTo>
                <a:cubicBezTo>
                  <a:pt x="498992" y="167381"/>
                  <a:pt x="472219" y="141295"/>
                  <a:pt x="517527" y="132371"/>
                </a:cubicBezTo>
                <a:cubicBezTo>
                  <a:pt x="562835" y="123447"/>
                  <a:pt x="667182" y="121387"/>
                  <a:pt x="702879" y="107657"/>
                </a:cubicBezTo>
                <a:cubicBezTo>
                  <a:pt x="738576" y="93927"/>
                  <a:pt x="724846" y="51365"/>
                  <a:pt x="731711" y="49992"/>
                </a:cubicBezTo>
                <a:cubicBezTo>
                  <a:pt x="738576" y="48619"/>
                  <a:pt x="735144" y="107657"/>
                  <a:pt x="744068" y="99419"/>
                </a:cubicBezTo>
                <a:cubicBezTo>
                  <a:pt x="752992" y="91181"/>
                  <a:pt x="758484" y="-8359"/>
                  <a:pt x="785257" y="565"/>
                </a:cubicBezTo>
                <a:cubicBezTo>
                  <a:pt x="812030" y="9489"/>
                  <a:pt x="854592" y="106284"/>
                  <a:pt x="904706" y="152965"/>
                </a:cubicBezTo>
                <a:cubicBezTo>
                  <a:pt x="954820" y="199646"/>
                  <a:pt x="1065344" y="262117"/>
                  <a:pt x="1085938" y="280652"/>
                </a:cubicBezTo>
                <a:cubicBezTo>
                  <a:pt x="1106532" y="299187"/>
                  <a:pt x="1148408" y="242209"/>
                  <a:pt x="1028273" y="264176"/>
                </a:cubicBezTo>
                <a:cubicBezTo>
                  <a:pt x="908138" y="286144"/>
                  <a:pt x="428284" y="395981"/>
                  <a:pt x="365127" y="412457"/>
                </a:cubicBezTo>
                <a:cubicBezTo>
                  <a:pt x="301970" y="428933"/>
                  <a:pt x="642468" y="376760"/>
                  <a:pt x="649333" y="363030"/>
                </a:cubicBezTo>
                <a:cubicBezTo>
                  <a:pt x="656198" y="349300"/>
                  <a:pt x="437208" y="319782"/>
                  <a:pt x="406316" y="330079"/>
                </a:cubicBezTo>
                <a:cubicBezTo>
                  <a:pt x="375424" y="340376"/>
                  <a:pt x="531257" y="442663"/>
                  <a:pt x="463981" y="424814"/>
                </a:cubicBezTo>
                <a:cubicBezTo>
                  <a:pt x="396705" y="406965"/>
                  <a:pt x="35613" y="243582"/>
                  <a:pt x="2662" y="222987"/>
                </a:cubicBezTo>
                <a:cubicBezTo>
                  <a:pt x="-30289" y="202392"/>
                  <a:pt x="253230" y="303305"/>
                  <a:pt x="266273" y="301246"/>
                </a:cubicBezTo>
                <a:cubicBezTo>
                  <a:pt x="279316" y="299187"/>
                  <a:pt x="96711" y="225046"/>
                  <a:pt x="80922" y="210630"/>
                </a:cubicBezTo>
                <a:cubicBezTo>
                  <a:pt x="65133" y="196214"/>
                  <a:pt x="156435" y="214749"/>
                  <a:pt x="171538" y="214749"/>
                </a:cubicBezTo>
                <a:cubicBezTo>
                  <a:pt x="186641" y="214749"/>
                  <a:pt x="186641" y="232597"/>
                  <a:pt x="171538" y="210630"/>
                </a:cubicBezTo>
                <a:cubicBezTo>
                  <a:pt x="156435" y="188663"/>
                  <a:pt x="66506" y="103538"/>
                  <a:pt x="109754" y="9530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3B2ADFDA-B384-43D5-7F86-C27D4A5BBA07}"/>
              </a:ext>
            </a:extLst>
          </p:cNvPr>
          <p:cNvSpPr/>
          <p:nvPr/>
        </p:nvSpPr>
        <p:spPr>
          <a:xfrm>
            <a:off x="6544950" y="4703181"/>
            <a:ext cx="1147550" cy="547609"/>
          </a:xfrm>
          <a:custGeom>
            <a:avLst/>
            <a:gdLst>
              <a:gd name="connsiteX0" fmla="*/ 12 w 1147550"/>
              <a:gd name="connsiteY0" fmla="*/ 466062 h 547609"/>
              <a:gd name="connsiteX1" fmla="*/ 378953 w 1147550"/>
              <a:gd name="connsiteY1" fmla="*/ 12981 h 547609"/>
              <a:gd name="connsiteX2" fmla="*/ 304812 w 1147550"/>
              <a:gd name="connsiteY2" fmla="*/ 120073 h 547609"/>
              <a:gd name="connsiteX3" fmla="*/ 568423 w 1147550"/>
              <a:gd name="connsiteY3" fmla="*/ 87122 h 547609"/>
              <a:gd name="connsiteX4" fmla="*/ 650801 w 1147550"/>
              <a:gd name="connsiteY4" fmla="*/ 37695 h 547609"/>
              <a:gd name="connsiteX5" fmla="*/ 799082 w 1147550"/>
              <a:gd name="connsiteY5" fmla="*/ 140668 h 547609"/>
              <a:gd name="connsiteX6" fmla="*/ 766131 w 1147550"/>
              <a:gd name="connsiteY6" fmla="*/ 83003 h 547609"/>
              <a:gd name="connsiteX7" fmla="*/ 1145072 w 1147550"/>
              <a:gd name="connsiteY7" fmla="*/ 540203 h 547609"/>
              <a:gd name="connsiteX8" fmla="*/ 918531 w 1147550"/>
              <a:gd name="connsiteY8" fmla="*/ 350733 h 547609"/>
              <a:gd name="connsiteX9" fmla="*/ 691991 w 1147550"/>
              <a:gd name="connsiteY9" fmla="*/ 148905 h 547609"/>
              <a:gd name="connsiteX10" fmla="*/ 366596 w 1147550"/>
              <a:gd name="connsiteY10" fmla="*/ 181857 h 547609"/>
              <a:gd name="connsiteX11" fmla="*/ 12 w 1147550"/>
              <a:gd name="connsiteY11" fmla="*/ 466062 h 54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7550" h="547609">
                <a:moveTo>
                  <a:pt x="12" y="466062"/>
                </a:moveTo>
                <a:cubicBezTo>
                  <a:pt x="2071" y="437916"/>
                  <a:pt x="328153" y="70646"/>
                  <a:pt x="378953" y="12981"/>
                </a:cubicBezTo>
                <a:cubicBezTo>
                  <a:pt x="429753" y="-44684"/>
                  <a:pt x="273234" y="107716"/>
                  <a:pt x="304812" y="120073"/>
                </a:cubicBezTo>
                <a:cubicBezTo>
                  <a:pt x="336390" y="132430"/>
                  <a:pt x="510758" y="100852"/>
                  <a:pt x="568423" y="87122"/>
                </a:cubicBezTo>
                <a:cubicBezTo>
                  <a:pt x="626088" y="73392"/>
                  <a:pt x="612358" y="28771"/>
                  <a:pt x="650801" y="37695"/>
                </a:cubicBezTo>
                <a:cubicBezTo>
                  <a:pt x="689244" y="46619"/>
                  <a:pt x="779860" y="133117"/>
                  <a:pt x="799082" y="140668"/>
                </a:cubicBezTo>
                <a:cubicBezTo>
                  <a:pt x="818304" y="148219"/>
                  <a:pt x="708466" y="16414"/>
                  <a:pt x="766131" y="83003"/>
                </a:cubicBezTo>
                <a:cubicBezTo>
                  <a:pt x="823796" y="149592"/>
                  <a:pt x="1119672" y="495581"/>
                  <a:pt x="1145072" y="540203"/>
                </a:cubicBezTo>
                <a:cubicBezTo>
                  <a:pt x="1170472" y="584825"/>
                  <a:pt x="994044" y="415949"/>
                  <a:pt x="918531" y="350733"/>
                </a:cubicBezTo>
                <a:cubicBezTo>
                  <a:pt x="843018" y="285517"/>
                  <a:pt x="783980" y="177051"/>
                  <a:pt x="691991" y="148905"/>
                </a:cubicBezTo>
                <a:cubicBezTo>
                  <a:pt x="600002" y="120759"/>
                  <a:pt x="475748" y="131743"/>
                  <a:pt x="366596" y="181857"/>
                </a:cubicBezTo>
                <a:cubicBezTo>
                  <a:pt x="257445" y="231971"/>
                  <a:pt x="-2047" y="494208"/>
                  <a:pt x="12" y="46606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947A75ED-B621-ABD5-FA5B-3A2FF1BDB902}"/>
              </a:ext>
            </a:extLst>
          </p:cNvPr>
          <p:cNvSpPr/>
          <p:nvPr/>
        </p:nvSpPr>
        <p:spPr>
          <a:xfrm>
            <a:off x="4228703" y="4851047"/>
            <a:ext cx="402730" cy="756018"/>
          </a:xfrm>
          <a:custGeom>
            <a:avLst/>
            <a:gdLst>
              <a:gd name="connsiteX0" fmla="*/ 402674 w 402730"/>
              <a:gd name="connsiteY0" fmla="*/ 23 h 756018"/>
              <a:gd name="connsiteX1" fmla="*/ 135479 w 402730"/>
              <a:gd name="connsiteY1" fmla="*/ 201904 h 756018"/>
              <a:gd name="connsiteX2" fmla="*/ 4850 w 402730"/>
              <a:gd name="connsiteY2" fmla="*/ 480974 h 756018"/>
              <a:gd name="connsiteX3" fmla="*/ 28601 w 402730"/>
              <a:gd name="connsiteY3" fmla="*/ 421597 h 756018"/>
              <a:gd name="connsiteX4" fmla="*/ 34539 w 402730"/>
              <a:gd name="connsiteY4" fmla="*/ 748169 h 756018"/>
              <a:gd name="connsiteX5" fmla="*/ 28601 w 402730"/>
              <a:gd name="connsiteY5" fmla="*/ 617540 h 756018"/>
              <a:gd name="connsiteX6" fmla="*/ 111728 w 402730"/>
              <a:gd name="connsiteY6" fmla="*/ 213779 h 756018"/>
              <a:gd name="connsiteX7" fmla="*/ 402674 w 402730"/>
              <a:gd name="connsiteY7" fmla="*/ 23 h 7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730" h="756018">
                <a:moveTo>
                  <a:pt x="402674" y="23"/>
                </a:moveTo>
                <a:cubicBezTo>
                  <a:pt x="406633" y="-1956"/>
                  <a:pt x="201783" y="121746"/>
                  <a:pt x="135479" y="201904"/>
                </a:cubicBezTo>
                <a:cubicBezTo>
                  <a:pt x="69175" y="282062"/>
                  <a:pt x="22663" y="444359"/>
                  <a:pt x="4850" y="480974"/>
                </a:cubicBezTo>
                <a:cubicBezTo>
                  <a:pt x="-12963" y="517589"/>
                  <a:pt x="23653" y="377065"/>
                  <a:pt x="28601" y="421597"/>
                </a:cubicBezTo>
                <a:cubicBezTo>
                  <a:pt x="33549" y="466129"/>
                  <a:pt x="34539" y="715512"/>
                  <a:pt x="34539" y="748169"/>
                </a:cubicBezTo>
                <a:cubicBezTo>
                  <a:pt x="34539" y="780826"/>
                  <a:pt x="15736" y="706605"/>
                  <a:pt x="28601" y="617540"/>
                </a:cubicBezTo>
                <a:cubicBezTo>
                  <a:pt x="41466" y="528475"/>
                  <a:pt x="52351" y="318678"/>
                  <a:pt x="111728" y="213779"/>
                </a:cubicBezTo>
                <a:cubicBezTo>
                  <a:pt x="171105" y="108880"/>
                  <a:pt x="398715" y="2002"/>
                  <a:pt x="402674" y="23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7539A395-6579-713C-B77A-D57C1023F068}"/>
              </a:ext>
            </a:extLst>
          </p:cNvPr>
          <p:cNvSpPr/>
          <p:nvPr/>
        </p:nvSpPr>
        <p:spPr>
          <a:xfrm>
            <a:off x="4160633" y="5202574"/>
            <a:ext cx="96292" cy="181468"/>
          </a:xfrm>
          <a:custGeom>
            <a:avLst/>
            <a:gdLst>
              <a:gd name="connsiteX0" fmla="*/ 96057 w 96292"/>
              <a:gd name="connsiteY0" fmla="*/ 47 h 181468"/>
              <a:gd name="connsiteX1" fmla="*/ 28490 w 96292"/>
              <a:gd name="connsiteY1" fmla="*/ 63109 h 181468"/>
              <a:gd name="connsiteX2" fmla="*/ 32995 w 96292"/>
              <a:gd name="connsiteY2" fmla="*/ 180224 h 181468"/>
              <a:gd name="connsiteX3" fmla="*/ 32995 w 96292"/>
              <a:gd name="connsiteY3" fmla="*/ 121666 h 181468"/>
              <a:gd name="connsiteX4" fmla="*/ 1464 w 96292"/>
              <a:gd name="connsiteY4" fmla="*/ 72118 h 181468"/>
              <a:gd name="connsiteX5" fmla="*/ 96057 w 96292"/>
              <a:gd name="connsiteY5" fmla="*/ 47 h 18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92" h="181468">
                <a:moveTo>
                  <a:pt x="96057" y="47"/>
                </a:moveTo>
                <a:cubicBezTo>
                  <a:pt x="100561" y="-1454"/>
                  <a:pt x="39000" y="33080"/>
                  <a:pt x="28490" y="63109"/>
                </a:cubicBezTo>
                <a:cubicBezTo>
                  <a:pt x="17980" y="93139"/>
                  <a:pt x="32244" y="170464"/>
                  <a:pt x="32995" y="180224"/>
                </a:cubicBezTo>
                <a:cubicBezTo>
                  <a:pt x="33746" y="189984"/>
                  <a:pt x="38250" y="139684"/>
                  <a:pt x="32995" y="121666"/>
                </a:cubicBezTo>
                <a:cubicBezTo>
                  <a:pt x="27740" y="103648"/>
                  <a:pt x="-7545" y="88634"/>
                  <a:pt x="1464" y="72118"/>
                </a:cubicBezTo>
                <a:cubicBezTo>
                  <a:pt x="10473" y="55602"/>
                  <a:pt x="91553" y="1548"/>
                  <a:pt x="96057" y="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E5A3E284-02C9-37C7-E071-DFA6DD95BE2E}"/>
              </a:ext>
            </a:extLst>
          </p:cNvPr>
          <p:cNvSpPr/>
          <p:nvPr/>
        </p:nvSpPr>
        <p:spPr>
          <a:xfrm>
            <a:off x="4165498" y="5004800"/>
            <a:ext cx="119419" cy="177318"/>
          </a:xfrm>
          <a:custGeom>
            <a:avLst/>
            <a:gdLst>
              <a:gd name="connsiteX0" fmla="*/ 119372 w 119419"/>
              <a:gd name="connsiteY0" fmla="*/ 104 h 177318"/>
              <a:gd name="connsiteX1" fmla="*/ 26606 w 119419"/>
              <a:gd name="connsiteY1" fmla="*/ 114957 h 177318"/>
              <a:gd name="connsiteX2" fmla="*/ 102 w 119419"/>
              <a:gd name="connsiteY2" fmla="*/ 176800 h 177318"/>
              <a:gd name="connsiteX3" fmla="*/ 17772 w 119419"/>
              <a:gd name="connsiteY3" fmla="*/ 137043 h 177318"/>
              <a:gd name="connsiteX4" fmla="*/ 26606 w 119419"/>
              <a:gd name="connsiteY4" fmla="*/ 13357 h 177318"/>
              <a:gd name="connsiteX5" fmla="*/ 13354 w 119419"/>
              <a:gd name="connsiteY5" fmla="*/ 92870 h 177318"/>
              <a:gd name="connsiteX6" fmla="*/ 119372 w 119419"/>
              <a:gd name="connsiteY6" fmla="*/ 104 h 17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19" h="177318">
                <a:moveTo>
                  <a:pt x="119372" y="104"/>
                </a:moveTo>
                <a:cubicBezTo>
                  <a:pt x="121581" y="3785"/>
                  <a:pt x="46484" y="85508"/>
                  <a:pt x="26606" y="114957"/>
                </a:cubicBezTo>
                <a:cubicBezTo>
                  <a:pt x="6728" y="144406"/>
                  <a:pt x="1574" y="173119"/>
                  <a:pt x="102" y="176800"/>
                </a:cubicBezTo>
                <a:cubicBezTo>
                  <a:pt x="-1370" y="180481"/>
                  <a:pt x="13355" y="164283"/>
                  <a:pt x="17772" y="137043"/>
                </a:cubicBezTo>
                <a:cubicBezTo>
                  <a:pt x="22189" y="109803"/>
                  <a:pt x="27342" y="20719"/>
                  <a:pt x="26606" y="13357"/>
                </a:cubicBezTo>
                <a:cubicBezTo>
                  <a:pt x="25870" y="5995"/>
                  <a:pt x="102" y="94343"/>
                  <a:pt x="13354" y="92870"/>
                </a:cubicBezTo>
                <a:cubicBezTo>
                  <a:pt x="26606" y="91397"/>
                  <a:pt x="117163" y="-3577"/>
                  <a:pt x="119372" y="10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377824E9-9708-E805-3136-620C621483C4}"/>
              </a:ext>
            </a:extLst>
          </p:cNvPr>
          <p:cNvSpPr/>
          <p:nvPr/>
        </p:nvSpPr>
        <p:spPr>
          <a:xfrm>
            <a:off x="4251197" y="5506591"/>
            <a:ext cx="111130" cy="313232"/>
          </a:xfrm>
          <a:custGeom>
            <a:avLst/>
            <a:gdLst>
              <a:gd name="connsiteX0" fmla="*/ 110830 w 111130"/>
              <a:gd name="connsiteY0" fmla="*/ 129 h 313232"/>
              <a:gd name="connsiteX1" fmla="*/ 36323 w 111130"/>
              <a:gd name="connsiteY1" fmla="*/ 162689 h 313232"/>
              <a:gd name="connsiteX2" fmla="*/ 83736 w 111130"/>
              <a:gd name="connsiteY2" fmla="*/ 311702 h 313232"/>
              <a:gd name="connsiteX3" fmla="*/ 56643 w 111130"/>
              <a:gd name="connsiteY3" fmla="*/ 237196 h 313232"/>
              <a:gd name="connsiteX4" fmla="*/ 2456 w 111130"/>
              <a:gd name="connsiteY4" fmla="*/ 189782 h 313232"/>
              <a:gd name="connsiteX5" fmla="*/ 110830 w 111130"/>
              <a:gd name="connsiteY5" fmla="*/ 129 h 31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0" h="313232">
                <a:moveTo>
                  <a:pt x="110830" y="129"/>
                </a:moveTo>
                <a:cubicBezTo>
                  <a:pt x="116474" y="-4386"/>
                  <a:pt x="40839" y="110760"/>
                  <a:pt x="36323" y="162689"/>
                </a:cubicBezTo>
                <a:cubicBezTo>
                  <a:pt x="31807" y="214618"/>
                  <a:pt x="80349" y="299284"/>
                  <a:pt x="83736" y="311702"/>
                </a:cubicBezTo>
                <a:cubicBezTo>
                  <a:pt x="87123" y="324120"/>
                  <a:pt x="70190" y="257516"/>
                  <a:pt x="56643" y="237196"/>
                </a:cubicBezTo>
                <a:cubicBezTo>
                  <a:pt x="43096" y="216876"/>
                  <a:pt x="-12220" y="228164"/>
                  <a:pt x="2456" y="189782"/>
                </a:cubicBezTo>
                <a:cubicBezTo>
                  <a:pt x="17131" y="151400"/>
                  <a:pt x="105186" y="4644"/>
                  <a:pt x="110830" y="12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732B358B-F30A-A072-3C07-0B85124FEC54}"/>
              </a:ext>
            </a:extLst>
          </p:cNvPr>
          <p:cNvSpPr/>
          <p:nvPr/>
        </p:nvSpPr>
        <p:spPr>
          <a:xfrm>
            <a:off x="4374547" y="4304728"/>
            <a:ext cx="43312" cy="410232"/>
          </a:xfrm>
          <a:custGeom>
            <a:avLst/>
            <a:gdLst>
              <a:gd name="connsiteX0" fmla="*/ 43074 w 43312"/>
              <a:gd name="connsiteY0" fmla="*/ 77 h 410232"/>
              <a:gd name="connsiteX1" fmla="*/ 19323 w 43312"/>
              <a:gd name="connsiteY1" fmla="*/ 118830 h 410232"/>
              <a:gd name="connsiteX2" fmla="*/ 37136 w 43312"/>
              <a:gd name="connsiteY2" fmla="*/ 231646 h 410232"/>
              <a:gd name="connsiteX3" fmla="*/ 1510 w 43312"/>
              <a:gd name="connsiteY3" fmla="*/ 196020 h 410232"/>
              <a:gd name="connsiteX4" fmla="*/ 37136 w 43312"/>
              <a:gd name="connsiteY4" fmla="*/ 409776 h 410232"/>
              <a:gd name="connsiteX5" fmla="*/ 19323 w 43312"/>
              <a:gd name="connsiteY5" fmla="*/ 249459 h 410232"/>
              <a:gd name="connsiteX6" fmla="*/ 1510 w 43312"/>
              <a:gd name="connsiteY6" fmla="*/ 136643 h 410232"/>
              <a:gd name="connsiteX7" fmla="*/ 43074 w 43312"/>
              <a:gd name="connsiteY7" fmla="*/ 77 h 41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12" h="410232">
                <a:moveTo>
                  <a:pt x="43074" y="77"/>
                </a:moveTo>
                <a:cubicBezTo>
                  <a:pt x="46043" y="-2892"/>
                  <a:pt x="20313" y="80235"/>
                  <a:pt x="19323" y="118830"/>
                </a:cubicBezTo>
                <a:cubicBezTo>
                  <a:pt x="18333" y="157425"/>
                  <a:pt x="40105" y="218781"/>
                  <a:pt x="37136" y="231646"/>
                </a:cubicBezTo>
                <a:cubicBezTo>
                  <a:pt x="34167" y="244511"/>
                  <a:pt x="1510" y="166332"/>
                  <a:pt x="1510" y="196020"/>
                </a:cubicBezTo>
                <a:cubicBezTo>
                  <a:pt x="1510" y="225708"/>
                  <a:pt x="34167" y="400870"/>
                  <a:pt x="37136" y="409776"/>
                </a:cubicBezTo>
                <a:cubicBezTo>
                  <a:pt x="40105" y="418682"/>
                  <a:pt x="25261" y="294981"/>
                  <a:pt x="19323" y="249459"/>
                </a:cubicBezTo>
                <a:cubicBezTo>
                  <a:pt x="13385" y="203937"/>
                  <a:pt x="-5417" y="174248"/>
                  <a:pt x="1510" y="136643"/>
                </a:cubicBezTo>
                <a:cubicBezTo>
                  <a:pt x="8437" y="99038"/>
                  <a:pt x="40105" y="3046"/>
                  <a:pt x="43074" y="77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55FFFACF-BFBB-D772-BB82-0FED770FD6C9}"/>
              </a:ext>
            </a:extLst>
          </p:cNvPr>
          <p:cNvSpPr/>
          <p:nvPr/>
        </p:nvSpPr>
        <p:spPr>
          <a:xfrm>
            <a:off x="4523230" y="3950527"/>
            <a:ext cx="145277" cy="158382"/>
          </a:xfrm>
          <a:custGeom>
            <a:avLst/>
            <a:gdLst>
              <a:gd name="connsiteX0" fmla="*/ 145023 w 145277"/>
              <a:gd name="connsiteY0" fmla="*/ 644 h 158382"/>
              <a:gd name="connsiteX1" fmla="*/ 5456 w 145277"/>
              <a:gd name="connsiteY1" fmla="*/ 154648 h 158382"/>
              <a:gd name="connsiteX2" fmla="*/ 39145 w 145277"/>
              <a:gd name="connsiteY2" fmla="*/ 101709 h 158382"/>
              <a:gd name="connsiteX3" fmla="*/ 145023 w 145277"/>
              <a:gd name="connsiteY3" fmla="*/ 644 h 15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277" h="158382">
                <a:moveTo>
                  <a:pt x="145023" y="644"/>
                </a:moveTo>
                <a:cubicBezTo>
                  <a:pt x="139408" y="9467"/>
                  <a:pt x="23102" y="137804"/>
                  <a:pt x="5456" y="154648"/>
                </a:cubicBezTo>
                <a:cubicBezTo>
                  <a:pt x="-12190" y="171492"/>
                  <a:pt x="16686" y="127376"/>
                  <a:pt x="39145" y="101709"/>
                </a:cubicBezTo>
                <a:cubicBezTo>
                  <a:pt x="61604" y="76042"/>
                  <a:pt x="150638" y="-8179"/>
                  <a:pt x="145023" y="6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30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病気療養中の鈴木京香、“初ショートヘア”で近況明かす 「ほんと!! 新鮮!! 見違えますね～」「お姿拝見出来て嬉しいです！」 | ORICON NEWS">
            <a:extLst>
              <a:ext uri="{FF2B5EF4-FFF2-40B4-BE49-F238E27FC236}">
                <a16:creationId xmlns:a16="http://schemas.microsoft.com/office/drawing/2014/main" id="{930BAE21-9AC1-FF66-9F20-A3BE06839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r="19760"/>
          <a:stretch/>
        </p:blipFill>
        <p:spPr bwMode="auto">
          <a:xfrm>
            <a:off x="-34290" y="1226820"/>
            <a:ext cx="9635490" cy="10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病気療養中の鈴木京香、“初ショートヘア”で近況明かす 「ほんと!! 新鮮!! 見違えますね～」「お姿拝見出来て嬉しいです！」 | ORICON NEWS" hidden="1">
            <a:extLst>
              <a:ext uri="{FF2B5EF4-FFF2-40B4-BE49-F238E27FC236}">
                <a16:creationId xmlns:a16="http://schemas.microsoft.com/office/drawing/2014/main" id="{930BAE21-9AC1-FF66-9F20-A3BE06839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r="19760"/>
          <a:stretch/>
        </p:blipFill>
        <p:spPr bwMode="auto">
          <a:xfrm>
            <a:off x="-34290" y="1226820"/>
            <a:ext cx="9635490" cy="10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82920E6-71EE-71F3-90D1-76EFFDB1E049}"/>
              </a:ext>
            </a:extLst>
          </p:cNvPr>
          <p:cNvSpPr/>
          <p:nvPr/>
        </p:nvSpPr>
        <p:spPr>
          <a:xfrm>
            <a:off x="4927886" y="5384737"/>
            <a:ext cx="514087" cy="136604"/>
          </a:xfrm>
          <a:custGeom>
            <a:avLst/>
            <a:gdLst>
              <a:gd name="connsiteX0" fmla="*/ 145764 w 514087"/>
              <a:gd name="connsiteY0" fmla="*/ 63 h 136604"/>
              <a:gd name="connsiteX1" fmla="*/ 2889 w 514087"/>
              <a:gd name="connsiteY1" fmla="*/ 69913 h 136604"/>
              <a:gd name="connsiteX2" fmla="*/ 60039 w 514087"/>
              <a:gd name="connsiteY2" fmla="*/ 47688 h 136604"/>
              <a:gd name="connsiteX3" fmla="*/ 180689 w 514087"/>
              <a:gd name="connsiteY3" fmla="*/ 108013 h 136604"/>
              <a:gd name="connsiteX4" fmla="*/ 155289 w 514087"/>
              <a:gd name="connsiteY4" fmla="*/ 69913 h 136604"/>
              <a:gd name="connsiteX5" fmla="*/ 301339 w 514087"/>
              <a:gd name="connsiteY5" fmla="*/ 136588 h 136604"/>
              <a:gd name="connsiteX6" fmla="*/ 244189 w 514087"/>
              <a:gd name="connsiteY6" fmla="*/ 76263 h 136604"/>
              <a:gd name="connsiteX7" fmla="*/ 190214 w 514087"/>
              <a:gd name="connsiteY7" fmla="*/ 69913 h 136604"/>
              <a:gd name="connsiteX8" fmla="*/ 380714 w 514087"/>
              <a:gd name="connsiteY8" fmla="*/ 88963 h 136604"/>
              <a:gd name="connsiteX9" fmla="*/ 514064 w 514087"/>
              <a:gd name="connsiteY9" fmla="*/ 114363 h 136604"/>
              <a:gd name="connsiteX10" fmla="*/ 371189 w 514087"/>
              <a:gd name="connsiteY10" fmla="*/ 82613 h 136604"/>
              <a:gd name="connsiteX11" fmla="*/ 225139 w 514087"/>
              <a:gd name="connsiteY11" fmla="*/ 76263 h 136604"/>
              <a:gd name="connsiteX12" fmla="*/ 107664 w 514087"/>
              <a:gd name="connsiteY12" fmla="*/ 57213 h 136604"/>
              <a:gd name="connsiteX13" fmla="*/ 145764 w 514087"/>
              <a:gd name="connsiteY13" fmla="*/ 63 h 13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087" h="136604">
                <a:moveTo>
                  <a:pt x="145764" y="63"/>
                </a:moveTo>
                <a:cubicBezTo>
                  <a:pt x="128302" y="2180"/>
                  <a:pt x="17176" y="61976"/>
                  <a:pt x="2889" y="69913"/>
                </a:cubicBezTo>
                <a:cubicBezTo>
                  <a:pt x="-11398" y="77850"/>
                  <a:pt x="30406" y="41338"/>
                  <a:pt x="60039" y="47688"/>
                </a:cubicBezTo>
                <a:cubicBezTo>
                  <a:pt x="89672" y="54038"/>
                  <a:pt x="164814" y="104309"/>
                  <a:pt x="180689" y="108013"/>
                </a:cubicBezTo>
                <a:cubicBezTo>
                  <a:pt x="196564" y="111717"/>
                  <a:pt x="135181" y="65151"/>
                  <a:pt x="155289" y="69913"/>
                </a:cubicBezTo>
                <a:cubicBezTo>
                  <a:pt x="175397" y="74675"/>
                  <a:pt x="286522" y="135530"/>
                  <a:pt x="301339" y="136588"/>
                </a:cubicBezTo>
                <a:cubicBezTo>
                  <a:pt x="316156" y="137646"/>
                  <a:pt x="262710" y="87376"/>
                  <a:pt x="244189" y="76263"/>
                </a:cubicBezTo>
                <a:cubicBezTo>
                  <a:pt x="225668" y="65151"/>
                  <a:pt x="190214" y="69913"/>
                  <a:pt x="190214" y="69913"/>
                </a:cubicBezTo>
                <a:cubicBezTo>
                  <a:pt x="212968" y="72030"/>
                  <a:pt x="326739" y="81555"/>
                  <a:pt x="380714" y="88963"/>
                </a:cubicBezTo>
                <a:cubicBezTo>
                  <a:pt x="434689" y="96371"/>
                  <a:pt x="515652" y="115421"/>
                  <a:pt x="514064" y="114363"/>
                </a:cubicBezTo>
                <a:cubicBezTo>
                  <a:pt x="512476" y="113305"/>
                  <a:pt x="419343" y="88963"/>
                  <a:pt x="371189" y="82613"/>
                </a:cubicBezTo>
                <a:cubicBezTo>
                  <a:pt x="323035" y="76263"/>
                  <a:pt x="269060" y="80496"/>
                  <a:pt x="225139" y="76263"/>
                </a:cubicBezTo>
                <a:cubicBezTo>
                  <a:pt x="181218" y="72030"/>
                  <a:pt x="121422" y="64621"/>
                  <a:pt x="107664" y="57213"/>
                </a:cubicBezTo>
                <a:cubicBezTo>
                  <a:pt x="93906" y="49805"/>
                  <a:pt x="163226" y="-2054"/>
                  <a:pt x="145764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50E9551-2D06-CB00-622E-ED2AEF399BE4}"/>
              </a:ext>
            </a:extLst>
          </p:cNvPr>
          <p:cNvSpPr/>
          <p:nvPr/>
        </p:nvSpPr>
        <p:spPr>
          <a:xfrm>
            <a:off x="5645130" y="5035542"/>
            <a:ext cx="190772" cy="359946"/>
          </a:xfrm>
          <a:custGeom>
            <a:avLst/>
            <a:gdLst>
              <a:gd name="connsiteX0" fmla="*/ 20 w 190772"/>
              <a:gd name="connsiteY0" fmla="*/ 8 h 359946"/>
              <a:gd name="connsiteX1" fmla="*/ 107970 w 190772"/>
              <a:gd name="connsiteY1" fmla="*/ 139708 h 359946"/>
              <a:gd name="connsiteX2" fmla="*/ 104795 w 190772"/>
              <a:gd name="connsiteY2" fmla="*/ 82558 h 359946"/>
              <a:gd name="connsiteX3" fmla="*/ 171470 w 190772"/>
              <a:gd name="connsiteY3" fmla="*/ 171458 h 359946"/>
              <a:gd name="connsiteX4" fmla="*/ 174645 w 190772"/>
              <a:gd name="connsiteY4" fmla="*/ 123833 h 359946"/>
              <a:gd name="connsiteX5" fmla="*/ 180995 w 190772"/>
              <a:gd name="connsiteY5" fmla="*/ 234958 h 359946"/>
              <a:gd name="connsiteX6" fmla="*/ 184170 w 190772"/>
              <a:gd name="connsiteY6" fmla="*/ 358783 h 359946"/>
              <a:gd name="connsiteX7" fmla="*/ 190520 w 190772"/>
              <a:gd name="connsiteY7" fmla="*/ 292108 h 359946"/>
              <a:gd name="connsiteX8" fmla="*/ 174645 w 190772"/>
              <a:gd name="connsiteY8" fmla="*/ 209558 h 359946"/>
              <a:gd name="connsiteX9" fmla="*/ 117495 w 190772"/>
              <a:gd name="connsiteY9" fmla="*/ 133358 h 359946"/>
              <a:gd name="connsiteX10" fmla="*/ 20 w 190772"/>
              <a:gd name="connsiteY10" fmla="*/ 8 h 35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772" h="359946">
                <a:moveTo>
                  <a:pt x="20" y="8"/>
                </a:moveTo>
                <a:cubicBezTo>
                  <a:pt x="-1568" y="1066"/>
                  <a:pt x="90508" y="125950"/>
                  <a:pt x="107970" y="139708"/>
                </a:cubicBezTo>
                <a:cubicBezTo>
                  <a:pt x="125432" y="153466"/>
                  <a:pt x="94212" y="77266"/>
                  <a:pt x="104795" y="82558"/>
                </a:cubicBezTo>
                <a:cubicBezTo>
                  <a:pt x="115378" y="87850"/>
                  <a:pt x="159828" y="164579"/>
                  <a:pt x="171470" y="171458"/>
                </a:cubicBezTo>
                <a:cubicBezTo>
                  <a:pt x="183112" y="178337"/>
                  <a:pt x="173058" y="113250"/>
                  <a:pt x="174645" y="123833"/>
                </a:cubicBezTo>
                <a:cubicBezTo>
                  <a:pt x="176233" y="134416"/>
                  <a:pt x="179408" y="195800"/>
                  <a:pt x="180995" y="234958"/>
                </a:cubicBezTo>
                <a:cubicBezTo>
                  <a:pt x="182582" y="274116"/>
                  <a:pt x="182583" y="349258"/>
                  <a:pt x="184170" y="358783"/>
                </a:cubicBezTo>
                <a:cubicBezTo>
                  <a:pt x="185758" y="368308"/>
                  <a:pt x="192108" y="316979"/>
                  <a:pt x="190520" y="292108"/>
                </a:cubicBezTo>
                <a:cubicBezTo>
                  <a:pt x="188933" y="267237"/>
                  <a:pt x="186816" y="236016"/>
                  <a:pt x="174645" y="209558"/>
                </a:cubicBezTo>
                <a:cubicBezTo>
                  <a:pt x="162474" y="183100"/>
                  <a:pt x="145012" y="166696"/>
                  <a:pt x="117495" y="133358"/>
                </a:cubicBezTo>
                <a:cubicBezTo>
                  <a:pt x="89978" y="100020"/>
                  <a:pt x="1608" y="-1050"/>
                  <a:pt x="2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75DF188-647D-E888-5C0F-FDF27C159BE0}"/>
              </a:ext>
            </a:extLst>
          </p:cNvPr>
          <p:cNvSpPr/>
          <p:nvPr/>
        </p:nvSpPr>
        <p:spPr>
          <a:xfrm>
            <a:off x="5219380" y="5419315"/>
            <a:ext cx="551606" cy="209966"/>
          </a:xfrm>
          <a:custGeom>
            <a:avLst/>
            <a:gdLst>
              <a:gd name="connsiteX0" fmla="*/ 549595 w 551606"/>
              <a:gd name="connsiteY0" fmla="*/ 410 h 209966"/>
              <a:gd name="connsiteX1" fmla="*/ 324170 w 551606"/>
              <a:gd name="connsiteY1" fmla="*/ 95660 h 209966"/>
              <a:gd name="connsiteX2" fmla="*/ 320 w 551606"/>
              <a:gd name="connsiteY2" fmla="*/ 127410 h 209966"/>
              <a:gd name="connsiteX3" fmla="*/ 267020 w 551606"/>
              <a:gd name="connsiteY3" fmla="*/ 111535 h 209966"/>
              <a:gd name="connsiteX4" fmla="*/ 425770 w 551606"/>
              <a:gd name="connsiteY4" fmla="*/ 73435 h 209966"/>
              <a:gd name="connsiteX5" fmla="*/ 254320 w 551606"/>
              <a:gd name="connsiteY5" fmla="*/ 209960 h 209966"/>
              <a:gd name="connsiteX6" fmla="*/ 425770 w 551606"/>
              <a:gd name="connsiteY6" fmla="*/ 67085 h 209966"/>
              <a:gd name="connsiteX7" fmla="*/ 549595 w 551606"/>
              <a:gd name="connsiteY7" fmla="*/ 410 h 20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606" h="209966">
                <a:moveTo>
                  <a:pt x="549595" y="410"/>
                </a:moveTo>
                <a:cubicBezTo>
                  <a:pt x="532662" y="5172"/>
                  <a:pt x="415716" y="74493"/>
                  <a:pt x="324170" y="95660"/>
                </a:cubicBezTo>
                <a:cubicBezTo>
                  <a:pt x="232624" y="116827"/>
                  <a:pt x="9845" y="124764"/>
                  <a:pt x="320" y="127410"/>
                </a:cubicBezTo>
                <a:cubicBezTo>
                  <a:pt x="-9205" y="130056"/>
                  <a:pt x="196112" y="120531"/>
                  <a:pt x="267020" y="111535"/>
                </a:cubicBezTo>
                <a:cubicBezTo>
                  <a:pt x="337928" y="102539"/>
                  <a:pt x="427887" y="57031"/>
                  <a:pt x="425770" y="73435"/>
                </a:cubicBezTo>
                <a:cubicBezTo>
                  <a:pt x="423653" y="89839"/>
                  <a:pt x="254320" y="211018"/>
                  <a:pt x="254320" y="209960"/>
                </a:cubicBezTo>
                <a:cubicBezTo>
                  <a:pt x="254320" y="208902"/>
                  <a:pt x="379204" y="100952"/>
                  <a:pt x="425770" y="67085"/>
                </a:cubicBezTo>
                <a:cubicBezTo>
                  <a:pt x="472336" y="33218"/>
                  <a:pt x="566528" y="-4352"/>
                  <a:pt x="549595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8A37B624-C1A9-5054-A174-DCA8BD4C144E}"/>
              </a:ext>
            </a:extLst>
          </p:cNvPr>
          <p:cNvSpPr/>
          <p:nvPr/>
        </p:nvSpPr>
        <p:spPr>
          <a:xfrm>
            <a:off x="5844869" y="4457265"/>
            <a:ext cx="76859" cy="283784"/>
          </a:xfrm>
          <a:custGeom>
            <a:avLst/>
            <a:gdLst>
              <a:gd name="connsiteX0" fmla="*/ 306 w 76859"/>
              <a:gd name="connsiteY0" fmla="*/ 435 h 283784"/>
              <a:gd name="connsiteX1" fmla="*/ 47931 w 76859"/>
              <a:gd name="connsiteY1" fmla="*/ 95685 h 283784"/>
              <a:gd name="connsiteX2" fmla="*/ 60631 w 76859"/>
              <a:gd name="connsiteY2" fmla="*/ 86160 h 283784"/>
              <a:gd name="connsiteX3" fmla="*/ 57456 w 76859"/>
              <a:gd name="connsiteY3" fmla="*/ 175060 h 283784"/>
              <a:gd name="connsiteX4" fmla="*/ 13006 w 76859"/>
              <a:gd name="connsiteY4" fmla="*/ 283010 h 283784"/>
              <a:gd name="connsiteX5" fmla="*/ 35231 w 76859"/>
              <a:gd name="connsiteY5" fmla="*/ 219510 h 283784"/>
              <a:gd name="connsiteX6" fmla="*/ 76506 w 76859"/>
              <a:gd name="connsiteY6" fmla="*/ 143310 h 283784"/>
              <a:gd name="connsiteX7" fmla="*/ 306 w 76859"/>
              <a:gd name="connsiteY7" fmla="*/ 435 h 28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59" h="283784">
                <a:moveTo>
                  <a:pt x="306" y="435"/>
                </a:moveTo>
                <a:cubicBezTo>
                  <a:pt x="-4457" y="-7503"/>
                  <a:pt x="47931" y="95685"/>
                  <a:pt x="47931" y="95685"/>
                </a:cubicBezTo>
                <a:cubicBezTo>
                  <a:pt x="57985" y="109972"/>
                  <a:pt x="59044" y="72931"/>
                  <a:pt x="60631" y="86160"/>
                </a:cubicBezTo>
                <a:cubicBezTo>
                  <a:pt x="62218" y="99389"/>
                  <a:pt x="65393" y="142252"/>
                  <a:pt x="57456" y="175060"/>
                </a:cubicBezTo>
                <a:cubicBezTo>
                  <a:pt x="49519" y="207868"/>
                  <a:pt x="16710" y="275602"/>
                  <a:pt x="13006" y="283010"/>
                </a:cubicBezTo>
                <a:cubicBezTo>
                  <a:pt x="9302" y="290418"/>
                  <a:pt x="24648" y="242793"/>
                  <a:pt x="35231" y="219510"/>
                </a:cubicBezTo>
                <a:cubicBezTo>
                  <a:pt x="45814" y="196227"/>
                  <a:pt x="80739" y="176118"/>
                  <a:pt x="76506" y="143310"/>
                </a:cubicBezTo>
                <a:cubicBezTo>
                  <a:pt x="72273" y="110502"/>
                  <a:pt x="5069" y="8373"/>
                  <a:pt x="306" y="4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4D45774-C3E9-A2FE-95BE-F88FF2104C85}"/>
              </a:ext>
            </a:extLst>
          </p:cNvPr>
          <p:cNvSpPr/>
          <p:nvPr/>
        </p:nvSpPr>
        <p:spPr>
          <a:xfrm>
            <a:off x="4298685" y="4577696"/>
            <a:ext cx="369757" cy="283339"/>
          </a:xfrm>
          <a:custGeom>
            <a:avLst/>
            <a:gdLst>
              <a:gd name="connsiteX0" fmla="*/ 368565 w 369757"/>
              <a:gd name="connsiteY0" fmla="*/ 654 h 283339"/>
              <a:gd name="connsiteX1" fmla="*/ 85990 w 369757"/>
              <a:gd name="connsiteY1" fmla="*/ 118129 h 283339"/>
              <a:gd name="connsiteX2" fmla="*/ 190765 w 369757"/>
              <a:gd name="connsiteY2" fmla="*/ 89554 h 283339"/>
              <a:gd name="connsiteX3" fmla="*/ 101865 w 369757"/>
              <a:gd name="connsiteY3" fmla="*/ 187979 h 283339"/>
              <a:gd name="connsiteX4" fmla="*/ 265 w 369757"/>
              <a:gd name="connsiteY4" fmla="*/ 283229 h 283339"/>
              <a:gd name="connsiteX5" fmla="*/ 133615 w 369757"/>
              <a:gd name="connsiteY5" fmla="*/ 168929 h 283339"/>
              <a:gd name="connsiteX6" fmla="*/ 257440 w 369757"/>
              <a:gd name="connsiteY6" fmla="*/ 51454 h 283339"/>
              <a:gd name="connsiteX7" fmla="*/ 190765 w 369757"/>
              <a:gd name="connsiteY7" fmla="*/ 70504 h 283339"/>
              <a:gd name="connsiteX8" fmla="*/ 368565 w 369757"/>
              <a:gd name="connsiteY8" fmla="*/ 654 h 28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757" h="283339">
                <a:moveTo>
                  <a:pt x="368565" y="654"/>
                </a:moveTo>
                <a:cubicBezTo>
                  <a:pt x="351103" y="8591"/>
                  <a:pt x="115623" y="103312"/>
                  <a:pt x="85990" y="118129"/>
                </a:cubicBezTo>
                <a:cubicBezTo>
                  <a:pt x="56357" y="132946"/>
                  <a:pt x="188119" y="77912"/>
                  <a:pt x="190765" y="89554"/>
                </a:cubicBezTo>
                <a:cubicBezTo>
                  <a:pt x="193411" y="101196"/>
                  <a:pt x="133615" y="155700"/>
                  <a:pt x="101865" y="187979"/>
                </a:cubicBezTo>
                <a:cubicBezTo>
                  <a:pt x="70115" y="220258"/>
                  <a:pt x="-5027" y="286404"/>
                  <a:pt x="265" y="283229"/>
                </a:cubicBezTo>
                <a:cubicBezTo>
                  <a:pt x="5557" y="280054"/>
                  <a:pt x="90752" y="207558"/>
                  <a:pt x="133615" y="168929"/>
                </a:cubicBezTo>
                <a:cubicBezTo>
                  <a:pt x="176477" y="130300"/>
                  <a:pt x="247915" y="67858"/>
                  <a:pt x="257440" y="51454"/>
                </a:cubicBezTo>
                <a:cubicBezTo>
                  <a:pt x="266965" y="35050"/>
                  <a:pt x="175419" y="81616"/>
                  <a:pt x="190765" y="70504"/>
                </a:cubicBezTo>
                <a:cubicBezTo>
                  <a:pt x="206111" y="59392"/>
                  <a:pt x="386027" y="-7283"/>
                  <a:pt x="368565" y="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821FE58-4EED-1F8C-4BD7-ABF70231703D}"/>
              </a:ext>
            </a:extLst>
          </p:cNvPr>
          <p:cNvSpPr/>
          <p:nvPr/>
        </p:nvSpPr>
        <p:spPr>
          <a:xfrm>
            <a:off x="4356049" y="4635242"/>
            <a:ext cx="631013" cy="241609"/>
          </a:xfrm>
          <a:custGeom>
            <a:avLst/>
            <a:gdLst>
              <a:gd name="connsiteX0" fmla="*/ 51 w 631013"/>
              <a:gd name="connsiteY0" fmla="*/ 241558 h 241609"/>
              <a:gd name="connsiteX1" fmla="*/ 327076 w 631013"/>
              <a:gd name="connsiteY1" fmla="*/ 3433 h 241609"/>
              <a:gd name="connsiteX2" fmla="*/ 244526 w 631013"/>
              <a:gd name="connsiteY2" fmla="*/ 98683 h 241609"/>
              <a:gd name="connsiteX3" fmla="*/ 441376 w 631013"/>
              <a:gd name="connsiteY3" fmla="*/ 73283 h 241609"/>
              <a:gd name="connsiteX4" fmla="*/ 320726 w 631013"/>
              <a:gd name="connsiteY4" fmla="*/ 108208 h 241609"/>
              <a:gd name="connsiteX5" fmla="*/ 590601 w 631013"/>
              <a:gd name="connsiteY5" fmla="*/ 54233 h 241609"/>
              <a:gd name="connsiteX6" fmla="*/ 447726 w 631013"/>
              <a:gd name="connsiteY6" fmla="*/ 79633 h 241609"/>
              <a:gd name="connsiteX7" fmla="*/ 628701 w 631013"/>
              <a:gd name="connsiteY7" fmla="*/ 63758 h 241609"/>
              <a:gd name="connsiteX8" fmla="*/ 292151 w 631013"/>
              <a:gd name="connsiteY8" fmla="*/ 82808 h 241609"/>
              <a:gd name="connsiteX9" fmla="*/ 301676 w 631013"/>
              <a:gd name="connsiteY9" fmla="*/ 25658 h 241609"/>
              <a:gd name="connsiteX10" fmla="*/ 51 w 631013"/>
              <a:gd name="connsiteY10" fmla="*/ 241558 h 24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1013" h="241609">
                <a:moveTo>
                  <a:pt x="51" y="241558"/>
                </a:moveTo>
                <a:cubicBezTo>
                  <a:pt x="4284" y="237854"/>
                  <a:pt x="286330" y="27245"/>
                  <a:pt x="327076" y="3433"/>
                </a:cubicBezTo>
                <a:cubicBezTo>
                  <a:pt x="367822" y="-20379"/>
                  <a:pt x="225476" y="87041"/>
                  <a:pt x="244526" y="98683"/>
                </a:cubicBezTo>
                <a:cubicBezTo>
                  <a:pt x="263576" y="110325"/>
                  <a:pt x="428676" y="71696"/>
                  <a:pt x="441376" y="73283"/>
                </a:cubicBezTo>
                <a:cubicBezTo>
                  <a:pt x="454076" y="74870"/>
                  <a:pt x="295855" y="111383"/>
                  <a:pt x="320726" y="108208"/>
                </a:cubicBezTo>
                <a:cubicBezTo>
                  <a:pt x="345597" y="105033"/>
                  <a:pt x="569434" y="58995"/>
                  <a:pt x="590601" y="54233"/>
                </a:cubicBezTo>
                <a:cubicBezTo>
                  <a:pt x="611768" y="49471"/>
                  <a:pt x="441376" y="78045"/>
                  <a:pt x="447726" y="79633"/>
                </a:cubicBezTo>
                <a:cubicBezTo>
                  <a:pt x="454076" y="81220"/>
                  <a:pt x="654630" y="63229"/>
                  <a:pt x="628701" y="63758"/>
                </a:cubicBezTo>
                <a:cubicBezTo>
                  <a:pt x="602772" y="64287"/>
                  <a:pt x="346655" y="89158"/>
                  <a:pt x="292151" y="82808"/>
                </a:cubicBezTo>
                <a:cubicBezTo>
                  <a:pt x="237647" y="76458"/>
                  <a:pt x="348243" y="4491"/>
                  <a:pt x="301676" y="25658"/>
                </a:cubicBezTo>
                <a:cubicBezTo>
                  <a:pt x="255109" y="46825"/>
                  <a:pt x="-4182" y="245262"/>
                  <a:pt x="51" y="241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5E4D7C9-8011-4B99-C07E-F72E5D0F48DC}"/>
              </a:ext>
            </a:extLst>
          </p:cNvPr>
          <p:cNvSpPr/>
          <p:nvPr/>
        </p:nvSpPr>
        <p:spPr>
          <a:xfrm>
            <a:off x="4846195" y="4634590"/>
            <a:ext cx="940117" cy="124299"/>
          </a:xfrm>
          <a:custGeom>
            <a:avLst/>
            <a:gdLst>
              <a:gd name="connsiteX0" fmla="*/ 2030 w 940117"/>
              <a:gd name="connsiteY0" fmla="*/ 13610 h 124299"/>
              <a:gd name="connsiteX1" fmla="*/ 246505 w 940117"/>
              <a:gd name="connsiteY1" fmla="*/ 45360 h 124299"/>
              <a:gd name="connsiteX2" fmla="*/ 278255 w 940117"/>
              <a:gd name="connsiteY2" fmla="*/ 54885 h 124299"/>
              <a:gd name="connsiteX3" fmla="*/ 475105 w 940117"/>
              <a:gd name="connsiteY3" fmla="*/ 64410 h 124299"/>
              <a:gd name="connsiteX4" fmla="*/ 446530 w 940117"/>
              <a:gd name="connsiteY4" fmla="*/ 39010 h 124299"/>
              <a:gd name="connsiteX5" fmla="*/ 598930 w 940117"/>
              <a:gd name="connsiteY5" fmla="*/ 51710 h 124299"/>
              <a:gd name="connsiteX6" fmla="*/ 583055 w 940117"/>
              <a:gd name="connsiteY6" fmla="*/ 29485 h 124299"/>
              <a:gd name="connsiteX7" fmla="*/ 719580 w 940117"/>
              <a:gd name="connsiteY7" fmla="*/ 64410 h 124299"/>
              <a:gd name="connsiteX8" fmla="*/ 640205 w 940117"/>
              <a:gd name="connsiteY8" fmla="*/ 910 h 124299"/>
              <a:gd name="connsiteX9" fmla="*/ 932305 w 940117"/>
              <a:gd name="connsiteY9" fmla="*/ 121560 h 124299"/>
              <a:gd name="connsiteX10" fmla="*/ 833880 w 940117"/>
              <a:gd name="connsiteY10" fmla="*/ 80285 h 124299"/>
              <a:gd name="connsiteX11" fmla="*/ 595755 w 940117"/>
              <a:gd name="connsiteY11" fmla="*/ 23135 h 124299"/>
              <a:gd name="connsiteX12" fmla="*/ 310005 w 940117"/>
              <a:gd name="connsiteY12" fmla="*/ 54885 h 124299"/>
              <a:gd name="connsiteX13" fmla="*/ 59180 w 940117"/>
              <a:gd name="connsiteY13" fmla="*/ 83460 h 124299"/>
              <a:gd name="connsiteX14" fmla="*/ 224280 w 940117"/>
              <a:gd name="connsiteY14" fmla="*/ 77110 h 124299"/>
              <a:gd name="connsiteX15" fmla="*/ 135380 w 940117"/>
              <a:gd name="connsiteY15" fmla="*/ 29485 h 124299"/>
              <a:gd name="connsiteX16" fmla="*/ 2030 w 940117"/>
              <a:gd name="connsiteY16" fmla="*/ 13610 h 12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0117" h="124299">
                <a:moveTo>
                  <a:pt x="2030" y="13610"/>
                </a:moveTo>
                <a:cubicBezTo>
                  <a:pt x="20551" y="16256"/>
                  <a:pt x="200468" y="38481"/>
                  <a:pt x="246505" y="45360"/>
                </a:cubicBezTo>
                <a:cubicBezTo>
                  <a:pt x="292543" y="52239"/>
                  <a:pt x="240155" y="51710"/>
                  <a:pt x="278255" y="54885"/>
                </a:cubicBezTo>
                <a:cubicBezTo>
                  <a:pt x="316355" y="58060"/>
                  <a:pt x="447059" y="67056"/>
                  <a:pt x="475105" y="64410"/>
                </a:cubicBezTo>
                <a:cubicBezTo>
                  <a:pt x="503151" y="61764"/>
                  <a:pt x="425893" y="41127"/>
                  <a:pt x="446530" y="39010"/>
                </a:cubicBezTo>
                <a:cubicBezTo>
                  <a:pt x="467167" y="36893"/>
                  <a:pt x="576176" y="53297"/>
                  <a:pt x="598930" y="51710"/>
                </a:cubicBezTo>
                <a:cubicBezTo>
                  <a:pt x="621684" y="50123"/>
                  <a:pt x="562947" y="27368"/>
                  <a:pt x="583055" y="29485"/>
                </a:cubicBezTo>
                <a:cubicBezTo>
                  <a:pt x="603163" y="31602"/>
                  <a:pt x="710055" y="69173"/>
                  <a:pt x="719580" y="64410"/>
                </a:cubicBezTo>
                <a:cubicBezTo>
                  <a:pt x="729105" y="59647"/>
                  <a:pt x="604751" y="-8615"/>
                  <a:pt x="640205" y="910"/>
                </a:cubicBezTo>
                <a:cubicBezTo>
                  <a:pt x="675659" y="10435"/>
                  <a:pt x="932305" y="121560"/>
                  <a:pt x="932305" y="121560"/>
                </a:cubicBezTo>
                <a:cubicBezTo>
                  <a:pt x="964584" y="134789"/>
                  <a:pt x="889972" y="96689"/>
                  <a:pt x="833880" y="80285"/>
                </a:cubicBezTo>
                <a:cubicBezTo>
                  <a:pt x="777788" y="63881"/>
                  <a:pt x="683068" y="27368"/>
                  <a:pt x="595755" y="23135"/>
                </a:cubicBezTo>
                <a:cubicBezTo>
                  <a:pt x="508443" y="18902"/>
                  <a:pt x="310005" y="54885"/>
                  <a:pt x="310005" y="54885"/>
                </a:cubicBezTo>
                <a:lnTo>
                  <a:pt x="59180" y="83460"/>
                </a:lnTo>
                <a:cubicBezTo>
                  <a:pt x="44893" y="87164"/>
                  <a:pt x="211580" y="86106"/>
                  <a:pt x="224280" y="77110"/>
                </a:cubicBezTo>
                <a:cubicBezTo>
                  <a:pt x="236980" y="68114"/>
                  <a:pt x="174009" y="38481"/>
                  <a:pt x="135380" y="29485"/>
                </a:cubicBezTo>
                <a:cubicBezTo>
                  <a:pt x="96751" y="20489"/>
                  <a:pt x="-16491" y="10964"/>
                  <a:pt x="2030" y="13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3FC9934-9623-D349-2E98-0CD4D1DC8A85}"/>
              </a:ext>
            </a:extLst>
          </p:cNvPr>
          <p:cNvSpPr/>
          <p:nvPr/>
        </p:nvSpPr>
        <p:spPr>
          <a:xfrm>
            <a:off x="5349875" y="4593020"/>
            <a:ext cx="414579" cy="135617"/>
          </a:xfrm>
          <a:custGeom>
            <a:avLst/>
            <a:gdLst>
              <a:gd name="connsiteX0" fmla="*/ 0 w 414579"/>
              <a:gd name="connsiteY0" fmla="*/ 7555 h 135617"/>
              <a:gd name="connsiteX1" fmla="*/ 295275 w 414579"/>
              <a:gd name="connsiteY1" fmla="*/ 10730 h 135617"/>
              <a:gd name="connsiteX2" fmla="*/ 412750 w 414579"/>
              <a:gd name="connsiteY2" fmla="*/ 134555 h 135617"/>
              <a:gd name="connsiteX3" fmla="*/ 361950 w 414579"/>
              <a:gd name="connsiteY3" fmla="*/ 67880 h 135617"/>
              <a:gd name="connsiteX4" fmla="*/ 295275 w 414579"/>
              <a:gd name="connsiteY4" fmla="*/ 20255 h 135617"/>
              <a:gd name="connsiteX5" fmla="*/ 0 w 414579"/>
              <a:gd name="connsiteY5" fmla="*/ 7555 h 13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579" h="135617">
                <a:moveTo>
                  <a:pt x="0" y="7555"/>
                </a:moveTo>
                <a:cubicBezTo>
                  <a:pt x="0" y="5968"/>
                  <a:pt x="226483" y="-10437"/>
                  <a:pt x="295275" y="10730"/>
                </a:cubicBezTo>
                <a:cubicBezTo>
                  <a:pt x="364067" y="31897"/>
                  <a:pt x="401638" y="125030"/>
                  <a:pt x="412750" y="134555"/>
                </a:cubicBezTo>
                <a:cubicBezTo>
                  <a:pt x="423863" y="144080"/>
                  <a:pt x="381529" y="86930"/>
                  <a:pt x="361950" y="67880"/>
                </a:cubicBezTo>
                <a:cubicBezTo>
                  <a:pt x="342371" y="48830"/>
                  <a:pt x="358246" y="29251"/>
                  <a:pt x="295275" y="20255"/>
                </a:cubicBezTo>
                <a:cubicBezTo>
                  <a:pt x="232304" y="11259"/>
                  <a:pt x="0" y="9142"/>
                  <a:pt x="0" y="7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FE51075-C941-12B1-002C-E398FE7407CC}"/>
              </a:ext>
            </a:extLst>
          </p:cNvPr>
          <p:cNvSpPr/>
          <p:nvPr/>
        </p:nvSpPr>
        <p:spPr>
          <a:xfrm>
            <a:off x="5067300" y="4448163"/>
            <a:ext cx="731022" cy="25412"/>
          </a:xfrm>
          <a:custGeom>
            <a:avLst/>
            <a:gdLst>
              <a:gd name="connsiteX0" fmla="*/ 0 w 731022"/>
              <a:gd name="connsiteY0" fmla="*/ 25412 h 25412"/>
              <a:gd name="connsiteX1" fmla="*/ 428625 w 731022"/>
              <a:gd name="connsiteY1" fmla="*/ 15887 h 25412"/>
              <a:gd name="connsiteX2" fmla="*/ 355600 w 731022"/>
              <a:gd name="connsiteY2" fmla="*/ 22237 h 25412"/>
              <a:gd name="connsiteX3" fmla="*/ 577850 w 731022"/>
              <a:gd name="connsiteY3" fmla="*/ 12 h 25412"/>
              <a:gd name="connsiteX4" fmla="*/ 730250 w 731022"/>
              <a:gd name="connsiteY4" fmla="*/ 19062 h 25412"/>
              <a:gd name="connsiteX5" fmla="*/ 514350 w 731022"/>
              <a:gd name="connsiteY5" fmla="*/ 15887 h 25412"/>
              <a:gd name="connsiteX6" fmla="*/ 412750 w 731022"/>
              <a:gd name="connsiteY6" fmla="*/ 22237 h 25412"/>
              <a:gd name="connsiteX7" fmla="*/ 0 w 731022"/>
              <a:gd name="connsiteY7" fmla="*/ 25412 h 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022" h="25412">
                <a:moveTo>
                  <a:pt x="0" y="25412"/>
                </a:moveTo>
                <a:lnTo>
                  <a:pt x="428625" y="15887"/>
                </a:lnTo>
                <a:cubicBezTo>
                  <a:pt x="487892" y="15358"/>
                  <a:pt x="355600" y="22237"/>
                  <a:pt x="355600" y="22237"/>
                </a:cubicBezTo>
                <a:cubicBezTo>
                  <a:pt x="380471" y="19591"/>
                  <a:pt x="515408" y="541"/>
                  <a:pt x="577850" y="12"/>
                </a:cubicBezTo>
                <a:cubicBezTo>
                  <a:pt x="640292" y="-517"/>
                  <a:pt x="740833" y="16416"/>
                  <a:pt x="730250" y="19062"/>
                </a:cubicBezTo>
                <a:cubicBezTo>
                  <a:pt x="719667" y="21708"/>
                  <a:pt x="567267" y="15358"/>
                  <a:pt x="514350" y="15887"/>
                </a:cubicBezTo>
                <a:cubicBezTo>
                  <a:pt x="461433" y="16416"/>
                  <a:pt x="412750" y="22237"/>
                  <a:pt x="412750" y="22237"/>
                </a:cubicBezTo>
                <a:lnTo>
                  <a:pt x="0" y="254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D8D2D25B-F5D0-278E-9B0F-D0A4ED98850F}"/>
              </a:ext>
            </a:extLst>
          </p:cNvPr>
          <p:cNvSpPr/>
          <p:nvPr/>
        </p:nvSpPr>
        <p:spPr>
          <a:xfrm>
            <a:off x="4368321" y="5317736"/>
            <a:ext cx="584422" cy="105165"/>
          </a:xfrm>
          <a:custGeom>
            <a:avLst/>
            <a:gdLst>
              <a:gd name="connsiteX0" fmla="*/ 447269 w 584422"/>
              <a:gd name="connsiteY0" fmla="*/ 25 h 105165"/>
              <a:gd name="connsiteX1" fmla="*/ 376066 w 584422"/>
              <a:gd name="connsiteY1" fmla="*/ 56238 h 105165"/>
              <a:gd name="connsiteX2" fmla="*/ 316105 w 584422"/>
              <a:gd name="connsiteY2" fmla="*/ 71228 h 105165"/>
              <a:gd name="connsiteX3" fmla="*/ 1312 w 584422"/>
              <a:gd name="connsiteY3" fmla="*/ 67480 h 105165"/>
              <a:gd name="connsiteX4" fmla="*/ 196184 w 584422"/>
              <a:gd name="connsiteY4" fmla="*/ 82471 h 105165"/>
              <a:gd name="connsiteX5" fmla="*/ 578433 w 584422"/>
              <a:gd name="connsiteY5" fmla="*/ 104956 h 105165"/>
              <a:gd name="connsiteX6" fmla="*/ 417289 w 584422"/>
              <a:gd name="connsiteY6" fmla="*/ 93713 h 105165"/>
              <a:gd name="connsiteX7" fmla="*/ 248649 w 584422"/>
              <a:gd name="connsiteY7" fmla="*/ 93713 h 105165"/>
              <a:gd name="connsiteX8" fmla="*/ 349833 w 584422"/>
              <a:gd name="connsiteY8" fmla="*/ 63733 h 105165"/>
              <a:gd name="connsiteX9" fmla="*/ 447269 w 584422"/>
              <a:gd name="connsiteY9" fmla="*/ 25 h 10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422" h="105165">
                <a:moveTo>
                  <a:pt x="447269" y="25"/>
                </a:moveTo>
                <a:cubicBezTo>
                  <a:pt x="451641" y="-1224"/>
                  <a:pt x="397927" y="44371"/>
                  <a:pt x="376066" y="56238"/>
                </a:cubicBezTo>
                <a:cubicBezTo>
                  <a:pt x="354205" y="68105"/>
                  <a:pt x="378564" y="69354"/>
                  <a:pt x="316105" y="71228"/>
                </a:cubicBezTo>
                <a:cubicBezTo>
                  <a:pt x="253646" y="73102"/>
                  <a:pt x="21299" y="65606"/>
                  <a:pt x="1312" y="67480"/>
                </a:cubicBezTo>
                <a:cubicBezTo>
                  <a:pt x="-18675" y="69354"/>
                  <a:pt x="196184" y="82471"/>
                  <a:pt x="196184" y="82471"/>
                </a:cubicBezTo>
                <a:lnTo>
                  <a:pt x="578433" y="104956"/>
                </a:lnTo>
                <a:cubicBezTo>
                  <a:pt x="615284" y="106830"/>
                  <a:pt x="472253" y="95587"/>
                  <a:pt x="417289" y="93713"/>
                </a:cubicBezTo>
                <a:cubicBezTo>
                  <a:pt x="362325" y="91839"/>
                  <a:pt x="259892" y="98710"/>
                  <a:pt x="248649" y="93713"/>
                </a:cubicBezTo>
                <a:cubicBezTo>
                  <a:pt x="237406" y="88716"/>
                  <a:pt x="317354" y="74976"/>
                  <a:pt x="349833" y="63733"/>
                </a:cubicBezTo>
                <a:cubicBezTo>
                  <a:pt x="382312" y="52490"/>
                  <a:pt x="442897" y="1274"/>
                  <a:pt x="447269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5611769-9E2B-0A76-9FAB-EA5E629C7BC6}"/>
              </a:ext>
            </a:extLst>
          </p:cNvPr>
          <p:cNvSpPr/>
          <p:nvPr/>
        </p:nvSpPr>
        <p:spPr>
          <a:xfrm>
            <a:off x="4806734" y="5471397"/>
            <a:ext cx="698575" cy="143510"/>
          </a:xfrm>
          <a:custGeom>
            <a:avLst/>
            <a:gdLst>
              <a:gd name="connsiteX0" fmla="*/ 1361 w 698575"/>
              <a:gd name="connsiteY0" fmla="*/ 89954 h 143510"/>
              <a:gd name="connsiteX1" fmla="*/ 102545 w 698575"/>
              <a:gd name="connsiteY1" fmla="*/ 56226 h 143510"/>
              <a:gd name="connsiteX2" fmla="*/ 312407 w 698575"/>
              <a:gd name="connsiteY2" fmla="*/ 119934 h 143510"/>
              <a:gd name="connsiteX3" fmla="*/ 263689 w 698575"/>
              <a:gd name="connsiteY3" fmla="*/ 86206 h 143510"/>
              <a:gd name="connsiteX4" fmla="*/ 436076 w 698575"/>
              <a:gd name="connsiteY4" fmla="*/ 142419 h 143510"/>
              <a:gd name="connsiteX5" fmla="*/ 698404 w 698575"/>
              <a:gd name="connsiteY5" fmla="*/ 123682 h 143510"/>
              <a:gd name="connsiteX6" fmla="*/ 473551 w 698575"/>
              <a:gd name="connsiteY6" fmla="*/ 127429 h 143510"/>
              <a:gd name="connsiteX7" fmla="*/ 308659 w 698575"/>
              <a:gd name="connsiteY7" fmla="*/ 108692 h 143510"/>
              <a:gd name="connsiteX8" fmla="*/ 140020 w 698575"/>
              <a:gd name="connsiteY8" fmla="*/ 13 h 143510"/>
              <a:gd name="connsiteX9" fmla="*/ 289922 w 698575"/>
              <a:gd name="connsiteY9" fmla="*/ 116187 h 143510"/>
              <a:gd name="connsiteX10" fmla="*/ 170000 w 698575"/>
              <a:gd name="connsiteY10" fmla="*/ 56226 h 143510"/>
              <a:gd name="connsiteX11" fmla="*/ 1361 w 698575"/>
              <a:gd name="connsiteY11" fmla="*/ 89954 h 14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575" h="143510">
                <a:moveTo>
                  <a:pt x="1361" y="89954"/>
                </a:moveTo>
                <a:cubicBezTo>
                  <a:pt x="-9881" y="89954"/>
                  <a:pt x="50704" y="51229"/>
                  <a:pt x="102545" y="56226"/>
                </a:cubicBezTo>
                <a:cubicBezTo>
                  <a:pt x="154386" y="61223"/>
                  <a:pt x="285550" y="114937"/>
                  <a:pt x="312407" y="119934"/>
                </a:cubicBezTo>
                <a:cubicBezTo>
                  <a:pt x="339264" y="124931"/>
                  <a:pt x="243078" y="82458"/>
                  <a:pt x="263689" y="86206"/>
                </a:cubicBezTo>
                <a:cubicBezTo>
                  <a:pt x="284301" y="89953"/>
                  <a:pt x="363624" y="136173"/>
                  <a:pt x="436076" y="142419"/>
                </a:cubicBezTo>
                <a:cubicBezTo>
                  <a:pt x="508528" y="148665"/>
                  <a:pt x="692158" y="126180"/>
                  <a:pt x="698404" y="123682"/>
                </a:cubicBezTo>
                <a:cubicBezTo>
                  <a:pt x="704650" y="121184"/>
                  <a:pt x="538508" y="129927"/>
                  <a:pt x="473551" y="127429"/>
                </a:cubicBezTo>
                <a:cubicBezTo>
                  <a:pt x="408594" y="124931"/>
                  <a:pt x="364247" y="129928"/>
                  <a:pt x="308659" y="108692"/>
                </a:cubicBezTo>
                <a:cubicBezTo>
                  <a:pt x="253071" y="87456"/>
                  <a:pt x="143143" y="-1236"/>
                  <a:pt x="140020" y="13"/>
                </a:cubicBezTo>
                <a:cubicBezTo>
                  <a:pt x="136897" y="1262"/>
                  <a:pt x="284925" y="106818"/>
                  <a:pt x="289922" y="116187"/>
                </a:cubicBezTo>
                <a:cubicBezTo>
                  <a:pt x="294919" y="125556"/>
                  <a:pt x="210598" y="63721"/>
                  <a:pt x="170000" y="56226"/>
                </a:cubicBezTo>
                <a:cubicBezTo>
                  <a:pt x="129402" y="48731"/>
                  <a:pt x="12603" y="89954"/>
                  <a:pt x="1361" y="89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25D8F88-8770-C25B-DA60-4AD0F48F4A2C}"/>
              </a:ext>
            </a:extLst>
          </p:cNvPr>
          <p:cNvSpPr/>
          <p:nvPr/>
        </p:nvSpPr>
        <p:spPr>
          <a:xfrm>
            <a:off x="6606634" y="4856614"/>
            <a:ext cx="330461" cy="424687"/>
          </a:xfrm>
          <a:custGeom>
            <a:avLst/>
            <a:gdLst>
              <a:gd name="connsiteX0" fmla="*/ 330064 w 330461"/>
              <a:gd name="connsiteY0" fmla="*/ 199 h 424687"/>
              <a:gd name="connsiteX1" fmla="*/ 146435 w 330461"/>
              <a:gd name="connsiteY1" fmla="*/ 86393 h 424687"/>
              <a:gd name="connsiteX2" fmla="*/ 52746 w 330461"/>
              <a:gd name="connsiteY2" fmla="*/ 187576 h 424687"/>
              <a:gd name="connsiteX3" fmla="*/ 108959 w 330461"/>
              <a:gd name="connsiteY3" fmla="*/ 150101 h 424687"/>
              <a:gd name="connsiteX4" fmla="*/ 45251 w 330461"/>
              <a:gd name="connsiteY4" fmla="*/ 232547 h 424687"/>
              <a:gd name="connsiteX5" fmla="*/ 281 w 330461"/>
              <a:gd name="connsiteY5" fmla="*/ 423671 h 424687"/>
              <a:gd name="connsiteX6" fmla="*/ 26514 w 330461"/>
              <a:gd name="connsiteY6" fmla="*/ 311245 h 424687"/>
              <a:gd name="connsiteX7" fmla="*/ 34009 w 330461"/>
              <a:gd name="connsiteY7" fmla="*/ 378701 h 424687"/>
              <a:gd name="connsiteX8" fmla="*/ 78979 w 330461"/>
              <a:gd name="connsiteY8" fmla="*/ 236294 h 424687"/>
              <a:gd name="connsiteX9" fmla="*/ 37756 w 330461"/>
              <a:gd name="connsiteY9" fmla="*/ 285012 h 424687"/>
              <a:gd name="connsiteX10" fmla="*/ 153930 w 330461"/>
              <a:gd name="connsiteY10" fmla="*/ 105130 h 424687"/>
              <a:gd name="connsiteX11" fmla="*/ 195153 w 330461"/>
              <a:gd name="connsiteY11" fmla="*/ 63907 h 424687"/>
              <a:gd name="connsiteX12" fmla="*/ 330064 w 330461"/>
              <a:gd name="connsiteY12" fmla="*/ 199 h 4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461" h="424687">
                <a:moveTo>
                  <a:pt x="330064" y="199"/>
                </a:moveTo>
                <a:cubicBezTo>
                  <a:pt x="321944" y="3947"/>
                  <a:pt x="192655" y="55164"/>
                  <a:pt x="146435" y="86393"/>
                </a:cubicBezTo>
                <a:cubicBezTo>
                  <a:pt x="100215" y="117622"/>
                  <a:pt x="58992" y="176958"/>
                  <a:pt x="52746" y="187576"/>
                </a:cubicBezTo>
                <a:cubicBezTo>
                  <a:pt x="46500" y="198194"/>
                  <a:pt x="110208" y="142606"/>
                  <a:pt x="108959" y="150101"/>
                </a:cubicBezTo>
                <a:cubicBezTo>
                  <a:pt x="107710" y="157596"/>
                  <a:pt x="63364" y="186952"/>
                  <a:pt x="45251" y="232547"/>
                </a:cubicBezTo>
                <a:cubicBezTo>
                  <a:pt x="27138" y="278142"/>
                  <a:pt x="3404" y="410555"/>
                  <a:pt x="281" y="423671"/>
                </a:cubicBezTo>
                <a:cubicBezTo>
                  <a:pt x="-2842" y="436787"/>
                  <a:pt x="20893" y="318740"/>
                  <a:pt x="26514" y="311245"/>
                </a:cubicBezTo>
                <a:cubicBezTo>
                  <a:pt x="32135" y="303750"/>
                  <a:pt x="25265" y="391193"/>
                  <a:pt x="34009" y="378701"/>
                </a:cubicBezTo>
                <a:cubicBezTo>
                  <a:pt x="42753" y="366209"/>
                  <a:pt x="78355" y="251909"/>
                  <a:pt x="78979" y="236294"/>
                </a:cubicBezTo>
                <a:cubicBezTo>
                  <a:pt x="79603" y="220679"/>
                  <a:pt x="25264" y="306873"/>
                  <a:pt x="37756" y="285012"/>
                </a:cubicBezTo>
                <a:cubicBezTo>
                  <a:pt x="50248" y="263151"/>
                  <a:pt x="127697" y="141981"/>
                  <a:pt x="153930" y="105130"/>
                </a:cubicBezTo>
                <a:cubicBezTo>
                  <a:pt x="180163" y="68279"/>
                  <a:pt x="170794" y="81395"/>
                  <a:pt x="195153" y="63907"/>
                </a:cubicBezTo>
                <a:cubicBezTo>
                  <a:pt x="219512" y="46419"/>
                  <a:pt x="338184" y="-3549"/>
                  <a:pt x="330064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11ADCE1-3E38-DDFB-7FC1-3087D535282E}"/>
              </a:ext>
            </a:extLst>
          </p:cNvPr>
          <p:cNvSpPr/>
          <p:nvPr/>
        </p:nvSpPr>
        <p:spPr>
          <a:xfrm>
            <a:off x="6992345" y="4890362"/>
            <a:ext cx="274761" cy="389923"/>
          </a:xfrm>
          <a:custGeom>
            <a:avLst/>
            <a:gdLst>
              <a:gd name="connsiteX0" fmla="*/ 191691 w 274761"/>
              <a:gd name="connsiteY0" fmla="*/ 179 h 389923"/>
              <a:gd name="connsiteX1" fmla="*/ 217924 w 274761"/>
              <a:gd name="connsiteY1" fmla="*/ 157576 h 389923"/>
              <a:gd name="connsiteX2" fmla="*/ 199186 w 274761"/>
              <a:gd name="connsiteY2" fmla="*/ 210041 h 389923"/>
              <a:gd name="connsiteX3" fmla="*/ 251652 w 274761"/>
              <a:gd name="connsiteY3" fmla="*/ 213789 h 389923"/>
              <a:gd name="connsiteX4" fmla="*/ 169206 w 274761"/>
              <a:gd name="connsiteY4" fmla="*/ 262507 h 389923"/>
              <a:gd name="connsiteX5" fmla="*/ 217924 w 274761"/>
              <a:gd name="connsiteY5" fmla="*/ 303730 h 389923"/>
              <a:gd name="connsiteX6" fmla="*/ 94255 w 274761"/>
              <a:gd name="connsiteY6" fmla="*/ 344953 h 389923"/>
              <a:gd name="connsiteX7" fmla="*/ 146721 w 274761"/>
              <a:gd name="connsiteY7" fmla="*/ 363690 h 389923"/>
              <a:gd name="connsiteX8" fmla="*/ 75517 w 274761"/>
              <a:gd name="connsiteY8" fmla="*/ 326215 h 389923"/>
              <a:gd name="connsiteX9" fmla="*/ 566 w 274761"/>
              <a:gd name="connsiteY9" fmla="*/ 389923 h 389923"/>
              <a:gd name="connsiteX10" fmla="*/ 116740 w 274761"/>
              <a:gd name="connsiteY10" fmla="*/ 326215 h 389923"/>
              <a:gd name="connsiteX11" fmla="*/ 210429 w 274761"/>
              <a:gd name="connsiteY11" fmla="*/ 284992 h 389923"/>
              <a:gd name="connsiteX12" fmla="*/ 274137 w 274761"/>
              <a:gd name="connsiteY12" fmla="*/ 120100 h 389923"/>
              <a:gd name="connsiteX13" fmla="*/ 240409 w 274761"/>
              <a:gd name="connsiteY13" fmla="*/ 191304 h 389923"/>
              <a:gd name="connsiteX14" fmla="*/ 191691 w 274761"/>
              <a:gd name="connsiteY14" fmla="*/ 179 h 38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4761" h="389923">
                <a:moveTo>
                  <a:pt x="191691" y="179"/>
                </a:moveTo>
                <a:cubicBezTo>
                  <a:pt x="187943" y="-5442"/>
                  <a:pt x="216675" y="122599"/>
                  <a:pt x="217924" y="157576"/>
                </a:cubicBezTo>
                <a:cubicBezTo>
                  <a:pt x="219173" y="192553"/>
                  <a:pt x="193565" y="200672"/>
                  <a:pt x="199186" y="210041"/>
                </a:cubicBezTo>
                <a:cubicBezTo>
                  <a:pt x="204807" y="219410"/>
                  <a:pt x="256649" y="205045"/>
                  <a:pt x="251652" y="213789"/>
                </a:cubicBezTo>
                <a:cubicBezTo>
                  <a:pt x="246655" y="222533"/>
                  <a:pt x="174827" y="247517"/>
                  <a:pt x="169206" y="262507"/>
                </a:cubicBezTo>
                <a:cubicBezTo>
                  <a:pt x="163585" y="277497"/>
                  <a:pt x="230416" y="289989"/>
                  <a:pt x="217924" y="303730"/>
                </a:cubicBezTo>
                <a:cubicBezTo>
                  <a:pt x="205432" y="317471"/>
                  <a:pt x="106122" y="334960"/>
                  <a:pt x="94255" y="344953"/>
                </a:cubicBezTo>
                <a:cubicBezTo>
                  <a:pt x="82388" y="354946"/>
                  <a:pt x="149844" y="366813"/>
                  <a:pt x="146721" y="363690"/>
                </a:cubicBezTo>
                <a:cubicBezTo>
                  <a:pt x="143598" y="360567"/>
                  <a:pt x="99876" y="321843"/>
                  <a:pt x="75517" y="326215"/>
                </a:cubicBezTo>
                <a:cubicBezTo>
                  <a:pt x="51158" y="330587"/>
                  <a:pt x="-6304" y="389923"/>
                  <a:pt x="566" y="389923"/>
                </a:cubicBezTo>
                <a:cubicBezTo>
                  <a:pt x="7436" y="389923"/>
                  <a:pt x="81763" y="343704"/>
                  <a:pt x="116740" y="326215"/>
                </a:cubicBezTo>
                <a:cubicBezTo>
                  <a:pt x="151717" y="308727"/>
                  <a:pt x="184196" y="319344"/>
                  <a:pt x="210429" y="284992"/>
                </a:cubicBezTo>
                <a:cubicBezTo>
                  <a:pt x="236662" y="250640"/>
                  <a:pt x="269140" y="135715"/>
                  <a:pt x="274137" y="120100"/>
                </a:cubicBezTo>
                <a:cubicBezTo>
                  <a:pt x="279134" y="104485"/>
                  <a:pt x="252901" y="208168"/>
                  <a:pt x="240409" y="191304"/>
                </a:cubicBezTo>
                <a:cubicBezTo>
                  <a:pt x="227917" y="174440"/>
                  <a:pt x="195439" y="5800"/>
                  <a:pt x="191691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675C9B5-0706-45F7-679A-0C2312A195AD}"/>
              </a:ext>
            </a:extLst>
          </p:cNvPr>
          <p:cNvSpPr/>
          <p:nvPr/>
        </p:nvSpPr>
        <p:spPr>
          <a:xfrm>
            <a:off x="6694719" y="4874261"/>
            <a:ext cx="388020" cy="351685"/>
          </a:xfrm>
          <a:custGeom>
            <a:avLst/>
            <a:gdLst>
              <a:gd name="connsiteX0" fmla="*/ 133301 w 388020"/>
              <a:gd name="connsiteY0" fmla="*/ 42513 h 351685"/>
              <a:gd name="connsiteX1" fmla="*/ 5884 w 388020"/>
              <a:gd name="connsiteY1" fmla="*/ 184919 h 351685"/>
              <a:gd name="connsiteX2" fmla="*/ 24622 w 388020"/>
              <a:gd name="connsiteY2" fmla="*/ 259870 h 351685"/>
              <a:gd name="connsiteX3" fmla="*/ 54602 w 388020"/>
              <a:gd name="connsiteY3" fmla="*/ 308588 h 351685"/>
              <a:gd name="connsiteX4" fmla="*/ 178271 w 388020"/>
              <a:gd name="connsiteY4" fmla="*/ 346064 h 351685"/>
              <a:gd name="connsiteX5" fmla="*/ 309435 w 388020"/>
              <a:gd name="connsiteY5" fmla="*/ 338569 h 351685"/>
              <a:gd name="connsiteX6" fmla="*/ 380638 w 388020"/>
              <a:gd name="connsiteY6" fmla="*/ 226142 h 351685"/>
              <a:gd name="connsiteX7" fmla="*/ 376891 w 388020"/>
              <a:gd name="connsiteY7" fmla="*/ 154939 h 351685"/>
              <a:gd name="connsiteX8" fmla="*/ 301940 w 388020"/>
              <a:gd name="connsiteY8" fmla="*/ 79988 h 351685"/>
              <a:gd name="connsiteX9" fmla="*/ 369396 w 388020"/>
              <a:gd name="connsiteY9" fmla="*/ 1290 h 351685"/>
              <a:gd name="connsiteX10" fmla="*/ 133301 w 388020"/>
              <a:gd name="connsiteY10" fmla="*/ 42513 h 3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020" h="351685">
                <a:moveTo>
                  <a:pt x="133301" y="42513"/>
                </a:moveTo>
                <a:cubicBezTo>
                  <a:pt x="72716" y="73118"/>
                  <a:pt x="23997" y="148693"/>
                  <a:pt x="5884" y="184919"/>
                </a:cubicBezTo>
                <a:cubicBezTo>
                  <a:pt x="-12229" y="221145"/>
                  <a:pt x="16502" y="239259"/>
                  <a:pt x="24622" y="259870"/>
                </a:cubicBezTo>
                <a:cubicBezTo>
                  <a:pt x="32742" y="280481"/>
                  <a:pt x="28994" y="294222"/>
                  <a:pt x="54602" y="308588"/>
                </a:cubicBezTo>
                <a:cubicBezTo>
                  <a:pt x="80210" y="322954"/>
                  <a:pt x="135799" y="341067"/>
                  <a:pt x="178271" y="346064"/>
                </a:cubicBezTo>
                <a:cubicBezTo>
                  <a:pt x="220743" y="351061"/>
                  <a:pt x="275707" y="358556"/>
                  <a:pt x="309435" y="338569"/>
                </a:cubicBezTo>
                <a:cubicBezTo>
                  <a:pt x="343163" y="318582"/>
                  <a:pt x="369395" y="256747"/>
                  <a:pt x="380638" y="226142"/>
                </a:cubicBezTo>
                <a:cubicBezTo>
                  <a:pt x="391881" y="195537"/>
                  <a:pt x="390007" y="179298"/>
                  <a:pt x="376891" y="154939"/>
                </a:cubicBezTo>
                <a:cubicBezTo>
                  <a:pt x="363775" y="130580"/>
                  <a:pt x="303189" y="105596"/>
                  <a:pt x="301940" y="79988"/>
                </a:cubicBezTo>
                <a:cubicBezTo>
                  <a:pt x="300691" y="54380"/>
                  <a:pt x="397502" y="7536"/>
                  <a:pt x="369396" y="1290"/>
                </a:cubicBezTo>
                <a:cubicBezTo>
                  <a:pt x="341290" y="-4956"/>
                  <a:pt x="193886" y="11908"/>
                  <a:pt x="133301" y="425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61E5A4B7-5DF6-9AEC-03C4-C481E07D8B8F}"/>
              </a:ext>
            </a:extLst>
          </p:cNvPr>
          <p:cNvSpPr/>
          <p:nvPr/>
        </p:nvSpPr>
        <p:spPr>
          <a:xfrm>
            <a:off x="6880643" y="4986544"/>
            <a:ext cx="55136" cy="11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6C0C1A00-4F9B-683B-C473-D95FF8882ADC}"/>
              </a:ext>
            </a:extLst>
          </p:cNvPr>
          <p:cNvSpPr/>
          <p:nvPr/>
        </p:nvSpPr>
        <p:spPr>
          <a:xfrm>
            <a:off x="6943943" y="4989490"/>
            <a:ext cx="65974" cy="65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D1BEFBF-FFEC-0AA6-A03E-CC6881ED88D5}"/>
              </a:ext>
            </a:extLst>
          </p:cNvPr>
          <p:cNvSpPr/>
          <p:nvPr/>
        </p:nvSpPr>
        <p:spPr>
          <a:xfrm>
            <a:off x="6576934" y="5177953"/>
            <a:ext cx="417968" cy="133482"/>
          </a:xfrm>
          <a:custGeom>
            <a:avLst/>
            <a:gdLst>
              <a:gd name="connsiteX0" fmla="*/ 0 w 417968"/>
              <a:gd name="connsiteY0" fmla="*/ 53614 h 133482"/>
              <a:gd name="connsiteX1" fmla="*/ 224853 w 417968"/>
              <a:gd name="connsiteY1" fmla="*/ 23634 h 133482"/>
              <a:gd name="connsiteX2" fmla="*/ 344774 w 417968"/>
              <a:gd name="connsiteY2" fmla="*/ 76099 h 133482"/>
              <a:gd name="connsiteX3" fmla="*/ 318541 w 417968"/>
              <a:gd name="connsiteY3" fmla="*/ 38624 h 133482"/>
              <a:gd name="connsiteX4" fmla="*/ 415977 w 417968"/>
              <a:gd name="connsiteY4" fmla="*/ 132313 h 133482"/>
              <a:gd name="connsiteX5" fmla="*/ 385997 w 417968"/>
              <a:gd name="connsiteY5" fmla="*/ 87342 h 133482"/>
              <a:gd name="connsiteX6" fmla="*/ 408482 w 417968"/>
              <a:gd name="connsiteY6" fmla="*/ 31129 h 133482"/>
              <a:gd name="connsiteX7" fmla="*/ 337279 w 417968"/>
              <a:gd name="connsiteY7" fmla="*/ 53614 h 133482"/>
              <a:gd name="connsiteX8" fmla="*/ 191125 w 417968"/>
              <a:gd name="connsiteY8" fmla="*/ 1149 h 133482"/>
              <a:gd name="connsiteX9" fmla="*/ 172387 w 417968"/>
              <a:gd name="connsiteY9" fmla="*/ 16139 h 133482"/>
              <a:gd name="connsiteX10" fmla="*/ 127417 w 417968"/>
              <a:gd name="connsiteY10" fmla="*/ 1149 h 133482"/>
              <a:gd name="connsiteX11" fmla="*/ 224853 w 417968"/>
              <a:gd name="connsiteY11" fmla="*/ 31129 h 133482"/>
              <a:gd name="connsiteX12" fmla="*/ 0 w 417968"/>
              <a:gd name="connsiteY12" fmla="*/ 53614 h 13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7968" h="133482">
                <a:moveTo>
                  <a:pt x="0" y="53614"/>
                </a:moveTo>
                <a:cubicBezTo>
                  <a:pt x="0" y="52365"/>
                  <a:pt x="167391" y="19887"/>
                  <a:pt x="224853" y="23634"/>
                </a:cubicBezTo>
                <a:cubicBezTo>
                  <a:pt x="282315" y="27381"/>
                  <a:pt x="329159" y="73601"/>
                  <a:pt x="344774" y="76099"/>
                </a:cubicBezTo>
                <a:cubicBezTo>
                  <a:pt x="360389" y="78597"/>
                  <a:pt x="306674" y="29255"/>
                  <a:pt x="318541" y="38624"/>
                </a:cubicBezTo>
                <a:cubicBezTo>
                  <a:pt x="330408" y="47993"/>
                  <a:pt x="404734" y="124193"/>
                  <a:pt x="415977" y="132313"/>
                </a:cubicBezTo>
                <a:cubicBezTo>
                  <a:pt x="427220" y="140433"/>
                  <a:pt x="387246" y="104206"/>
                  <a:pt x="385997" y="87342"/>
                </a:cubicBezTo>
                <a:cubicBezTo>
                  <a:pt x="384748" y="70478"/>
                  <a:pt x="416602" y="36750"/>
                  <a:pt x="408482" y="31129"/>
                </a:cubicBezTo>
                <a:cubicBezTo>
                  <a:pt x="400362" y="25508"/>
                  <a:pt x="373505" y="58611"/>
                  <a:pt x="337279" y="53614"/>
                </a:cubicBezTo>
                <a:cubicBezTo>
                  <a:pt x="301053" y="48617"/>
                  <a:pt x="191125" y="1149"/>
                  <a:pt x="191125" y="1149"/>
                </a:cubicBezTo>
                <a:cubicBezTo>
                  <a:pt x="163643" y="-5097"/>
                  <a:pt x="183005" y="16139"/>
                  <a:pt x="172387" y="16139"/>
                </a:cubicBezTo>
                <a:cubicBezTo>
                  <a:pt x="161769" y="16139"/>
                  <a:pt x="118673" y="-1349"/>
                  <a:pt x="127417" y="1149"/>
                </a:cubicBezTo>
                <a:cubicBezTo>
                  <a:pt x="136161" y="3647"/>
                  <a:pt x="241092" y="21760"/>
                  <a:pt x="224853" y="31129"/>
                </a:cubicBezTo>
                <a:cubicBezTo>
                  <a:pt x="208614" y="40498"/>
                  <a:pt x="0" y="54863"/>
                  <a:pt x="0" y="53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0112715C-F6BB-F13D-6C19-0938139A3C0B}"/>
              </a:ext>
            </a:extLst>
          </p:cNvPr>
          <p:cNvSpPr/>
          <p:nvPr/>
        </p:nvSpPr>
        <p:spPr>
          <a:xfrm>
            <a:off x="7180270" y="4931638"/>
            <a:ext cx="109334" cy="274371"/>
          </a:xfrm>
          <a:custGeom>
            <a:avLst/>
            <a:gdLst>
              <a:gd name="connsiteX0" fmla="*/ 19 w 109334"/>
              <a:gd name="connsiteY0" fmla="*/ 126 h 274371"/>
              <a:gd name="connsiteX1" fmla="*/ 86212 w 109334"/>
              <a:gd name="connsiteY1" fmla="*/ 93814 h 274371"/>
              <a:gd name="connsiteX2" fmla="*/ 59979 w 109334"/>
              <a:gd name="connsiteY2" fmla="*/ 176260 h 274371"/>
              <a:gd name="connsiteX3" fmla="*/ 93707 w 109334"/>
              <a:gd name="connsiteY3" fmla="*/ 157523 h 274371"/>
              <a:gd name="connsiteX4" fmla="*/ 22504 w 109334"/>
              <a:gd name="connsiteY4" fmla="*/ 273696 h 274371"/>
              <a:gd name="connsiteX5" fmla="*/ 56232 w 109334"/>
              <a:gd name="connsiteY5" fmla="*/ 202493 h 274371"/>
              <a:gd name="connsiteX6" fmla="*/ 108697 w 109334"/>
              <a:gd name="connsiteY6" fmla="*/ 142532 h 274371"/>
              <a:gd name="connsiteX7" fmla="*/ 78717 w 109334"/>
              <a:gd name="connsiteY7" fmla="*/ 75077 h 274371"/>
              <a:gd name="connsiteX8" fmla="*/ 19 w 109334"/>
              <a:gd name="connsiteY8" fmla="*/ 126 h 27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34" h="274371">
                <a:moveTo>
                  <a:pt x="19" y="126"/>
                </a:moveTo>
                <a:cubicBezTo>
                  <a:pt x="1268" y="3249"/>
                  <a:pt x="76219" y="64458"/>
                  <a:pt x="86212" y="93814"/>
                </a:cubicBezTo>
                <a:cubicBezTo>
                  <a:pt x="96205" y="123170"/>
                  <a:pt x="58730" y="165642"/>
                  <a:pt x="59979" y="176260"/>
                </a:cubicBezTo>
                <a:cubicBezTo>
                  <a:pt x="61228" y="186878"/>
                  <a:pt x="99953" y="141284"/>
                  <a:pt x="93707" y="157523"/>
                </a:cubicBezTo>
                <a:cubicBezTo>
                  <a:pt x="87461" y="173762"/>
                  <a:pt x="28750" y="266201"/>
                  <a:pt x="22504" y="273696"/>
                </a:cubicBezTo>
                <a:cubicBezTo>
                  <a:pt x="16258" y="281191"/>
                  <a:pt x="41867" y="224354"/>
                  <a:pt x="56232" y="202493"/>
                </a:cubicBezTo>
                <a:cubicBezTo>
                  <a:pt x="70597" y="180632"/>
                  <a:pt x="104950" y="163768"/>
                  <a:pt x="108697" y="142532"/>
                </a:cubicBezTo>
                <a:cubicBezTo>
                  <a:pt x="112444" y="121296"/>
                  <a:pt x="99329" y="97562"/>
                  <a:pt x="78717" y="75077"/>
                </a:cubicBezTo>
                <a:cubicBezTo>
                  <a:pt x="58106" y="52592"/>
                  <a:pt x="-1230" y="-2997"/>
                  <a:pt x="19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1C53F551-6811-3F4F-C9C9-7AE453C9E177}"/>
              </a:ext>
            </a:extLst>
          </p:cNvPr>
          <p:cNvSpPr/>
          <p:nvPr/>
        </p:nvSpPr>
        <p:spPr>
          <a:xfrm>
            <a:off x="7179339" y="5092838"/>
            <a:ext cx="223264" cy="251822"/>
          </a:xfrm>
          <a:custGeom>
            <a:avLst/>
            <a:gdLst>
              <a:gd name="connsiteX0" fmla="*/ 109628 w 223264"/>
              <a:gd name="connsiteY0" fmla="*/ 70 h 251822"/>
              <a:gd name="connsiteX1" fmla="*/ 222054 w 223264"/>
              <a:gd name="connsiteY1" fmla="*/ 26303 h 251822"/>
              <a:gd name="connsiteX2" fmla="*/ 169589 w 223264"/>
              <a:gd name="connsiteY2" fmla="*/ 71273 h 251822"/>
              <a:gd name="connsiteX3" fmla="*/ 177084 w 223264"/>
              <a:gd name="connsiteY3" fmla="*/ 161214 h 251822"/>
              <a:gd name="connsiteX4" fmla="*/ 143356 w 223264"/>
              <a:gd name="connsiteY4" fmla="*/ 251155 h 251822"/>
              <a:gd name="connsiteX5" fmla="*/ 173336 w 223264"/>
              <a:gd name="connsiteY5" fmla="*/ 112496 h 251822"/>
              <a:gd name="connsiteX6" fmla="*/ 173336 w 223264"/>
              <a:gd name="connsiteY6" fmla="*/ 60031 h 251822"/>
              <a:gd name="connsiteX7" fmla="*/ 90891 w 223264"/>
              <a:gd name="connsiteY7" fmla="*/ 112496 h 251822"/>
              <a:gd name="connsiteX8" fmla="*/ 60910 w 223264"/>
              <a:gd name="connsiteY8" fmla="*/ 172457 h 251822"/>
              <a:gd name="connsiteX9" fmla="*/ 72153 w 223264"/>
              <a:gd name="connsiteY9" fmla="*/ 112496 h 251822"/>
              <a:gd name="connsiteX10" fmla="*/ 950 w 223264"/>
              <a:gd name="connsiteY10" fmla="*/ 202437 h 251822"/>
              <a:gd name="connsiteX11" fmla="*/ 30930 w 223264"/>
              <a:gd name="connsiteY11" fmla="*/ 142477 h 251822"/>
              <a:gd name="connsiteX12" fmla="*/ 27182 w 223264"/>
              <a:gd name="connsiteY12" fmla="*/ 108749 h 251822"/>
              <a:gd name="connsiteX13" fmla="*/ 195822 w 223264"/>
              <a:gd name="connsiteY13" fmla="*/ 123739 h 251822"/>
              <a:gd name="connsiteX14" fmla="*/ 147104 w 223264"/>
              <a:gd name="connsiteY14" fmla="*/ 41293 h 251822"/>
              <a:gd name="connsiteX15" fmla="*/ 165841 w 223264"/>
              <a:gd name="connsiteY15" fmla="*/ 33798 h 251822"/>
              <a:gd name="connsiteX16" fmla="*/ 109628 w 223264"/>
              <a:gd name="connsiteY16" fmla="*/ 70 h 25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264" h="251822">
                <a:moveTo>
                  <a:pt x="109628" y="70"/>
                </a:moveTo>
                <a:cubicBezTo>
                  <a:pt x="118997" y="-1179"/>
                  <a:pt x="212061" y="14436"/>
                  <a:pt x="222054" y="26303"/>
                </a:cubicBezTo>
                <a:cubicBezTo>
                  <a:pt x="232047" y="38170"/>
                  <a:pt x="177084" y="48788"/>
                  <a:pt x="169589" y="71273"/>
                </a:cubicBezTo>
                <a:cubicBezTo>
                  <a:pt x="162094" y="93758"/>
                  <a:pt x="181456" y="131234"/>
                  <a:pt x="177084" y="161214"/>
                </a:cubicBezTo>
                <a:cubicBezTo>
                  <a:pt x="172712" y="191194"/>
                  <a:pt x="143981" y="259275"/>
                  <a:pt x="143356" y="251155"/>
                </a:cubicBezTo>
                <a:cubicBezTo>
                  <a:pt x="142731" y="243035"/>
                  <a:pt x="168339" y="144350"/>
                  <a:pt x="173336" y="112496"/>
                </a:cubicBezTo>
                <a:cubicBezTo>
                  <a:pt x="178333" y="80642"/>
                  <a:pt x="187077" y="60031"/>
                  <a:pt x="173336" y="60031"/>
                </a:cubicBezTo>
                <a:cubicBezTo>
                  <a:pt x="159595" y="60031"/>
                  <a:pt x="109629" y="93758"/>
                  <a:pt x="90891" y="112496"/>
                </a:cubicBezTo>
                <a:cubicBezTo>
                  <a:pt x="72153" y="131234"/>
                  <a:pt x="64033" y="172457"/>
                  <a:pt x="60910" y="172457"/>
                </a:cubicBezTo>
                <a:cubicBezTo>
                  <a:pt x="57787" y="172457"/>
                  <a:pt x="82146" y="107499"/>
                  <a:pt x="72153" y="112496"/>
                </a:cubicBezTo>
                <a:cubicBezTo>
                  <a:pt x="62160" y="117493"/>
                  <a:pt x="7820" y="197440"/>
                  <a:pt x="950" y="202437"/>
                </a:cubicBezTo>
                <a:cubicBezTo>
                  <a:pt x="-5921" y="207434"/>
                  <a:pt x="26558" y="158092"/>
                  <a:pt x="30930" y="142477"/>
                </a:cubicBezTo>
                <a:cubicBezTo>
                  <a:pt x="35302" y="126862"/>
                  <a:pt x="-300" y="111872"/>
                  <a:pt x="27182" y="108749"/>
                </a:cubicBezTo>
                <a:cubicBezTo>
                  <a:pt x="54664" y="105626"/>
                  <a:pt x="175835" y="134982"/>
                  <a:pt x="195822" y="123739"/>
                </a:cubicBezTo>
                <a:cubicBezTo>
                  <a:pt x="215809" y="112496"/>
                  <a:pt x="147104" y="41293"/>
                  <a:pt x="147104" y="41293"/>
                </a:cubicBezTo>
                <a:cubicBezTo>
                  <a:pt x="142107" y="26303"/>
                  <a:pt x="174585" y="38795"/>
                  <a:pt x="165841" y="33798"/>
                </a:cubicBezTo>
                <a:cubicBezTo>
                  <a:pt x="157097" y="28801"/>
                  <a:pt x="100259" y="1319"/>
                  <a:pt x="109628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FF08E5C0-C8B3-47E5-C4D0-EC9F365B3359}"/>
              </a:ext>
            </a:extLst>
          </p:cNvPr>
          <p:cNvSpPr/>
          <p:nvPr/>
        </p:nvSpPr>
        <p:spPr>
          <a:xfrm>
            <a:off x="6556088" y="4807602"/>
            <a:ext cx="358410" cy="469693"/>
          </a:xfrm>
          <a:custGeom>
            <a:avLst/>
            <a:gdLst>
              <a:gd name="connsiteX0" fmla="*/ 358125 w 358410"/>
              <a:gd name="connsiteY0" fmla="*/ 493 h 469693"/>
              <a:gd name="connsiteX1" fmla="*/ 140768 w 358410"/>
              <a:gd name="connsiteY1" fmla="*/ 139152 h 469693"/>
              <a:gd name="connsiteX2" fmla="*/ 170748 w 358410"/>
              <a:gd name="connsiteY2" fmla="*/ 127909 h 469693"/>
              <a:gd name="connsiteX3" fmla="*/ 103292 w 358410"/>
              <a:gd name="connsiteY3" fmla="*/ 247831 h 469693"/>
              <a:gd name="connsiteX4" fmla="*/ 58322 w 358410"/>
              <a:gd name="connsiteY4" fmla="*/ 319034 h 469693"/>
              <a:gd name="connsiteX5" fmla="*/ 2109 w 358410"/>
              <a:gd name="connsiteY5" fmla="*/ 468936 h 469693"/>
              <a:gd name="connsiteX6" fmla="*/ 24594 w 358410"/>
              <a:gd name="connsiteY6" fmla="*/ 367752 h 469693"/>
              <a:gd name="connsiteX7" fmla="*/ 140768 w 358410"/>
              <a:gd name="connsiteY7" fmla="*/ 165385 h 469693"/>
              <a:gd name="connsiteX8" fmla="*/ 88302 w 358410"/>
              <a:gd name="connsiteY8" fmla="*/ 195365 h 469693"/>
              <a:gd name="connsiteX9" fmla="*/ 358125 w 358410"/>
              <a:gd name="connsiteY9" fmla="*/ 493 h 46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410" h="469693">
                <a:moveTo>
                  <a:pt x="358125" y="493"/>
                </a:moveTo>
                <a:cubicBezTo>
                  <a:pt x="366869" y="-8876"/>
                  <a:pt x="171997" y="117916"/>
                  <a:pt x="140768" y="139152"/>
                </a:cubicBezTo>
                <a:cubicBezTo>
                  <a:pt x="109539" y="160388"/>
                  <a:pt x="176994" y="109796"/>
                  <a:pt x="170748" y="127909"/>
                </a:cubicBezTo>
                <a:cubicBezTo>
                  <a:pt x="164502" y="146022"/>
                  <a:pt x="122030" y="215977"/>
                  <a:pt x="103292" y="247831"/>
                </a:cubicBezTo>
                <a:cubicBezTo>
                  <a:pt x="84554" y="279685"/>
                  <a:pt x="75186" y="282183"/>
                  <a:pt x="58322" y="319034"/>
                </a:cubicBezTo>
                <a:cubicBezTo>
                  <a:pt x="41458" y="355885"/>
                  <a:pt x="7730" y="460816"/>
                  <a:pt x="2109" y="468936"/>
                </a:cubicBezTo>
                <a:cubicBezTo>
                  <a:pt x="-3512" y="477056"/>
                  <a:pt x="1484" y="418344"/>
                  <a:pt x="24594" y="367752"/>
                </a:cubicBezTo>
                <a:cubicBezTo>
                  <a:pt x="47704" y="317160"/>
                  <a:pt x="130150" y="194116"/>
                  <a:pt x="140768" y="165385"/>
                </a:cubicBezTo>
                <a:cubicBezTo>
                  <a:pt x="151386" y="136654"/>
                  <a:pt x="56448" y="228468"/>
                  <a:pt x="88302" y="195365"/>
                </a:cubicBezTo>
                <a:cubicBezTo>
                  <a:pt x="120156" y="162262"/>
                  <a:pt x="349381" y="9862"/>
                  <a:pt x="358125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4BC7618-173A-B181-A49D-7A9132AB1D65}"/>
              </a:ext>
            </a:extLst>
          </p:cNvPr>
          <p:cNvSpPr/>
          <p:nvPr/>
        </p:nvSpPr>
        <p:spPr>
          <a:xfrm>
            <a:off x="6598779" y="4493162"/>
            <a:ext cx="139241" cy="261766"/>
          </a:xfrm>
          <a:custGeom>
            <a:avLst/>
            <a:gdLst>
              <a:gd name="connsiteX0" fmla="*/ 128057 w 139241"/>
              <a:gd name="connsiteY0" fmla="*/ 140 h 261766"/>
              <a:gd name="connsiteX1" fmla="*/ 56854 w 139241"/>
              <a:gd name="connsiteY1" fmla="*/ 90081 h 261766"/>
              <a:gd name="connsiteX2" fmla="*/ 60601 w 139241"/>
              <a:gd name="connsiteY2" fmla="*/ 127556 h 261766"/>
              <a:gd name="connsiteX3" fmla="*/ 23126 w 139241"/>
              <a:gd name="connsiteY3" fmla="*/ 116313 h 261766"/>
              <a:gd name="connsiteX4" fmla="*/ 135552 w 139241"/>
              <a:gd name="connsiteY4" fmla="*/ 258720 h 261766"/>
              <a:gd name="connsiteX5" fmla="*/ 101824 w 139241"/>
              <a:gd name="connsiteY5" fmla="*/ 210002 h 261766"/>
              <a:gd name="connsiteX6" fmla="*/ 641 w 139241"/>
              <a:gd name="connsiteY6" fmla="*/ 165031 h 261766"/>
              <a:gd name="connsiteX7" fmla="*/ 56854 w 139241"/>
              <a:gd name="connsiteY7" fmla="*/ 161284 h 261766"/>
              <a:gd name="connsiteX8" fmla="*/ 19378 w 139241"/>
              <a:gd name="connsiteY8" fmla="*/ 112566 h 261766"/>
              <a:gd name="connsiteX9" fmla="*/ 128057 w 139241"/>
              <a:gd name="connsiteY9" fmla="*/ 140 h 26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241" h="261766">
                <a:moveTo>
                  <a:pt x="128057" y="140"/>
                </a:moveTo>
                <a:cubicBezTo>
                  <a:pt x="134303" y="-3607"/>
                  <a:pt x="68097" y="68845"/>
                  <a:pt x="56854" y="90081"/>
                </a:cubicBezTo>
                <a:cubicBezTo>
                  <a:pt x="45611" y="111317"/>
                  <a:pt x="66222" y="123184"/>
                  <a:pt x="60601" y="127556"/>
                </a:cubicBezTo>
                <a:cubicBezTo>
                  <a:pt x="54980" y="131928"/>
                  <a:pt x="10634" y="94452"/>
                  <a:pt x="23126" y="116313"/>
                </a:cubicBezTo>
                <a:cubicBezTo>
                  <a:pt x="35618" y="138174"/>
                  <a:pt x="122436" y="243105"/>
                  <a:pt x="135552" y="258720"/>
                </a:cubicBezTo>
                <a:cubicBezTo>
                  <a:pt x="148668" y="274335"/>
                  <a:pt x="124309" y="225617"/>
                  <a:pt x="101824" y="210002"/>
                </a:cubicBezTo>
                <a:cubicBezTo>
                  <a:pt x="79339" y="194387"/>
                  <a:pt x="8136" y="173151"/>
                  <a:pt x="641" y="165031"/>
                </a:cubicBezTo>
                <a:cubicBezTo>
                  <a:pt x="-6854" y="156911"/>
                  <a:pt x="53731" y="170028"/>
                  <a:pt x="56854" y="161284"/>
                </a:cubicBezTo>
                <a:cubicBezTo>
                  <a:pt x="59977" y="152540"/>
                  <a:pt x="8135" y="133177"/>
                  <a:pt x="19378" y="112566"/>
                </a:cubicBezTo>
                <a:cubicBezTo>
                  <a:pt x="30621" y="91955"/>
                  <a:pt x="121811" y="3887"/>
                  <a:pt x="128057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99F16DA-D440-070B-1018-F10E13991596}"/>
              </a:ext>
            </a:extLst>
          </p:cNvPr>
          <p:cNvSpPr/>
          <p:nvPr/>
        </p:nvSpPr>
        <p:spPr>
          <a:xfrm>
            <a:off x="6666737" y="4346653"/>
            <a:ext cx="682404" cy="259218"/>
          </a:xfrm>
          <a:custGeom>
            <a:avLst/>
            <a:gdLst>
              <a:gd name="connsiteX0" fmla="*/ 138 w 682404"/>
              <a:gd name="connsiteY0" fmla="*/ 259075 h 259218"/>
              <a:gd name="connsiteX1" fmla="*/ 112565 w 682404"/>
              <a:gd name="connsiteY1" fmla="*/ 195367 h 259218"/>
              <a:gd name="connsiteX2" fmla="*/ 97574 w 682404"/>
              <a:gd name="connsiteY2" fmla="*/ 150396 h 259218"/>
              <a:gd name="connsiteX3" fmla="*/ 228738 w 682404"/>
              <a:gd name="connsiteY3" fmla="*/ 135406 h 259218"/>
              <a:gd name="connsiteX4" fmla="*/ 236233 w 682404"/>
              <a:gd name="connsiteY4" fmla="*/ 109173 h 259218"/>
              <a:gd name="connsiteX5" fmla="*/ 371145 w 682404"/>
              <a:gd name="connsiteY5" fmla="*/ 105426 h 259218"/>
              <a:gd name="connsiteX6" fmla="*/ 243729 w 682404"/>
              <a:gd name="connsiteY6" fmla="*/ 60455 h 259218"/>
              <a:gd name="connsiteX7" fmla="*/ 528542 w 682404"/>
              <a:gd name="connsiteY7" fmla="*/ 52960 h 259218"/>
              <a:gd name="connsiteX8" fmla="*/ 416115 w 682404"/>
              <a:gd name="connsiteY8" fmla="*/ 34222 h 259218"/>
              <a:gd name="connsiteX9" fmla="*/ 595997 w 682404"/>
              <a:gd name="connsiteY9" fmla="*/ 37970 h 259218"/>
              <a:gd name="connsiteX10" fmla="*/ 682191 w 682404"/>
              <a:gd name="connsiteY10" fmla="*/ 495 h 259218"/>
              <a:gd name="connsiteX11" fmla="*/ 622230 w 682404"/>
              <a:gd name="connsiteY11" fmla="*/ 15485 h 259218"/>
              <a:gd name="connsiteX12" fmla="*/ 427358 w 682404"/>
              <a:gd name="connsiteY12" fmla="*/ 56708 h 259218"/>
              <a:gd name="connsiteX13" fmla="*/ 247476 w 682404"/>
              <a:gd name="connsiteY13" fmla="*/ 116668 h 259218"/>
              <a:gd name="connsiteX14" fmla="*/ 138797 w 682404"/>
              <a:gd name="connsiteY14" fmla="*/ 176629 h 259218"/>
              <a:gd name="connsiteX15" fmla="*/ 138 w 682404"/>
              <a:gd name="connsiteY15" fmla="*/ 259075 h 25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404" h="259218">
                <a:moveTo>
                  <a:pt x="138" y="259075"/>
                </a:moveTo>
                <a:cubicBezTo>
                  <a:pt x="-4234" y="262198"/>
                  <a:pt x="96326" y="213480"/>
                  <a:pt x="112565" y="195367"/>
                </a:cubicBezTo>
                <a:cubicBezTo>
                  <a:pt x="128804" y="177254"/>
                  <a:pt x="78212" y="160389"/>
                  <a:pt x="97574" y="150396"/>
                </a:cubicBezTo>
                <a:cubicBezTo>
                  <a:pt x="116936" y="140403"/>
                  <a:pt x="205628" y="142276"/>
                  <a:pt x="228738" y="135406"/>
                </a:cubicBezTo>
                <a:cubicBezTo>
                  <a:pt x="251848" y="128536"/>
                  <a:pt x="212499" y="114170"/>
                  <a:pt x="236233" y="109173"/>
                </a:cubicBezTo>
                <a:cubicBezTo>
                  <a:pt x="259967" y="104176"/>
                  <a:pt x="369896" y="113546"/>
                  <a:pt x="371145" y="105426"/>
                </a:cubicBezTo>
                <a:cubicBezTo>
                  <a:pt x="372394" y="97306"/>
                  <a:pt x="217496" y="69199"/>
                  <a:pt x="243729" y="60455"/>
                </a:cubicBezTo>
                <a:cubicBezTo>
                  <a:pt x="269962" y="51711"/>
                  <a:pt x="499811" y="57332"/>
                  <a:pt x="528542" y="52960"/>
                </a:cubicBezTo>
                <a:cubicBezTo>
                  <a:pt x="557273" y="48588"/>
                  <a:pt x="404873" y="36720"/>
                  <a:pt x="416115" y="34222"/>
                </a:cubicBezTo>
                <a:cubicBezTo>
                  <a:pt x="427357" y="31724"/>
                  <a:pt x="551651" y="43591"/>
                  <a:pt x="595997" y="37970"/>
                </a:cubicBezTo>
                <a:cubicBezTo>
                  <a:pt x="640343" y="32349"/>
                  <a:pt x="677819" y="4242"/>
                  <a:pt x="682191" y="495"/>
                </a:cubicBezTo>
                <a:cubicBezTo>
                  <a:pt x="686563" y="-3252"/>
                  <a:pt x="622230" y="15485"/>
                  <a:pt x="622230" y="15485"/>
                </a:cubicBezTo>
                <a:cubicBezTo>
                  <a:pt x="579758" y="24854"/>
                  <a:pt x="489817" y="39844"/>
                  <a:pt x="427358" y="56708"/>
                </a:cubicBezTo>
                <a:cubicBezTo>
                  <a:pt x="364899" y="73572"/>
                  <a:pt x="295570" y="96681"/>
                  <a:pt x="247476" y="116668"/>
                </a:cubicBezTo>
                <a:cubicBezTo>
                  <a:pt x="199382" y="136655"/>
                  <a:pt x="175648" y="153519"/>
                  <a:pt x="138797" y="176629"/>
                </a:cubicBezTo>
                <a:cubicBezTo>
                  <a:pt x="101946" y="199739"/>
                  <a:pt x="4510" y="255952"/>
                  <a:pt x="138" y="259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7A9796E-6DED-6896-7721-072B97B666D0}"/>
              </a:ext>
            </a:extLst>
          </p:cNvPr>
          <p:cNvSpPr/>
          <p:nvPr/>
        </p:nvSpPr>
        <p:spPr>
          <a:xfrm>
            <a:off x="6684914" y="4565665"/>
            <a:ext cx="252457" cy="220402"/>
          </a:xfrm>
          <a:custGeom>
            <a:avLst/>
            <a:gdLst>
              <a:gd name="connsiteX0" fmla="*/ 56912 w 252457"/>
              <a:gd name="connsiteY0" fmla="*/ 6335 h 220402"/>
              <a:gd name="connsiteX1" fmla="*/ 165591 w 252457"/>
              <a:gd name="connsiteY1" fmla="*/ 13830 h 220402"/>
              <a:gd name="connsiteX2" fmla="*/ 34427 w 252457"/>
              <a:gd name="connsiteY2" fmla="*/ 137499 h 220402"/>
              <a:gd name="connsiteX3" fmla="*/ 71902 w 252457"/>
              <a:gd name="connsiteY3" fmla="*/ 115014 h 220402"/>
              <a:gd name="connsiteX4" fmla="*/ 699 w 252457"/>
              <a:gd name="connsiteY4" fmla="*/ 219945 h 220402"/>
              <a:gd name="connsiteX5" fmla="*/ 49417 w 252457"/>
              <a:gd name="connsiteY5" fmla="*/ 148742 h 220402"/>
              <a:gd name="connsiteX6" fmla="*/ 251784 w 252457"/>
              <a:gd name="connsiteY6" fmla="*/ 43810 h 220402"/>
              <a:gd name="connsiteX7" fmla="*/ 116873 w 252457"/>
              <a:gd name="connsiteY7" fmla="*/ 92528 h 220402"/>
              <a:gd name="connsiteX8" fmla="*/ 173086 w 252457"/>
              <a:gd name="connsiteY8" fmla="*/ 43810 h 220402"/>
              <a:gd name="connsiteX9" fmla="*/ 56912 w 252457"/>
              <a:gd name="connsiteY9" fmla="*/ 6335 h 22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57" h="220402">
                <a:moveTo>
                  <a:pt x="56912" y="6335"/>
                </a:moveTo>
                <a:cubicBezTo>
                  <a:pt x="55663" y="1339"/>
                  <a:pt x="169338" y="-8031"/>
                  <a:pt x="165591" y="13830"/>
                </a:cubicBezTo>
                <a:cubicBezTo>
                  <a:pt x="161844" y="35691"/>
                  <a:pt x="50042" y="120635"/>
                  <a:pt x="34427" y="137499"/>
                </a:cubicBezTo>
                <a:cubicBezTo>
                  <a:pt x="18812" y="154363"/>
                  <a:pt x="77523" y="101273"/>
                  <a:pt x="71902" y="115014"/>
                </a:cubicBezTo>
                <a:cubicBezTo>
                  <a:pt x="66281" y="128755"/>
                  <a:pt x="4446" y="214324"/>
                  <a:pt x="699" y="219945"/>
                </a:cubicBezTo>
                <a:cubicBezTo>
                  <a:pt x="-3049" y="225566"/>
                  <a:pt x="7570" y="178098"/>
                  <a:pt x="49417" y="148742"/>
                </a:cubicBezTo>
                <a:cubicBezTo>
                  <a:pt x="91264" y="119386"/>
                  <a:pt x="240541" y="53179"/>
                  <a:pt x="251784" y="43810"/>
                </a:cubicBezTo>
                <a:cubicBezTo>
                  <a:pt x="263027" y="34441"/>
                  <a:pt x="129989" y="92528"/>
                  <a:pt x="116873" y="92528"/>
                </a:cubicBezTo>
                <a:cubicBezTo>
                  <a:pt x="103757" y="92528"/>
                  <a:pt x="178083" y="57551"/>
                  <a:pt x="173086" y="43810"/>
                </a:cubicBezTo>
                <a:cubicBezTo>
                  <a:pt x="168089" y="30069"/>
                  <a:pt x="58161" y="11331"/>
                  <a:pt x="56912" y="6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E55F99F-CEDF-3624-1577-0791AAC7E0DC}"/>
              </a:ext>
            </a:extLst>
          </p:cNvPr>
          <p:cNvSpPr/>
          <p:nvPr/>
        </p:nvSpPr>
        <p:spPr>
          <a:xfrm>
            <a:off x="6898014" y="4495607"/>
            <a:ext cx="538354" cy="113868"/>
          </a:xfrm>
          <a:custGeom>
            <a:avLst/>
            <a:gdLst>
              <a:gd name="connsiteX0" fmla="*/ 1209 w 538354"/>
              <a:gd name="connsiteY0" fmla="*/ 102626 h 113868"/>
              <a:gd name="connsiteX1" fmla="*/ 166101 w 538354"/>
              <a:gd name="connsiteY1" fmla="*/ 20180 h 113868"/>
              <a:gd name="connsiteX2" fmla="*/ 353478 w 538354"/>
              <a:gd name="connsiteY2" fmla="*/ 27675 h 113868"/>
              <a:gd name="connsiteX3" fmla="*/ 271032 w 538354"/>
              <a:gd name="connsiteY3" fmla="*/ 53908 h 113868"/>
              <a:gd name="connsiteX4" fmla="*/ 121130 w 538354"/>
              <a:gd name="connsiteY4" fmla="*/ 113868 h 113868"/>
              <a:gd name="connsiteX5" fmla="*/ 368468 w 538354"/>
              <a:gd name="connsiteY5" fmla="*/ 16432 h 113868"/>
              <a:gd name="connsiteX6" fmla="*/ 417186 w 538354"/>
              <a:gd name="connsiteY6" fmla="*/ 1442 h 113868"/>
              <a:gd name="connsiteX7" fmla="*/ 537107 w 538354"/>
              <a:gd name="connsiteY7" fmla="*/ 1442 h 113868"/>
              <a:gd name="connsiteX8" fmla="*/ 473399 w 538354"/>
              <a:gd name="connsiteY8" fmla="*/ 8937 h 113868"/>
              <a:gd name="connsiteX9" fmla="*/ 372216 w 538354"/>
              <a:gd name="connsiteY9" fmla="*/ 27675 h 113868"/>
              <a:gd name="connsiteX10" fmla="*/ 274779 w 538354"/>
              <a:gd name="connsiteY10" fmla="*/ 16432 h 113868"/>
              <a:gd name="connsiteX11" fmla="*/ 188586 w 538354"/>
              <a:gd name="connsiteY11" fmla="*/ 5190 h 113868"/>
              <a:gd name="connsiteX12" fmla="*/ 94897 w 538354"/>
              <a:gd name="connsiteY12" fmla="*/ 27675 h 113868"/>
              <a:gd name="connsiteX13" fmla="*/ 1209 w 538354"/>
              <a:gd name="connsiteY13" fmla="*/ 102626 h 11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8354" h="113868">
                <a:moveTo>
                  <a:pt x="1209" y="102626"/>
                </a:moveTo>
                <a:cubicBezTo>
                  <a:pt x="13076" y="101377"/>
                  <a:pt x="107390" y="32672"/>
                  <a:pt x="166101" y="20180"/>
                </a:cubicBezTo>
                <a:cubicBezTo>
                  <a:pt x="224812" y="7688"/>
                  <a:pt x="335990" y="22054"/>
                  <a:pt x="353478" y="27675"/>
                </a:cubicBezTo>
                <a:cubicBezTo>
                  <a:pt x="370967" y="33296"/>
                  <a:pt x="309757" y="39543"/>
                  <a:pt x="271032" y="53908"/>
                </a:cubicBezTo>
                <a:cubicBezTo>
                  <a:pt x="232307" y="68273"/>
                  <a:pt x="121130" y="113868"/>
                  <a:pt x="121130" y="113868"/>
                </a:cubicBezTo>
                <a:lnTo>
                  <a:pt x="368468" y="16432"/>
                </a:lnTo>
                <a:cubicBezTo>
                  <a:pt x="417811" y="-2306"/>
                  <a:pt x="389080" y="3940"/>
                  <a:pt x="417186" y="1442"/>
                </a:cubicBezTo>
                <a:cubicBezTo>
                  <a:pt x="445292" y="-1056"/>
                  <a:pt x="527738" y="193"/>
                  <a:pt x="537107" y="1442"/>
                </a:cubicBezTo>
                <a:cubicBezTo>
                  <a:pt x="546476" y="2691"/>
                  <a:pt x="500881" y="4565"/>
                  <a:pt x="473399" y="8937"/>
                </a:cubicBezTo>
                <a:cubicBezTo>
                  <a:pt x="445917" y="13309"/>
                  <a:pt x="405319" y="26426"/>
                  <a:pt x="372216" y="27675"/>
                </a:cubicBezTo>
                <a:cubicBezTo>
                  <a:pt x="339113" y="28924"/>
                  <a:pt x="274779" y="16432"/>
                  <a:pt x="274779" y="16432"/>
                </a:cubicBezTo>
                <a:cubicBezTo>
                  <a:pt x="244174" y="12684"/>
                  <a:pt x="218566" y="3316"/>
                  <a:pt x="188586" y="5190"/>
                </a:cubicBezTo>
                <a:cubicBezTo>
                  <a:pt x="158606" y="7064"/>
                  <a:pt x="121754" y="13309"/>
                  <a:pt x="94897" y="27675"/>
                </a:cubicBezTo>
                <a:cubicBezTo>
                  <a:pt x="68040" y="42041"/>
                  <a:pt x="-10658" y="103875"/>
                  <a:pt x="1209" y="102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ABAEC80-D5AC-3DCB-8EC9-E4FB3B2524C0}"/>
              </a:ext>
            </a:extLst>
          </p:cNvPr>
          <p:cNvSpPr/>
          <p:nvPr/>
        </p:nvSpPr>
        <p:spPr>
          <a:xfrm>
            <a:off x="6899201" y="4511443"/>
            <a:ext cx="346066" cy="131821"/>
          </a:xfrm>
          <a:custGeom>
            <a:avLst/>
            <a:gdLst>
              <a:gd name="connsiteX0" fmla="*/ 22 w 346066"/>
              <a:gd name="connsiteY0" fmla="*/ 131760 h 131821"/>
              <a:gd name="connsiteX1" fmla="*/ 172409 w 346066"/>
              <a:gd name="connsiteY1" fmla="*/ 38072 h 131821"/>
              <a:gd name="connsiteX2" fmla="*/ 344796 w 346066"/>
              <a:gd name="connsiteY2" fmla="*/ 596 h 131821"/>
              <a:gd name="connsiteX3" fmla="*/ 247360 w 346066"/>
              <a:gd name="connsiteY3" fmla="*/ 15587 h 131821"/>
              <a:gd name="connsiteX4" fmla="*/ 183651 w 346066"/>
              <a:gd name="connsiteY4" fmla="*/ 23082 h 131821"/>
              <a:gd name="connsiteX5" fmla="*/ 22 w 346066"/>
              <a:gd name="connsiteY5" fmla="*/ 131760 h 13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066" h="131821">
                <a:moveTo>
                  <a:pt x="22" y="131760"/>
                </a:moveTo>
                <a:cubicBezTo>
                  <a:pt x="-1852" y="134258"/>
                  <a:pt x="114947" y="59933"/>
                  <a:pt x="172409" y="38072"/>
                </a:cubicBezTo>
                <a:cubicBezTo>
                  <a:pt x="229871" y="16211"/>
                  <a:pt x="332304" y="4343"/>
                  <a:pt x="344796" y="596"/>
                </a:cubicBezTo>
                <a:cubicBezTo>
                  <a:pt x="357288" y="-3151"/>
                  <a:pt x="274217" y="11839"/>
                  <a:pt x="247360" y="15587"/>
                </a:cubicBezTo>
                <a:cubicBezTo>
                  <a:pt x="220503" y="19335"/>
                  <a:pt x="219877" y="3095"/>
                  <a:pt x="183651" y="23082"/>
                </a:cubicBezTo>
                <a:cubicBezTo>
                  <a:pt x="147425" y="43069"/>
                  <a:pt x="1896" y="129262"/>
                  <a:pt x="22" y="131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D30BCEAB-1E0B-E9CE-82D2-514FB094E08E}"/>
              </a:ext>
            </a:extLst>
          </p:cNvPr>
          <p:cNvSpPr/>
          <p:nvPr/>
        </p:nvSpPr>
        <p:spPr>
          <a:xfrm>
            <a:off x="6083373" y="4875312"/>
            <a:ext cx="198589" cy="731482"/>
          </a:xfrm>
          <a:custGeom>
            <a:avLst/>
            <a:gdLst>
              <a:gd name="connsiteX0" fmla="*/ 66342 w 198589"/>
              <a:gd name="connsiteY0" fmla="*/ 239 h 731482"/>
              <a:gd name="connsiteX1" fmla="*/ 58847 w 198589"/>
              <a:gd name="connsiteY1" fmla="*/ 176373 h 731482"/>
              <a:gd name="connsiteX2" fmla="*/ 92575 w 198589"/>
              <a:gd name="connsiteY2" fmla="*/ 389983 h 731482"/>
              <a:gd name="connsiteX3" fmla="*/ 92575 w 198589"/>
              <a:gd name="connsiteY3" fmla="*/ 367498 h 731482"/>
              <a:gd name="connsiteX4" fmla="*/ 193758 w 198589"/>
              <a:gd name="connsiteY4" fmla="*/ 712272 h 731482"/>
              <a:gd name="connsiteX5" fmla="*/ 163778 w 198589"/>
              <a:gd name="connsiteY5" fmla="*/ 633573 h 731482"/>
              <a:gd name="connsiteX6" fmla="*/ 2634 w 198589"/>
              <a:gd name="connsiteY6" fmla="*/ 183868 h 731482"/>
              <a:gd name="connsiteX7" fmla="*/ 62594 w 198589"/>
              <a:gd name="connsiteY7" fmla="*/ 292547 h 731482"/>
              <a:gd name="connsiteX8" fmla="*/ 47604 w 198589"/>
              <a:gd name="connsiteY8" fmla="*/ 213849 h 731482"/>
              <a:gd name="connsiteX9" fmla="*/ 66342 w 198589"/>
              <a:gd name="connsiteY9" fmla="*/ 239 h 73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589" h="731482">
                <a:moveTo>
                  <a:pt x="66342" y="239"/>
                </a:moveTo>
                <a:cubicBezTo>
                  <a:pt x="68216" y="-6007"/>
                  <a:pt x="54475" y="111416"/>
                  <a:pt x="58847" y="176373"/>
                </a:cubicBezTo>
                <a:cubicBezTo>
                  <a:pt x="63219" y="241330"/>
                  <a:pt x="86954" y="358129"/>
                  <a:pt x="92575" y="389983"/>
                </a:cubicBezTo>
                <a:cubicBezTo>
                  <a:pt x="98196" y="421837"/>
                  <a:pt x="75711" y="313783"/>
                  <a:pt x="92575" y="367498"/>
                </a:cubicBezTo>
                <a:cubicBezTo>
                  <a:pt x="109439" y="421213"/>
                  <a:pt x="181891" y="667926"/>
                  <a:pt x="193758" y="712272"/>
                </a:cubicBezTo>
                <a:cubicBezTo>
                  <a:pt x="205625" y="756618"/>
                  <a:pt x="195632" y="721640"/>
                  <a:pt x="163778" y="633573"/>
                </a:cubicBezTo>
                <a:cubicBezTo>
                  <a:pt x="131924" y="545506"/>
                  <a:pt x="19498" y="240706"/>
                  <a:pt x="2634" y="183868"/>
                </a:cubicBezTo>
                <a:cubicBezTo>
                  <a:pt x="-14230" y="127030"/>
                  <a:pt x="55099" y="287550"/>
                  <a:pt x="62594" y="292547"/>
                </a:cubicBezTo>
                <a:cubicBezTo>
                  <a:pt x="70089" y="297544"/>
                  <a:pt x="46979" y="256946"/>
                  <a:pt x="47604" y="213849"/>
                </a:cubicBezTo>
                <a:cubicBezTo>
                  <a:pt x="48229" y="170752"/>
                  <a:pt x="64468" y="6485"/>
                  <a:pt x="66342" y="2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AF4A46EE-7E3C-18C3-CDC2-D43538CFF768}"/>
              </a:ext>
            </a:extLst>
          </p:cNvPr>
          <p:cNvSpPr/>
          <p:nvPr/>
        </p:nvSpPr>
        <p:spPr>
          <a:xfrm>
            <a:off x="6273113" y="4567847"/>
            <a:ext cx="195179" cy="833504"/>
          </a:xfrm>
          <a:custGeom>
            <a:avLst/>
            <a:gdLst>
              <a:gd name="connsiteX0" fmla="*/ 63979 w 195179"/>
              <a:gd name="connsiteY0" fmla="*/ 405 h 833504"/>
              <a:gd name="connsiteX1" fmla="*/ 19008 w 195179"/>
              <a:gd name="connsiteY1" fmla="*/ 135317 h 833504"/>
              <a:gd name="connsiteX2" fmla="*/ 56484 w 195179"/>
              <a:gd name="connsiteY2" fmla="*/ 360169 h 833504"/>
              <a:gd name="connsiteX3" fmla="*/ 37746 w 195179"/>
              <a:gd name="connsiteY3" fmla="*/ 311451 h 833504"/>
              <a:gd name="connsiteX4" fmla="*/ 86464 w 195179"/>
              <a:gd name="connsiteY4" fmla="*/ 525061 h 833504"/>
              <a:gd name="connsiteX5" fmla="*/ 97707 w 195179"/>
              <a:gd name="connsiteY5" fmla="*/ 521314 h 833504"/>
              <a:gd name="connsiteX6" fmla="*/ 150172 w 195179"/>
              <a:gd name="connsiteY6" fmla="*/ 693701 h 833504"/>
              <a:gd name="connsiteX7" fmla="*/ 161415 w 195179"/>
              <a:gd name="connsiteY7" fmla="*/ 832360 h 833504"/>
              <a:gd name="connsiteX8" fmla="*/ 146425 w 195179"/>
              <a:gd name="connsiteY8" fmla="*/ 742419 h 833504"/>
              <a:gd name="connsiteX9" fmla="*/ 195143 w 195179"/>
              <a:gd name="connsiteY9" fmla="*/ 457605 h 833504"/>
              <a:gd name="connsiteX10" fmla="*/ 153920 w 195179"/>
              <a:gd name="connsiteY10" fmla="*/ 667468 h 833504"/>
              <a:gd name="connsiteX11" fmla="*/ 127687 w 195179"/>
              <a:gd name="connsiteY11" fmla="*/ 562537 h 833504"/>
              <a:gd name="connsiteX12" fmla="*/ 271 w 195179"/>
              <a:gd name="connsiteY12" fmla="*/ 176540 h 833504"/>
              <a:gd name="connsiteX13" fmla="*/ 63979 w 195179"/>
              <a:gd name="connsiteY13" fmla="*/ 405 h 83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179" h="833504">
                <a:moveTo>
                  <a:pt x="63979" y="405"/>
                </a:moveTo>
                <a:cubicBezTo>
                  <a:pt x="67102" y="-6465"/>
                  <a:pt x="20257" y="75356"/>
                  <a:pt x="19008" y="135317"/>
                </a:cubicBezTo>
                <a:cubicBezTo>
                  <a:pt x="17759" y="195278"/>
                  <a:pt x="53361" y="330813"/>
                  <a:pt x="56484" y="360169"/>
                </a:cubicBezTo>
                <a:cubicBezTo>
                  <a:pt x="59607" y="389525"/>
                  <a:pt x="32749" y="283969"/>
                  <a:pt x="37746" y="311451"/>
                </a:cubicBezTo>
                <a:cubicBezTo>
                  <a:pt x="42743" y="338933"/>
                  <a:pt x="76471" y="490084"/>
                  <a:pt x="86464" y="525061"/>
                </a:cubicBezTo>
                <a:cubicBezTo>
                  <a:pt x="96458" y="560038"/>
                  <a:pt x="87089" y="493207"/>
                  <a:pt x="97707" y="521314"/>
                </a:cubicBezTo>
                <a:cubicBezTo>
                  <a:pt x="108325" y="549421"/>
                  <a:pt x="139554" y="641860"/>
                  <a:pt x="150172" y="693701"/>
                </a:cubicBezTo>
                <a:cubicBezTo>
                  <a:pt x="160790" y="745542"/>
                  <a:pt x="162039" y="824240"/>
                  <a:pt x="161415" y="832360"/>
                </a:cubicBezTo>
                <a:cubicBezTo>
                  <a:pt x="160791" y="840480"/>
                  <a:pt x="140804" y="804878"/>
                  <a:pt x="146425" y="742419"/>
                </a:cubicBezTo>
                <a:cubicBezTo>
                  <a:pt x="152046" y="679960"/>
                  <a:pt x="193894" y="470097"/>
                  <a:pt x="195143" y="457605"/>
                </a:cubicBezTo>
                <a:cubicBezTo>
                  <a:pt x="196392" y="445113"/>
                  <a:pt x="165163" y="649979"/>
                  <a:pt x="153920" y="667468"/>
                </a:cubicBezTo>
                <a:cubicBezTo>
                  <a:pt x="142677" y="684957"/>
                  <a:pt x="153295" y="644358"/>
                  <a:pt x="127687" y="562537"/>
                </a:cubicBezTo>
                <a:cubicBezTo>
                  <a:pt x="102079" y="480716"/>
                  <a:pt x="5268" y="267730"/>
                  <a:pt x="271" y="176540"/>
                </a:cubicBezTo>
                <a:cubicBezTo>
                  <a:pt x="-4726" y="85350"/>
                  <a:pt x="60856" y="7275"/>
                  <a:pt x="63979" y="40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8F74174-6168-D646-FC18-574D5737EB7C}"/>
              </a:ext>
            </a:extLst>
          </p:cNvPr>
          <p:cNvSpPr/>
          <p:nvPr/>
        </p:nvSpPr>
        <p:spPr>
          <a:xfrm>
            <a:off x="6445755" y="5437399"/>
            <a:ext cx="195756" cy="657073"/>
          </a:xfrm>
          <a:custGeom>
            <a:avLst/>
            <a:gdLst>
              <a:gd name="connsiteX0" fmla="*/ 15 w 195756"/>
              <a:gd name="connsiteY0" fmla="*/ 283 h 657073"/>
              <a:gd name="connsiteX1" fmla="*/ 89956 w 195756"/>
              <a:gd name="connsiteY1" fmla="*/ 292591 h 657073"/>
              <a:gd name="connsiteX2" fmla="*/ 101199 w 195756"/>
              <a:gd name="connsiteY2" fmla="*/ 431250 h 657073"/>
              <a:gd name="connsiteX3" fmla="*/ 101199 w 195756"/>
              <a:gd name="connsiteY3" fmla="*/ 408765 h 657073"/>
              <a:gd name="connsiteX4" fmla="*/ 194888 w 195756"/>
              <a:gd name="connsiteY4" fmla="*/ 652355 h 657073"/>
              <a:gd name="connsiteX5" fmla="*/ 146170 w 195756"/>
              <a:gd name="connsiteY5" fmla="*/ 562414 h 657073"/>
              <a:gd name="connsiteX6" fmla="*/ 116189 w 195756"/>
              <a:gd name="connsiteY6" fmla="*/ 472473 h 657073"/>
              <a:gd name="connsiteX7" fmla="*/ 104947 w 195756"/>
              <a:gd name="connsiteY7" fmla="*/ 146437 h 657073"/>
              <a:gd name="connsiteX8" fmla="*/ 97452 w 195756"/>
              <a:gd name="connsiteY8" fmla="*/ 236378 h 657073"/>
              <a:gd name="connsiteX9" fmla="*/ 15 w 195756"/>
              <a:gd name="connsiteY9" fmla="*/ 283 h 65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756" h="657073">
                <a:moveTo>
                  <a:pt x="15" y="283"/>
                </a:moveTo>
                <a:cubicBezTo>
                  <a:pt x="-1234" y="9652"/>
                  <a:pt x="73092" y="220763"/>
                  <a:pt x="89956" y="292591"/>
                </a:cubicBezTo>
                <a:cubicBezTo>
                  <a:pt x="106820" y="364419"/>
                  <a:pt x="99325" y="411888"/>
                  <a:pt x="101199" y="431250"/>
                </a:cubicBezTo>
                <a:cubicBezTo>
                  <a:pt x="103073" y="450612"/>
                  <a:pt x="85584" y="371914"/>
                  <a:pt x="101199" y="408765"/>
                </a:cubicBezTo>
                <a:cubicBezTo>
                  <a:pt x="116814" y="445616"/>
                  <a:pt x="187393" y="626747"/>
                  <a:pt x="194888" y="652355"/>
                </a:cubicBezTo>
                <a:cubicBezTo>
                  <a:pt x="202383" y="677963"/>
                  <a:pt x="159287" y="592394"/>
                  <a:pt x="146170" y="562414"/>
                </a:cubicBezTo>
                <a:cubicBezTo>
                  <a:pt x="133054" y="532434"/>
                  <a:pt x="123060" y="541803"/>
                  <a:pt x="116189" y="472473"/>
                </a:cubicBezTo>
                <a:cubicBezTo>
                  <a:pt x="109319" y="403144"/>
                  <a:pt x="108070" y="185786"/>
                  <a:pt x="104947" y="146437"/>
                </a:cubicBezTo>
                <a:cubicBezTo>
                  <a:pt x="101824" y="107088"/>
                  <a:pt x="118063" y="256365"/>
                  <a:pt x="97452" y="236378"/>
                </a:cubicBezTo>
                <a:cubicBezTo>
                  <a:pt x="76841" y="216391"/>
                  <a:pt x="1264" y="-9086"/>
                  <a:pt x="15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428765E-F572-DB79-F197-960899706876}"/>
              </a:ext>
            </a:extLst>
          </p:cNvPr>
          <p:cNvSpPr/>
          <p:nvPr/>
        </p:nvSpPr>
        <p:spPr>
          <a:xfrm>
            <a:off x="6340793" y="5489673"/>
            <a:ext cx="200658" cy="760780"/>
          </a:xfrm>
          <a:custGeom>
            <a:avLst/>
            <a:gdLst>
              <a:gd name="connsiteX0" fmla="*/ 46 w 200658"/>
              <a:gd name="connsiteY0" fmla="*/ 475 h 760780"/>
              <a:gd name="connsiteX1" fmla="*/ 22532 w 200658"/>
              <a:gd name="connsiteY1" fmla="*/ 371481 h 760780"/>
              <a:gd name="connsiteX2" fmla="*/ 104977 w 200658"/>
              <a:gd name="connsiteY2" fmla="*/ 581343 h 760780"/>
              <a:gd name="connsiteX3" fmla="*/ 74997 w 200658"/>
              <a:gd name="connsiteY3" fmla="*/ 540120 h 760780"/>
              <a:gd name="connsiteX4" fmla="*/ 198666 w 200658"/>
              <a:gd name="connsiteY4" fmla="*/ 757478 h 760780"/>
              <a:gd name="connsiteX5" fmla="*/ 142453 w 200658"/>
              <a:gd name="connsiteY5" fmla="*/ 656294 h 760780"/>
              <a:gd name="connsiteX6" fmla="*/ 26279 w 200658"/>
              <a:gd name="connsiteY6" fmla="*/ 453927 h 760780"/>
              <a:gd name="connsiteX7" fmla="*/ 46 w 200658"/>
              <a:gd name="connsiteY7" fmla="*/ 475 h 76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658" h="760780">
                <a:moveTo>
                  <a:pt x="46" y="475"/>
                </a:moveTo>
                <a:cubicBezTo>
                  <a:pt x="-578" y="-13266"/>
                  <a:pt x="5044" y="274670"/>
                  <a:pt x="22532" y="371481"/>
                </a:cubicBezTo>
                <a:cubicBezTo>
                  <a:pt x="40020" y="468292"/>
                  <a:pt x="96233" y="553237"/>
                  <a:pt x="104977" y="581343"/>
                </a:cubicBezTo>
                <a:cubicBezTo>
                  <a:pt x="113721" y="609449"/>
                  <a:pt x="59382" y="510764"/>
                  <a:pt x="74997" y="540120"/>
                </a:cubicBezTo>
                <a:cubicBezTo>
                  <a:pt x="90612" y="569476"/>
                  <a:pt x="187423" y="738116"/>
                  <a:pt x="198666" y="757478"/>
                </a:cubicBezTo>
                <a:cubicBezTo>
                  <a:pt x="209909" y="776840"/>
                  <a:pt x="171184" y="706886"/>
                  <a:pt x="142453" y="656294"/>
                </a:cubicBezTo>
                <a:cubicBezTo>
                  <a:pt x="113722" y="605702"/>
                  <a:pt x="48764" y="558858"/>
                  <a:pt x="26279" y="453927"/>
                </a:cubicBezTo>
                <a:cubicBezTo>
                  <a:pt x="3794" y="348996"/>
                  <a:pt x="670" y="14216"/>
                  <a:pt x="46" y="4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D9D79E7-9678-25D2-C984-CF897D914913}"/>
              </a:ext>
            </a:extLst>
          </p:cNvPr>
          <p:cNvSpPr/>
          <p:nvPr/>
        </p:nvSpPr>
        <p:spPr>
          <a:xfrm>
            <a:off x="6188029" y="5748467"/>
            <a:ext cx="103391" cy="400554"/>
          </a:xfrm>
          <a:custGeom>
            <a:avLst/>
            <a:gdLst>
              <a:gd name="connsiteX0" fmla="*/ 74112 w 103391"/>
              <a:gd name="connsiteY0" fmla="*/ 261 h 400554"/>
              <a:gd name="connsiteX1" fmla="*/ 47879 w 103391"/>
              <a:gd name="connsiteY1" fmla="*/ 180143 h 400554"/>
              <a:gd name="connsiteX2" fmla="*/ 96597 w 103391"/>
              <a:gd name="connsiteY2" fmla="*/ 386258 h 400554"/>
              <a:gd name="connsiteX3" fmla="*/ 92850 w 103391"/>
              <a:gd name="connsiteY3" fmla="*/ 363772 h 400554"/>
              <a:gd name="connsiteX4" fmla="*/ 2909 w 103391"/>
              <a:gd name="connsiteY4" fmla="*/ 210123 h 400554"/>
              <a:gd name="connsiteX5" fmla="*/ 21646 w 103391"/>
              <a:gd name="connsiteY5" fmla="*/ 255094 h 400554"/>
              <a:gd name="connsiteX6" fmla="*/ 17899 w 103391"/>
              <a:gd name="connsiteY6" fmla="*/ 142667 h 400554"/>
              <a:gd name="connsiteX7" fmla="*/ 74112 w 103391"/>
              <a:gd name="connsiteY7" fmla="*/ 261 h 4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91" h="400554">
                <a:moveTo>
                  <a:pt x="74112" y="261"/>
                </a:moveTo>
                <a:cubicBezTo>
                  <a:pt x="79109" y="6507"/>
                  <a:pt x="44131" y="115810"/>
                  <a:pt x="47879" y="180143"/>
                </a:cubicBezTo>
                <a:cubicBezTo>
                  <a:pt x="51626" y="244476"/>
                  <a:pt x="96597" y="386258"/>
                  <a:pt x="96597" y="386258"/>
                </a:cubicBezTo>
                <a:cubicBezTo>
                  <a:pt x="104092" y="416863"/>
                  <a:pt x="108465" y="393128"/>
                  <a:pt x="92850" y="363772"/>
                </a:cubicBezTo>
                <a:cubicBezTo>
                  <a:pt x="77235" y="334416"/>
                  <a:pt x="14776" y="228236"/>
                  <a:pt x="2909" y="210123"/>
                </a:cubicBezTo>
                <a:cubicBezTo>
                  <a:pt x="-8958" y="192010"/>
                  <a:pt x="19148" y="266337"/>
                  <a:pt x="21646" y="255094"/>
                </a:cubicBezTo>
                <a:cubicBezTo>
                  <a:pt x="24144" y="243851"/>
                  <a:pt x="6656" y="183890"/>
                  <a:pt x="17899" y="142667"/>
                </a:cubicBezTo>
                <a:cubicBezTo>
                  <a:pt x="29142" y="101444"/>
                  <a:pt x="69115" y="-5985"/>
                  <a:pt x="7411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E84F2236-C2CF-3CA5-1A1D-87ED7364628F}"/>
              </a:ext>
            </a:extLst>
          </p:cNvPr>
          <p:cNvSpPr/>
          <p:nvPr/>
        </p:nvSpPr>
        <p:spPr>
          <a:xfrm>
            <a:off x="6657845" y="6063201"/>
            <a:ext cx="84561" cy="371768"/>
          </a:xfrm>
          <a:custGeom>
            <a:avLst/>
            <a:gdLst>
              <a:gd name="connsiteX0" fmla="*/ 42758 w 84561"/>
              <a:gd name="connsiteY0" fmla="*/ 320 h 371768"/>
              <a:gd name="connsiteX1" fmla="*/ 76486 w 84561"/>
              <a:gd name="connsiteY1" fmla="*/ 142727 h 371768"/>
              <a:gd name="connsiteX2" fmla="*/ 54001 w 84561"/>
              <a:gd name="connsiteY2" fmla="*/ 262648 h 371768"/>
              <a:gd name="connsiteX3" fmla="*/ 1535 w 84561"/>
              <a:gd name="connsiteY3" fmla="*/ 371327 h 371768"/>
              <a:gd name="connsiteX4" fmla="*/ 20273 w 84561"/>
              <a:gd name="connsiteY4" fmla="*/ 296376 h 371768"/>
              <a:gd name="connsiteX5" fmla="*/ 83981 w 84561"/>
              <a:gd name="connsiteY5" fmla="*/ 183950 h 371768"/>
              <a:gd name="connsiteX6" fmla="*/ 42758 w 84561"/>
              <a:gd name="connsiteY6" fmla="*/ 320 h 37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61" h="371768">
                <a:moveTo>
                  <a:pt x="42758" y="320"/>
                </a:moveTo>
                <a:cubicBezTo>
                  <a:pt x="41509" y="-6550"/>
                  <a:pt x="74612" y="99006"/>
                  <a:pt x="76486" y="142727"/>
                </a:cubicBezTo>
                <a:cubicBezTo>
                  <a:pt x="78360" y="186448"/>
                  <a:pt x="66493" y="224548"/>
                  <a:pt x="54001" y="262648"/>
                </a:cubicBezTo>
                <a:cubicBezTo>
                  <a:pt x="41509" y="300748"/>
                  <a:pt x="7156" y="365706"/>
                  <a:pt x="1535" y="371327"/>
                </a:cubicBezTo>
                <a:cubicBezTo>
                  <a:pt x="-4086" y="376948"/>
                  <a:pt x="6532" y="327605"/>
                  <a:pt x="20273" y="296376"/>
                </a:cubicBezTo>
                <a:cubicBezTo>
                  <a:pt x="34014" y="265147"/>
                  <a:pt x="77735" y="228296"/>
                  <a:pt x="83981" y="183950"/>
                </a:cubicBezTo>
                <a:cubicBezTo>
                  <a:pt x="90227" y="139604"/>
                  <a:pt x="44007" y="7190"/>
                  <a:pt x="42758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0892D834-0F62-7F31-398E-1ED810FD6BCA}"/>
              </a:ext>
            </a:extLst>
          </p:cNvPr>
          <p:cNvSpPr/>
          <p:nvPr/>
        </p:nvSpPr>
        <p:spPr>
          <a:xfrm>
            <a:off x="6549815" y="6104600"/>
            <a:ext cx="118077" cy="184015"/>
          </a:xfrm>
          <a:custGeom>
            <a:avLst/>
            <a:gdLst>
              <a:gd name="connsiteX0" fmla="*/ 887 w 118077"/>
              <a:gd name="connsiteY0" fmla="*/ 183774 h 184015"/>
              <a:gd name="connsiteX1" fmla="*/ 42110 w 118077"/>
              <a:gd name="connsiteY1" fmla="*/ 116318 h 184015"/>
              <a:gd name="connsiteX2" fmla="*/ 117060 w 118077"/>
              <a:gd name="connsiteY2" fmla="*/ 144 h 184015"/>
              <a:gd name="connsiteX3" fmla="*/ 79585 w 118077"/>
              <a:gd name="connsiteY3" fmla="*/ 93833 h 184015"/>
              <a:gd name="connsiteX4" fmla="*/ 887 w 118077"/>
              <a:gd name="connsiteY4" fmla="*/ 183774 h 18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77" h="184015">
                <a:moveTo>
                  <a:pt x="887" y="183774"/>
                </a:moveTo>
                <a:cubicBezTo>
                  <a:pt x="-5359" y="187521"/>
                  <a:pt x="22748" y="146923"/>
                  <a:pt x="42110" y="116318"/>
                </a:cubicBezTo>
                <a:cubicBezTo>
                  <a:pt x="61472" y="85713"/>
                  <a:pt x="110814" y="3891"/>
                  <a:pt x="117060" y="144"/>
                </a:cubicBezTo>
                <a:cubicBezTo>
                  <a:pt x="123306" y="-3603"/>
                  <a:pt x="99572" y="66351"/>
                  <a:pt x="79585" y="93833"/>
                </a:cubicBezTo>
                <a:cubicBezTo>
                  <a:pt x="59598" y="121315"/>
                  <a:pt x="7133" y="180027"/>
                  <a:pt x="887" y="183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59278BD-51B7-4BF2-48A5-1ADE1103D469}"/>
              </a:ext>
            </a:extLst>
          </p:cNvPr>
          <p:cNvSpPr/>
          <p:nvPr/>
        </p:nvSpPr>
        <p:spPr>
          <a:xfrm>
            <a:off x="6321568" y="6304158"/>
            <a:ext cx="352751" cy="96756"/>
          </a:xfrm>
          <a:custGeom>
            <a:avLst/>
            <a:gdLst>
              <a:gd name="connsiteX0" fmla="*/ 534 w 352751"/>
              <a:gd name="connsiteY0" fmla="*/ 96642 h 96756"/>
              <a:gd name="connsiteX1" fmla="*/ 150435 w 352751"/>
              <a:gd name="connsiteY1" fmla="*/ 25439 h 96756"/>
              <a:gd name="connsiteX2" fmla="*/ 349055 w 352751"/>
              <a:gd name="connsiteY2" fmla="*/ 21691 h 96756"/>
              <a:gd name="connsiteX3" fmla="*/ 274104 w 352751"/>
              <a:gd name="connsiteY3" fmla="*/ 6701 h 96756"/>
              <a:gd name="connsiteX4" fmla="*/ 202901 w 352751"/>
              <a:gd name="connsiteY4" fmla="*/ 6701 h 96756"/>
              <a:gd name="connsiteX5" fmla="*/ 534 w 352751"/>
              <a:gd name="connsiteY5" fmla="*/ 96642 h 9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751" h="96756">
                <a:moveTo>
                  <a:pt x="534" y="96642"/>
                </a:moveTo>
                <a:cubicBezTo>
                  <a:pt x="-8210" y="99765"/>
                  <a:pt x="92348" y="37931"/>
                  <a:pt x="150435" y="25439"/>
                </a:cubicBezTo>
                <a:cubicBezTo>
                  <a:pt x="208522" y="12947"/>
                  <a:pt x="328444" y="24814"/>
                  <a:pt x="349055" y="21691"/>
                </a:cubicBezTo>
                <a:cubicBezTo>
                  <a:pt x="369666" y="18568"/>
                  <a:pt x="298463" y="9199"/>
                  <a:pt x="274104" y="6701"/>
                </a:cubicBezTo>
                <a:cubicBezTo>
                  <a:pt x="249745" y="4203"/>
                  <a:pt x="242875" y="-7040"/>
                  <a:pt x="202901" y="6701"/>
                </a:cubicBezTo>
                <a:cubicBezTo>
                  <a:pt x="162927" y="20442"/>
                  <a:pt x="9278" y="93519"/>
                  <a:pt x="534" y="96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E8A73CB-6698-1DCB-592D-18753B7FB1C5}"/>
              </a:ext>
            </a:extLst>
          </p:cNvPr>
          <p:cNvSpPr/>
          <p:nvPr/>
        </p:nvSpPr>
        <p:spPr>
          <a:xfrm>
            <a:off x="6325616" y="6400800"/>
            <a:ext cx="354095" cy="89974"/>
          </a:xfrm>
          <a:custGeom>
            <a:avLst/>
            <a:gdLst>
              <a:gd name="connsiteX0" fmla="*/ 233 w 354095"/>
              <a:gd name="connsiteY0" fmla="*/ 52466 h 89974"/>
              <a:gd name="connsiteX1" fmla="*/ 183863 w 354095"/>
              <a:gd name="connsiteY1" fmla="*/ 89941 h 89974"/>
              <a:gd name="connsiteX2" fmla="*/ 352502 w 354095"/>
              <a:gd name="connsiteY2" fmla="*/ 44970 h 89974"/>
              <a:gd name="connsiteX3" fmla="*/ 262561 w 354095"/>
              <a:gd name="connsiteY3" fmla="*/ 67456 h 89974"/>
              <a:gd name="connsiteX4" fmla="*/ 161377 w 354095"/>
              <a:gd name="connsiteY4" fmla="*/ 63708 h 89974"/>
              <a:gd name="connsiteX5" fmla="*/ 37709 w 354095"/>
              <a:gd name="connsiteY5" fmla="*/ 0 h 89974"/>
              <a:gd name="connsiteX6" fmla="*/ 142640 w 354095"/>
              <a:gd name="connsiteY6" fmla="*/ 63708 h 89974"/>
              <a:gd name="connsiteX7" fmla="*/ 233 w 354095"/>
              <a:gd name="connsiteY7" fmla="*/ 52466 h 8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095" h="89974">
                <a:moveTo>
                  <a:pt x="233" y="52466"/>
                </a:moveTo>
                <a:cubicBezTo>
                  <a:pt x="7103" y="56838"/>
                  <a:pt x="125152" y="91190"/>
                  <a:pt x="183863" y="89941"/>
                </a:cubicBezTo>
                <a:cubicBezTo>
                  <a:pt x="242575" y="88692"/>
                  <a:pt x="339386" y="48717"/>
                  <a:pt x="352502" y="44970"/>
                </a:cubicBezTo>
                <a:cubicBezTo>
                  <a:pt x="365618" y="41222"/>
                  <a:pt x="294415" y="64333"/>
                  <a:pt x="262561" y="67456"/>
                </a:cubicBezTo>
                <a:cubicBezTo>
                  <a:pt x="230707" y="70579"/>
                  <a:pt x="198852" y="74951"/>
                  <a:pt x="161377" y="63708"/>
                </a:cubicBezTo>
                <a:cubicBezTo>
                  <a:pt x="123902" y="52465"/>
                  <a:pt x="40832" y="0"/>
                  <a:pt x="37709" y="0"/>
                </a:cubicBezTo>
                <a:cubicBezTo>
                  <a:pt x="34586" y="0"/>
                  <a:pt x="145139" y="54339"/>
                  <a:pt x="142640" y="63708"/>
                </a:cubicBezTo>
                <a:cubicBezTo>
                  <a:pt x="140142" y="73077"/>
                  <a:pt x="-6637" y="48094"/>
                  <a:pt x="233" y="5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E8A67B2-00CF-F1A5-5DAA-75E5214264F3}"/>
              </a:ext>
            </a:extLst>
          </p:cNvPr>
          <p:cNvSpPr/>
          <p:nvPr/>
        </p:nvSpPr>
        <p:spPr>
          <a:xfrm>
            <a:off x="5830807" y="6209675"/>
            <a:ext cx="162835" cy="383604"/>
          </a:xfrm>
          <a:custGeom>
            <a:avLst/>
            <a:gdLst>
              <a:gd name="connsiteX0" fmla="*/ 60327 w 162835"/>
              <a:gd name="connsiteY0" fmla="*/ 0 h 383604"/>
              <a:gd name="connsiteX1" fmla="*/ 30347 w 162835"/>
              <a:gd name="connsiteY1" fmla="*/ 164892 h 383604"/>
              <a:gd name="connsiteX2" fmla="*/ 71570 w 162835"/>
              <a:gd name="connsiteY2" fmla="*/ 266076 h 383604"/>
              <a:gd name="connsiteX3" fmla="*/ 45337 w 162835"/>
              <a:gd name="connsiteY3" fmla="*/ 194873 h 383604"/>
              <a:gd name="connsiteX4" fmla="*/ 161511 w 162835"/>
              <a:gd name="connsiteY4" fmla="*/ 382250 h 383604"/>
              <a:gd name="connsiteX5" fmla="*/ 101550 w 162835"/>
              <a:gd name="connsiteY5" fmla="*/ 273571 h 383604"/>
              <a:gd name="connsiteX6" fmla="*/ 367 w 162835"/>
              <a:gd name="connsiteY6" fmla="*/ 164892 h 383604"/>
              <a:gd name="connsiteX7" fmla="*/ 60327 w 162835"/>
              <a:gd name="connsiteY7" fmla="*/ 0 h 3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835" h="383604">
                <a:moveTo>
                  <a:pt x="60327" y="0"/>
                </a:moveTo>
                <a:cubicBezTo>
                  <a:pt x="65324" y="0"/>
                  <a:pt x="28473" y="120546"/>
                  <a:pt x="30347" y="164892"/>
                </a:cubicBezTo>
                <a:cubicBezTo>
                  <a:pt x="32221" y="209238"/>
                  <a:pt x="69072" y="261079"/>
                  <a:pt x="71570" y="266076"/>
                </a:cubicBezTo>
                <a:cubicBezTo>
                  <a:pt x="74068" y="271073"/>
                  <a:pt x="30347" y="175511"/>
                  <a:pt x="45337" y="194873"/>
                </a:cubicBezTo>
                <a:cubicBezTo>
                  <a:pt x="60327" y="214235"/>
                  <a:pt x="152142" y="369134"/>
                  <a:pt x="161511" y="382250"/>
                </a:cubicBezTo>
                <a:cubicBezTo>
                  <a:pt x="170880" y="395366"/>
                  <a:pt x="128407" y="309797"/>
                  <a:pt x="101550" y="273571"/>
                </a:cubicBezTo>
                <a:cubicBezTo>
                  <a:pt x="74693" y="237345"/>
                  <a:pt x="5988" y="209238"/>
                  <a:pt x="367" y="164892"/>
                </a:cubicBezTo>
                <a:cubicBezTo>
                  <a:pt x="-5254" y="120546"/>
                  <a:pt x="55330" y="0"/>
                  <a:pt x="603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93F29A7-C25F-0A79-FBB6-53C60969F344}"/>
              </a:ext>
            </a:extLst>
          </p:cNvPr>
          <p:cNvSpPr/>
          <p:nvPr/>
        </p:nvSpPr>
        <p:spPr>
          <a:xfrm>
            <a:off x="5973573" y="6241765"/>
            <a:ext cx="348538" cy="193334"/>
          </a:xfrm>
          <a:custGeom>
            <a:avLst/>
            <a:gdLst>
              <a:gd name="connsiteX0" fmla="*/ 277325 w 348538"/>
              <a:gd name="connsiteY0" fmla="*/ 1638 h 193334"/>
              <a:gd name="connsiteX1" fmla="*/ 326043 w 348538"/>
              <a:gd name="connsiteY1" fmla="*/ 54104 h 193334"/>
              <a:gd name="connsiteX2" fmla="*/ 288568 w 348538"/>
              <a:gd name="connsiteY2" fmla="*/ 117812 h 193334"/>
              <a:gd name="connsiteX3" fmla="*/ 329791 w 348538"/>
              <a:gd name="connsiteY3" fmla="*/ 174025 h 193334"/>
              <a:gd name="connsiteX4" fmla="*/ 213617 w 348538"/>
              <a:gd name="connsiteY4" fmla="*/ 166530 h 193334"/>
              <a:gd name="connsiteX5" fmla="*/ 7 w 348538"/>
              <a:gd name="connsiteY5" fmla="*/ 185268 h 193334"/>
              <a:gd name="connsiteX6" fmla="*/ 221112 w 348538"/>
              <a:gd name="connsiteY6" fmla="*/ 192763 h 193334"/>
              <a:gd name="connsiteX7" fmla="*/ 348529 w 348538"/>
              <a:gd name="connsiteY7" fmla="*/ 189015 h 193334"/>
              <a:gd name="connsiteX8" fmla="*/ 228607 w 348538"/>
              <a:gd name="connsiteY8" fmla="*/ 159035 h 193334"/>
              <a:gd name="connsiteX9" fmla="*/ 326043 w 348538"/>
              <a:gd name="connsiteY9" fmla="*/ 117812 h 193334"/>
              <a:gd name="connsiteX10" fmla="*/ 277325 w 348538"/>
              <a:gd name="connsiteY10" fmla="*/ 1638 h 19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538" h="193334">
                <a:moveTo>
                  <a:pt x="277325" y="1638"/>
                </a:moveTo>
                <a:cubicBezTo>
                  <a:pt x="277325" y="-8980"/>
                  <a:pt x="324169" y="34742"/>
                  <a:pt x="326043" y="54104"/>
                </a:cubicBezTo>
                <a:cubicBezTo>
                  <a:pt x="327917" y="73466"/>
                  <a:pt x="287943" y="97825"/>
                  <a:pt x="288568" y="117812"/>
                </a:cubicBezTo>
                <a:cubicBezTo>
                  <a:pt x="289193" y="137799"/>
                  <a:pt x="342283" y="165905"/>
                  <a:pt x="329791" y="174025"/>
                </a:cubicBezTo>
                <a:cubicBezTo>
                  <a:pt x="317299" y="182145"/>
                  <a:pt x="268581" y="164656"/>
                  <a:pt x="213617" y="166530"/>
                </a:cubicBezTo>
                <a:cubicBezTo>
                  <a:pt x="158653" y="168404"/>
                  <a:pt x="-1242" y="180896"/>
                  <a:pt x="7" y="185268"/>
                </a:cubicBezTo>
                <a:cubicBezTo>
                  <a:pt x="1256" y="189640"/>
                  <a:pt x="163025" y="192139"/>
                  <a:pt x="221112" y="192763"/>
                </a:cubicBezTo>
                <a:cubicBezTo>
                  <a:pt x="279199" y="193388"/>
                  <a:pt x="347280" y="194636"/>
                  <a:pt x="348529" y="189015"/>
                </a:cubicBezTo>
                <a:cubicBezTo>
                  <a:pt x="349778" y="183394"/>
                  <a:pt x="232355" y="170902"/>
                  <a:pt x="228607" y="159035"/>
                </a:cubicBezTo>
                <a:cubicBezTo>
                  <a:pt x="224859" y="147168"/>
                  <a:pt x="316049" y="139673"/>
                  <a:pt x="326043" y="117812"/>
                </a:cubicBezTo>
                <a:cubicBezTo>
                  <a:pt x="336037" y="95951"/>
                  <a:pt x="277325" y="12256"/>
                  <a:pt x="277325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A2EC443-B701-8C24-A732-2A7B3E8CF546}"/>
              </a:ext>
            </a:extLst>
          </p:cNvPr>
          <p:cNvSpPr/>
          <p:nvPr/>
        </p:nvSpPr>
        <p:spPr>
          <a:xfrm>
            <a:off x="6741428" y="6130961"/>
            <a:ext cx="108139" cy="277419"/>
          </a:xfrm>
          <a:custGeom>
            <a:avLst/>
            <a:gdLst>
              <a:gd name="connsiteX0" fmla="*/ 398 w 108139"/>
              <a:gd name="connsiteY0" fmla="*/ 153665 h 277419"/>
              <a:gd name="connsiteX1" fmla="*/ 86592 w 108139"/>
              <a:gd name="connsiteY1" fmla="*/ 209878 h 277419"/>
              <a:gd name="connsiteX2" fmla="*/ 105329 w 108139"/>
              <a:gd name="connsiteY2" fmla="*/ 277334 h 277419"/>
              <a:gd name="connsiteX3" fmla="*/ 101582 w 108139"/>
              <a:gd name="connsiteY3" fmla="*/ 221121 h 277419"/>
              <a:gd name="connsiteX4" fmla="*/ 45369 w 108139"/>
              <a:gd name="connsiteY4" fmla="*/ 104947 h 277419"/>
              <a:gd name="connsiteX5" fmla="*/ 22883 w 108139"/>
              <a:gd name="connsiteY5" fmla="*/ 16 h 277419"/>
              <a:gd name="connsiteX6" fmla="*/ 34126 w 108139"/>
              <a:gd name="connsiteY6" fmla="*/ 97452 h 277419"/>
              <a:gd name="connsiteX7" fmla="*/ 52864 w 108139"/>
              <a:gd name="connsiteY7" fmla="*/ 164908 h 277419"/>
              <a:gd name="connsiteX8" fmla="*/ 398 w 108139"/>
              <a:gd name="connsiteY8" fmla="*/ 153665 h 27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139" h="277419">
                <a:moveTo>
                  <a:pt x="398" y="153665"/>
                </a:moveTo>
                <a:cubicBezTo>
                  <a:pt x="6019" y="161160"/>
                  <a:pt x="69104" y="189267"/>
                  <a:pt x="86592" y="209878"/>
                </a:cubicBezTo>
                <a:cubicBezTo>
                  <a:pt x="104081" y="230490"/>
                  <a:pt x="102831" y="275460"/>
                  <a:pt x="105329" y="277334"/>
                </a:cubicBezTo>
                <a:cubicBezTo>
                  <a:pt x="107827" y="279208"/>
                  <a:pt x="111575" y="249852"/>
                  <a:pt x="101582" y="221121"/>
                </a:cubicBezTo>
                <a:cubicBezTo>
                  <a:pt x="91589" y="192390"/>
                  <a:pt x="58485" y="141798"/>
                  <a:pt x="45369" y="104947"/>
                </a:cubicBezTo>
                <a:cubicBezTo>
                  <a:pt x="32253" y="68096"/>
                  <a:pt x="24757" y="1265"/>
                  <a:pt x="22883" y="16"/>
                </a:cubicBezTo>
                <a:cubicBezTo>
                  <a:pt x="21009" y="-1233"/>
                  <a:pt x="29129" y="69970"/>
                  <a:pt x="34126" y="97452"/>
                </a:cubicBezTo>
                <a:cubicBezTo>
                  <a:pt x="39123" y="124934"/>
                  <a:pt x="55362" y="153665"/>
                  <a:pt x="52864" y="164908"/>
                </a:cubicBezTo>
                <a:cubicBezTo>
                  <a:pt x="50366" y="176151"/>
                  <a:pt x="-5223" y="146170"/>
                  <a:pt x="398" y="1536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DCFCD84E-94A4-5CC0-8358-39BD467DF947}"/>
              </a:ext>
            </a:extLst>
          </p:cNvPr>
          <p:cNvSpPr/>
          <p:nvPr/>
        </p:nvSpPr>
        <p:spPr>
          <a:xfrm>
            <a:off x="5928605" y="6264958"/>
            <a:ext cx="142454" cy="308505"/>
          </a:xfrm>
          <a:custGeom>
            <a:avLst/>
            <a:gdLst>
              <a:gd name="connsiteX0" fmla="*/ 142411 w 142454"/>
              <a:gd name="connsiteY0" fmla="*/ 931 h 308505"/>
              <a:gd name="connsiteX1" fmla="*/ 78703 w 142454"/>
              <a:gd name="connsiteY1" fmla="*/ 83376 h 308505"/>
              <a:gd name="connsiteX2" fmla="*/ 108684 w 142454"/>
              <a:gd name="connsiteY2" fmla="*/ 169570 h 308505"/>
              <a:gd name="connsiteX3" fmla="*/ 56218 w 142454"/>
              <a:gd name="connsiteY3" fmla="*/ 218288 h 308505"/>
              <a:gd name="connsiteX4" fmla="*/ 82451 w 142454"/>
              <a:gd name="connsiteY4" fmla="*/ 308229 h 308505"/>
              <a:gd name="connsiteX5" fmla="*/ 59965 w 142454"/>
              <a:gd name="connsiteY5" fmla="*/ 244521 h 308505"/>
              <a:gd name="connsiteX6" fmla="*/ 89946 w 142454"/>
              <a:gd name="connsiteY6" fmla="*/ 192055 h 308505"/>
              <a:gd name="connsiteX7" fmla="*/ 63713 w 142454"/>
              <a:gd name="connsiteY7" fmla="*/ 150832 h 308505"/>
              <a:gd name="connsiteX8" fmla="*/ 5 w 142454"/>
              <a:gd name="connsiteY8" fmla="*/ 4678 h 308505"/>
              <a:gd name="connsiteX9" fmla="*/ 67461 w 142454"/>
              <a:gd name="connsiteY9" fmla="*/ 139590 h 308505"/>
              <a:gd name="connsiteX10" fmla="*/ 142411 w 142454"/>
              <a:gd name="connsiteY10" fmla="*/ 931 h 30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454" h="308505">
                <a:moveTo>
                  <a:pt x="142411" y="931"/>
                </a:moveTo>
                <a:cubicBezTo>
                  <a:pt x="144285" y="-8438"/>
                  <a:pt x="84324" y="55270"/>
                  <a:pt x="78703" y="83376"/>
                </a:cubicBezTo>
                <a:cubicBezTo>
                  <a:pt x="73082" y="111483"/>
                  <a:pt x="112431" y="147085"/>
                  <a:pt x="108684" y="169570"/>
                </a:cubicBezTo>
                <a:cubicBezTo>
                  <a:pt x="104937" y="192055"/>
                  <a:pt x="60590" y="195178"/>
                  <a:pt x="56218" y="218288"/>
                </a:cubicBezTo>
                <a:cubicBezTo>
                  <a:pt x="51846" y="241398"/>
                  <a:pt x="81826" y="303857"/>
                  <a:pt x="82451" y="308229"/>
                </a:cubicBezTo>
                <a:cubicBezTo>
                  <a:pt x="83075" y="312601"/>
                  <a:pt x="58716" y="263883"/>
                  <a:pt x="59965" y="244521"/>
                </a:cubicBezTo>
                <a:cubicBezTo>
                  <a:pt x="61214" y="225159"/>
                  <a:pt x="89321" y="207670"/>
                  <a:pt x="89946" y="192055"/>
                </a:cubicBezTo>
                <a:cubicBezTo>
                  <a:pt x="90571" y="176440"/>
                  <a:pt x="78703" y="182062"/>
                  <a:pt x="63713" y="150832"/>
                </a:cubicBezTo>
                <a:cubicBezTo>
                  <a:pt x="48723" y="119602"/>
                  <a:pt x="-620" y="6552"/>
                  <a:pt x="5" y="4678"/>
                </a:cubicBezTo>
                <a:cubicBezTo>
                  <a:pt x="630" y="2804"/>
                  <a:pt x="40604" y="138341"/>
                  <a:pt x="67461" y="139590"/>
                </a:cubicBezTo>
                <a:cubicBezTo>
                  <a:pt x="94318" y="140839"/>
                  <a:pt x="140537" y="10300"/>
                  <a:pt x="142411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C5206E0-7917-6098-0FD7-C0EE401ACBC6}"/>
              </a:ext>
            </a:extLst>
          </p:cNvPr>
          <p:cNvSpPr/>
          <p:nvPr/>
        </p:nvSpPr>
        <p:spPr>
          <a:xfrm>
            <a:off x="6137055" y="5909480"/>
            <a:ext cx="120785" cy="317000"/>
          </a:xfrm>
          <a:custGeom>
            <a:avLst/>
            <a:gdLst>
              <a:gd name="connsiteX0" fmla="*/ 23902 w 120785"/>
              <a:gd name="connsiteY0" fmla="*/ 392 h 317000"/>
              <a:gd name="connsiteX1" fmla="*/ 8912 w 120785"/>
              <a:gd name="connsiteY1" fmla="*/ 146546 h 317000"/>
              <a:gd name="connsiteX2" fmla="*/ 117591 w 120785"/>
              <a:gd name="connsiteY2" fmla="*/ 311438 h 317000"/>
              <a:gd name="connsiteX3" fmla="*/ 83863 w 120785"/>
              <a:gd name="connsiteY3" fmla="*/ 270215 h 317000"/>
              <a:gd name="connsiteX4" fmla="*/ 1417 w 120785"/>
              <a:gd name="connsiteY4" fmla="*/ 191517 h 317000"/>
              <a:gd name="connsiteX5" fmla="*/ 23902 w 120785"/>
              <a:gd name="connsiteY5" fmla="*/ 392 h 31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85" h="317000">
                <a:moveTo>
                  <a:pt x="23902" y="392"/>
                </a:moveTo>
                <a:cubicBezTo>
                  <a:pt x="25151" y="-7103"/>
                  <a:pt x="-6703" y="94705"/>
                  <a:pt x="8912" y="146546"/>
                </a:cubicBezTo>
                <a:cubicBezTo>
                  <a:pt x="24527" y="198387"/>
                  <a:pt x="105099" y="290827"/>
                  <a:pt x="117591" y="311438"/>
                </a:cubicBezTo>
                <a:cubicBezTo>
                  <a:pt x="130083" y="332050"/>
                  <a:pt x="103225" y="290202"/>
                  <a:pt x="83863" y="270215"/>
                </a:cubicBezTo>
                <a:cubicBezTo>
                  <a:pt x="64501" y="250228"/>
                  <a:pt x="9537" y="232115"/>
                  <a:pt x="1417" y="191517"/>
                </a:cubicBezTo>
                <a:cubicBezTo>
                  <a:pt x="-6703" y="150919"/>
                  <a:pt x="22653" y="7887"/>
                  <a:pt x="23902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B8EA7D7-E410-4204-352A-B9F680E24C3C}"/>
              </a:ext>
            </a:extLst>
          </p:cNvPr>
          <p:cNvSpPr/>
          <p:nvPr/>
        </p:nvSpPr>
        <p:spPr>
          <a:xfrm>
            <a:off x="5913599" y="6100935"/>
            <a:ext cx="229632" cy="83254"/>
          </a:xfrm>
          <a:custGeom>
            <a:avLst/>
            <a:gdLst>
              <a:gd name="connsiteX0" fmla="*/ 21 w 229632"/>
              <a:gd name="connsiteY0" fmla="*/ 71265 h 83254"/>
              <a:gd name="connsiteX1" fmla="*/ 89962 w 229632"/>
              <a:gd name="connsiteY1" fmla="*/ 22547 h 83254"/>
              <a:gd name="connsiteX2" fmla="*/ 228621 w 229632"/>
              <a:gd name="connsiteY2" fmla="*/ 82508 h 83254"/>
              <a:gd name="connsiteX3" fmla="*/ 149922 w 229632"/>
              <a:gd name="connsiteY3" fmla="*/ 52527 h 83254"/>
              <a:gd name="connsiteX4" fmla="*/ 97457 w 229632"/>
              <a:gd name="connsiteY4" fmla="*/ 62 h 83254"/>
              <a:gd name="connsiteX5" fmla="*/ 21 w 229632"/>
              <a:gd name="connsiteY5" fmla="*/ 71265 h 8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32" h="83254">
                <a:moveTo>
                  <a:pt x="21" y="71265"/>
                </a:moveTo>
                <a:cubicBezTo>
                  <a:pt x="-1228" y="75012"/>
                  <a:pt x="51862" y="20673"/>
                  <a:pt x="89962" y="22547"/>
                </a:cubicBezTo>
                <a:cubicBezTo>
                  <a:pt x="128062" y="24421"/>
                  <a:pt x="218628" y="77511"/>
                  <a:pt x="228621" y="82508"/>
                </a:cubicBezTo>
                <a:cubicBezTo>
                  <a:pt x="238614" y="87505"/>
                  <a:pt x="171783" y="66268"/>
                  <a:pt x="149922" y="52527"/>
                </a:cubicBezTo>
                <a:cubicBezTo>
                  <a:pt x="128061" y="38786"/>
                  <a:pt x="116819" y="-1812"/>
                  <a:pt x="97457" y="62"/>
                </a:cubicBezTo>
                <a:cubicBezTo>
                  <a:pt x="78095" y="1936"/>
                  <a:pt x="1270" y="67518"/>
                  <a:pt x="21" y="71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32FDFB4-5769-0BF7-8794-793DD78D50F2}"/>
              </a:ext>
            </a:extLst>
          </p:cNvPr>
          <p:cNvSpPr/>
          <p:nvPr/>
        </p:nvSpPr>
        <p:spPr>
          <a:xfrm>
            <a:off x="6640307" y="5932296"/>
            <a:ext cx="60810" cy="180054"/>
          </a:xfrm>
          <a:custGeom>
            <a:avLst/>
            <a:gdLst>
              <a:gd name="connsiteX0" fmla="*/ 336 w 60810"/>
              <a:gd name="connsiteY0" fmla="*/ 61 h 180054"/>
              <a:gd name="connsiteX1" fmla="*/ 26568 w 60810"/>
              <a:gd name="connsiteY1" fmla="*/ 101245 h 180054"/>
              <a:gd name="connsiteX2" fmla="*/ 60296 w 60810"/>
              <a:gd name="connsiteY2" fmla="*/ 179943 h 180054"/>
              <a:gd name="connsiteX3" fmla="*/ 45306 w 60810"/>
              <a:gd name="connsiteY3" fmla="*/ 116235 h 180054"/>
              <a:gd name="connsiteX4" fmla="*/ 336 w 60810"/>
              <a:gd name="connsiteY4" fmla="*/ 61 h 1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10" h="180054">
                <a:moveTo>
                  <a:pt x="336" y="61"/>
                </a:moveTo>
                <a:cubicBezTo>
                  <a:pt x="-2787" y="-2437"/>
                  <a:pt x="16575" y="71265"/>
                  <a:pt x="26568" y="101245"/>
                </a:cubicBezTo>
                <a:cubicBezTo>
                  <a:pt x="36561" y="131225"/>
                  <a:pt x="57173" y="177445"/>
                  <a:pt x="60296" y="179943"/>
                </a:cubicBezTo>
                <a:cubicBezTo>
                  <a:pt x="63419" y="182441"/>
                  <a:pt x="51552" y="142468"/>
                  <a:pt x="45306" y="116235"/>
                </a:cubicBezTo>
                <a:cubicBezTo>
                  <a:pt x="39060" y="90002"/>
                  <a:pt x="3459" y="2559"/>
                  <a:pt x="33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EC439A4-A23B-18C2-58D8-D528FAD12006}"/>
              </a:ext>
            </a:extLst>
          </p:cNvPr>
          <p:cNvSpPr/>
          <p:nvPr/>
        </p:nvSpPr>
        <p:spPr>
          <a:xfrm>
            <a:off x="6426750" y="6363831"/>
            <a:ext cx="210650" cy="40812"/>
          </a:xfrm>
          <a:custGeom>
            <a:avLst/>
            <a:gdLst>
              <a:gd name="connsiteX0" fmla="*/ 283 w 210650"/>
              <a:gd name="connsiteY0" fmla="*/ 40717 h 40812"/>
              <a:gd name="connsiteX1" fmla="*/ 108961 w 210650"/>
              <a:gd name="connsiteY1" fmla="*/ 3241 h 40812"/>
              <a:gd name="connsiteX2" fmla="*/ 210145 w 210650"/>
              <a:gd name="connsiteY2" fmla="*/ 3241 h 40812"/>
              <a:gd name="connsiteX3" fmla="*/ 142689 w 210650"/>
              <a:gd name="connsiteY3" fmla="*/ 14484 h 40812"/>
              <a:gd name="connsiteX4" fmla="*/ 283 w 210650"/>
              <a:gd name="connsiteY4" fmla="*/ 40717 h 4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50" h="40812">
                <a:moveTo>
                  <a:pt x="283" y="40717"/>
                </a:moveTo>
                <a:cubicBezTo>
                  <a:pt x="-5338" y="38843"/>
                  <a:pt x="73984" y="9487"/>
                  <a:pt x="108961" y="3241"/>
                </a:cubicBezTo>
                <a:cubicBezTo>
                  <a:pt x="143938" y="-3005"/>
                  <a:pt x="204524" y="1367"/>
                  <a:pt x="210145" y="3241"/>
                </a:cubicBezTo>
                <a:cubicBezTo>
                  <a:pt x="215766" y="5115"/>
                  <a:pt x="173294" y="12610"/>
                  <a:pt x="142689" y="14484"/>
                </a:cubicBezTo>
                <a:cubicBezTo>
                  <a:pt x="112084" y="16358"/>
                  <a:pt x="5904" y="42591"/>
                  <a:pt x="283" y="4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63D196F-8253-DAE0-90B6-DAF198631777}"/>
              </a:ext>
            </a:extLst>
          </p:cNvPr>
          <p:cNvSpPr/>
          <p:nvPr/>
        </p:nvSpPr>
        <p:spPr>
          <a:xfrm>
            <a:off x="6013167" y="5002967"/>
            <a:ext cx="217518" cy="833575"/>
          </a:xfrm>
          <a:custGeom>
            <a:avLst/>
            <a:gdLst>
              <a:gd name="connsiteX0" fmla="*/ 61597 w 217518"/>
              <a:gd name="connsiteY0" fmla="*/ 0 h 833575"/>
              <a:gd name="connsiteX1" fmla="*/ 20374 w 217518"/>
              <a:gd name="connsiteY1" fmla="*/ 187377 h 833575"/>
              <a:gd name="connsiteX2" fmla="*/ 12879 w 217518"/>
              <a:gd name="connsiteY2" fmla="*/ 183630 h 833575"/>
              <a:gd name="connsiteX3" fmla="*/ 192761 w 217518"/>
              <a:gd name="connsiteY3" fmla="*/ 539646 h 833575"/>
              <a:gd name="connsiteX4" fmla="*/ 204003 w 217518"/>
              <a:gd name="connsiteY4" fmla="*/ 607102 h 833575"/>
              <a:gd name="connsiteX5" fmla="*/ 80335 w 217518"/>
              <a:gd name="connsiteY5" fmla="*/ 831954 h 833575"/>
              <a:gd name="connsiteX6" fmla="*/ 162781 w 217518"/>
              <a:gd name="connsiteY6" fmla="*/ 700790 h 833575"/>
              <a:gd name="connsiteX7" fmla="*/ 181518 w 217518"/>
              <a:gd name="connsiteY7" fmla="*/ 558384 h 833575"/>
              <a:gd name="connsiteX8" fmla="*/ 162781 w 217518"/>
              <a:gd name="connsiteY8" fmla="*/ 453453 h 833575"/>
              <a:gd name="connsiteX9" fmla="*/ 1636 w 217518"/>
              <a:gd name="connsiteY9" fmla="*/ 187377 h 833575"/>
              <a:gd name="connsiteX10" fmla="*/ 61597 w 217518"/>
              <a:gd name="connsiteY10" fmla="*/ 0 h 8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518" h="833575">
                <a:moveTo>
                  <a:pt x="61597" y="0"/>
                </a:moveTo>
                <a:cubicBezTo>
                  <a:pt x="64720" y="0"/>
                  <a:pt x="28494" y="156772"/>
                  <a:pt x="20374" y="187377"/>
                </a:cubicBezTo>
                <a:cubicBezTo>
                  <a:pt x="12254" y="217982"/>
                  <a:pt x="-15852" y="124919"/>
                  <a:pt x="12879" y="183630"/>
                </a:cubicBezTo>
                <a:cubicBezTo>
                  <a:pt x="41610" y="242341"/>
                  <a:pt x="160907" y="469067"/>
                  <a:pt x="192761" y="539646"/>
                </a:cubicBezTo>
                <a:cubicBezTo>
                  <a:pt x="224615" y="610225"/>
                  <a:pt x="222741" y="558384"/>
                  <a:pt x="204003" y="607102"/>
                </a:cubicBezTo>
                <a:cubicBezTo>
                  <a:pt x="185265" y="655820"/>
                  <a:pt x="87205" y="816339"/>
                  <a:pt x="80335" y="831954"/>
                </a:cubicBezTo>
                <a:cubicBezTo>
                  <a:pt x="73465" y="847569"/>
                  <a:pt x="145917" y="746385"/>
                  <a:pt x="162781" y="700790"/>
                </a:cubicBezTo>
                <a:cubicBezTo>
                  <a:pt x="179645" y="655195"/>
                  <a:pt x="181518" y="599607"/>
                  <a:pt x="181518" y="558384"/>
                </a:cubicBezTo>
                <a:cubicBezTo>
                  <a:pt x="181518" y="517161"/>
                  <a:pt x="192761" y="515287"/>
                  <a:pt x="162781" y="453453"/>
                </a:cubicBezTo>
                <a:cubicBezTo>
                  <a:pt x="132801" y="391619"/>
                  <a:pt x="14752" y="261079"/>
                  <a:pt x="1636" y="187377"/>
                </a:cubicBezTo>
                <a:cubicBezTo>
                  <a:pt x="-11481" y="113675"/>
                  <a:pt x="58474" y="0"/>
                  <a:pt x="6159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F7C7AF8-41AB-65D2-AF01-173CE39EBADD}"/>
              </a:ext>
            </a:extLst>
          </p:cNvPr>
          <p:cNvSpPr/>
          <p:nvPr/>
        </p:nvSpPr>
        <p:spPr>
          <a:xfrm>
            <a:off x="6481823" y="6766043"/>
            <a:ext cx="58873" cy="136485"/>
          </a:xfrm>
          <a:custGeom>
            <a:avLst/>
            <a:gdLst>
              <a:gd name="connsiteX0" fmla="*/ 0 w 58873"/>
              <a:gd name="connsiteY0" fmla="*/ 1289 h 136485"/>
              <a:gd name="connsiteX1" fmla="*/ 54015 w 58873"/>
              <a:gd name="connsiteY1" fmla="*/ 117035 h 136485"/>
              <a:gd name="connsiteX2" fmla="*/ 54015 w 58873"/>
              <a:gd name="connsiteY2" fmla="*/ 136327 h 136485"/>
              <a:gd name="connsiteX3" fmla="*/ 54015 w 58873"/>
              <a:gd name="connsiteY3" fmla="*/ 59162 h 136485"/>
              <a:gd name="connsiteX4" fmla="*/ 0 w 58873"/>
              <a:gd name="connsiteY4" fmla="*/ 1289 h 13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3" h="136485">
                <a:moveTo>
                  <a:pt x="0" y="1289"/>
                </a:moveTo>
                <a:cubicBezTo>
                  <a:pt x="0" y="10934"/>
                  <a:pt x="54015" y="117035"/>
                  <a:pt x="54015" y="117035"/>
                </a:cubicBezTo>
                <a:cubicBezTo>
                  <a:pt x="63017" y="139541"/>
                  <a:pt x="54015" y="136327"/>
                  <a:pt x="54015" y="136327"/>
                </a:cubicBezTo>
                <a:cubicBezTo>
                  <a:pt x="54015" y="126682"/>
                  <a:pt x="64947" y="79739"/>
                  <a:pt x="54015" y="59162"/>
                </a:cubicBezTo>
                <a:cubicBezTo>
                  <a:pt x="43083" y="38585"/>
                  <a:pt x="0" y="-8356"/>
                  <a:pt x="0" y="12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75CB429-06F7-408E-EA88-48127063DEF6}"/>
              </a:ext>
            </a:extLst>
          </p:cNvPr>
          <p:cNvSpPr/>
          <p:nvPr/>
        </p:nvSpPr>
        <p:spPr>
          <a:xfrm>
            <a:off x="6232396" y="6697824"/>
            <a:ext cx="176738" cy="222412"/>
          </a:xfrm>
          <a:custGeom>
            <a:avLst/>
            <a:gdLst>
              <a:gd name="connsiteX0" fmla="*/ 118247 w 176738"/>
              <a:gd name="connsiteY0" fmla="*/ 60 h 222412"/>
              <a:gd name="connsiteX1" fmla="*/ 52657 w 176738"/>
              <a:gd name="connsiteY1" fmla="*/ 108090 h 222412"/>
              <a:gd name="connsiteX2" fmla="*/ 71948 w 176738"/>
              <a:gd name="connsiteY2" fmla="*/ 181396 h 222412"/>
              <a:gd name="connsiteX3" fmla="*/ 2500 w 176738"/>
              <a:gd name="connsiteY3" fmla="*/ 185254 h 222412"/>
              <a:gd name="connsiteX4" fmla="*/ 176120 w 176738"/>
              <a:gd name="connsiteY4" fmla="*/ 219979 h 222412"/>
              <a:gd name="connsiteX5" fmla="*/ 60374 w 176738"/>
              <a:gd name="connsiteY5" fmla="*/ 212262 h 222412"/>
              <a:gd name="connsiteX6" fmla="*/ 60374 w 176738"/>
              <a:gd name="connsiteY6" fmla="*/ 154389 h 222412"/>
              <a:gd name="connsiteX7" fmla="*/ 33366 w 176738"/>
              <a:gd name="connsiteY7" fmla="*/ 123523 h 222412"/>
              <a:gd name="connsiteX8" fmla="*/ 118247 w 176738"/>
              <a:gd name="connsiteY8" fmla="*/ 60 h 22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38" h="222412">
                <a:moveTo>
                  <a:pt x="118247" y="60"/>
                </a:moveTo>
                <a:cubicBezTo>
                  <a:pt x="121462" y="-2512"/>
                  <a:pt x="60373" y="77867"/>
                  <a:pt x="52657" y="108090"/>
                </a:cubicBezTo>
                <a:cubicBezTo>
                  <a:pt x="44940" y="138313"/>
                  <a:pt x="80307" y="168535"/>
                  <a:pt x="71948" y="181396"/>
                </a:cubicBezTo>
                <a:cubicBezTo>
                  <a:pt x="63589" y="194257"/>
                  <a:pt x="-14862" y="178824"/>
                  <a:pt x="2500" y="185254"/>
                </a:cubicBezTo>
                <a:cubicBezTo>
                  <a:pt x="19862" y="191684"/>
                  <a:pt x="166474" y="215478"/>
                  <a:pt x="176120" y="219979"/>
                </a:cubicBezTo>
                <a:cubicBezTo>
                  <a:pt x="185766" y="224480"/>
                  <a:pt x="79665" y="223194"/>
                  <a:pt x="60374" y="212262"/>
                </a:cubicBezTo>
                <a:cubicBezTo>
                  <a:pt x="41083" y="201330"/>
                  <a:pt x="64875" y="169179"/>
                  <a:pt x="60374" y="154389"/>
                </a:cubicBezTo>
                <a:cubicBezTo>
                  <a:pt x="55873" y="139599"/>
                  <a:pt x="21791" y="144100"/>
                  <a:pt x="33366" y="123523"/>
                </a:cubicBezTo>
                <a:cubicBezTo>
                  <a:pt x="44941" y="102946"/>
                  <a:pt x="115032" y="2632"/>
                  <a:pt x="118247" y="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A498AC3C-15D8-D486-EBAC-80DAB3367289}"/>
              </a:ext>
            </a:extLst>
          </p:cNvPr>
          <p:cNvSpPr/>
          <p:nvPr/>
        </p:nvSpPr>
        <p:spPr>
          <a:xfrm>
            <a:off x="6605058" y="6709458"/>
            <a:ext cx="35030" cy="182624"/>
          </a:xfrm>
          <a:custGeom>
            <a:avLst/>
            <a:gdLst>
              <a:gd name="connsiteX0" fmla="*/ 228 w 35030"/>
              <a:gd name="connsiteY0" fmla="*/ 0 h 182624"/>
              <a:gd name="connsiteX1" fmla="*/ 19519 w 35030"/>
              <a:gd name="connsiteY1" fmla="*/ 100314 h 182624"/>
              <a:gd name="connsiteX2" fmla="*/ 11803 w 35030"/>
              <a:gd name="connsiteY2" fmla="*/ 146613 h 182624"/>
              <a:gd name="connsiteX3" fmla="*/ 4086 w 35030"/>
              <a:gd name="connsiteY3" fmla="*/ 181337 h 182624"/>
              <a:gd name="connsiteX4" fmla="*/ 34952 w 35030"/>
              <a:gd name="connsiteY4" fmla="*/ 100314 h 182624"/>
              <a:gd name="connsiteX5" fmla="*/ 228 w 35030"/>
              <a:gd name="connsiteY5" fmla="*/ 0 h 1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0" h="182624">
                <a:moveTo>
                  <a:pt x="228" y="0"/>
                </a:moveTo>
                <a:cubicBezTo>
                  <a:pt x="-2344" y="0"/>
                  <a:pt x="17590" y="75879"/>
                  <a:pt x="19519" y="100314"/>
                </a:cubicBezTo>
                <a:cubicBezTo>
                  <a:pt x="21448" y="124749"/>
                  <a:pt x="14375" y="133109"/>
                  <a:pt x="11803" y="146613"/>
                </a:cubicBezTo>
                <a:cubicBezTo>
                  <a:pt x="9231" y="160117"/>
                  <a:pt x="228" y="189053"/>
                  <a:pt x="4086" y="181337"/>
                </a:cubicBezTo>
                <a:cubicBezTo>
                  <a:pt x="7944" y="173621"/>
                  <a:pt x="33023" y="124749"/>
                  <a:pt x="34952" y="100314"/>
                </a:cubicBezTo>
                <a:cubicBezTo>
                  <a:pt x="36881" y="75879"/>
                  <a:pt x="2800" y="0"/>
                  <a:pt x="228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20D37733-03A0-B96F-38F2-29AF697098C1}"/>
              </a:ext>
            </a:extLst>
          </p:cNvPr>
          <p:cNvSpPr/>
          <p:nvPr/>
        </p:nvSpPr>
        <p:spPr>
          <a:xfrm>
            <a:off x="6106415" y="6693961"/>
            <a:ext cx="159938" cy="255144"/>
          </a:xfrm>
          <a:custGeom>
            <a:avLst/>
            <a:gdLst>
              <a:gd name="connsiteX0" fmla="*/ 113048 w 159938"/>
              <a:gd name="connsiteY0" fmla="*/ 64 h 255144"/>
              <a:gd name="connsiteX1" fmla="*/ 55175 w 159938"/>
              <a:gd name="connsiteY1" fmla="*/ 154393 h 255144"/>
              <a:gd name="connsiteX2" fmla="*/ 86041 w 159938"/>
              <a:gd name="connsiteY2" fmla="*/ 200692 h 255144"/>
              <a:gd name="connsiteX3" fmla="*/ 1160 w 159938"/>
              <a:gd name="connsiteY3" fmla="*/ 196834 h 255144"/>
              <a:gd name="connsiteX4" fmla="*/ 159347 w 159938"/>
              <a:gd name="connsiteY4" fmla="*/ 254707 h 255144"/>
              <a:gd name="connsiteX5" fmla="*/ 55175 w 159938"/>
              <a:gd name="connsiteY5" fmla="*/ 219983 h 255144"/>
              <a:gd name="connsiteX6" fmla="*/ 59033 w 159938"/>
              <a:gd name="connsiteY6" fmla="*/ 158252 h 255144"/>
              <a:gd name="connsiteX7" fmla="*/ 43600 w 159938"/>
              <a:gd name="connsiteY7" fmla="*/ 135102 h 255144"/>
              <a:gd name="connsiteX8" fmla="*/ 113048 w 159938"/>
              <a:gd name="connsiteY8" fmla="*/ 64 h 25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938" h="255144">
                <a:moveTo>
                  <a:pt x="113048" y="64"/>
                </a:moveTo>
                <a:cubicBezTo>
                  <a:pt x="114977" y="3279"/>
                  <a:pt x="59676" y="120955"/>
                  <a:pt x="55175" y="154393"/>
                </a:cubicBezTo>
                <a:cubicBezTo>
                  <a:pt x="50674" y="187831"/>
                  <a:pt x="95043" y="193619"/>
                  <a:pt x="86041" y="200692"/>
                </a:cubicBezTo>
                <a:cubicBezTo>
                  <a:pt x="77039" y="207765"/>
                  <a:pt x="-11058" y="187832"/>
                  <a:pt x="1160" y="196834"/>
                </a:cubicBezTo>
                <a:cubicBezTo>
                  <a:pt x="13378" y="205836"/>
                  <a:pt x="150345" y="250849"/>
                  <a:pt x="159347" y="254707"/>
                </a:cubicBezTo>
                <a:cubicBezTo>
                  <a:pt x="168350" y="258565"/>
                  <a:pt x="71894" y="236059"/>
                  <a:pt x="55175" y="219983"/>
                </a:cubicBezTo>
                <a:cubicBezTo>
                  <a:pt x="38456" y="203907"/>
                  <a:pt x="60962" y="172399"/>
                  <a:pt x="59033" y="158252"/>
                </a:cubicBezTo>
                <a:cubicBezTo>
                  <a:pt x="57104" y="144105"/>
                  <a:pt x="37170" y="156322"/>
                  <a:pt x="43600" y="135102"/>
                </a:cubicBezTo>
                <a:cubicBezTo>
                  <a:pt x="50030" y="113882"/>
                  <a:pt x="111119" y="-3151"/>
                  <a:pt x="113048" y="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441606C4-9F81-7960-23CB-568DF6003B05}"/>
              </a:ext>
            </a:extLst>
          </p:cNvPr>
          <p:cNvSpPr/>
          <p:nvPr/>
        </p:nvSpPr>
        <p:spPr>
          <a:xfrm>
            <a:off x="6427808" y="6597273"/>
            <a:ext cx="209099" cy="158488"/>
          </a:xfrm>
          <a:custGeom>
            <a:avLst/>
            <a:gdLst>
              <a:gd name="connsiteX0" fmla="*/ 0 w 209099"/>
              <a:gd name="connsiteY0" fmla="*/ 158484 h 158488"/>
              <a:gd name="connsiteX1" fmla="*/ 65589 w 209099"/>
              <a:gd name="connsiteY1" fmla="*/ 65886 h 158488"/>
              <a:gd name="connsiteX2" fmla="*/ 208344 w 209099"/>
              <a:gd name="connsiteY2" fmla="*/ 297 h 158488"/>
              <a:gd name="connsiteX3" fmla="*/ 119605 w 209099"/>
              <a:gd name="connsiteY3" fmla="*/ 42737 h 158488"/>
              <a:gd name="connsiteX4" fmla="*/ 65589 w 209099"/>
              <a:gd name="connsiteY4" fmla="*/ 69745 h 158488"/>
              <a:gd name="connsiteX5" fmla="*/ 0 w 209099"/>
              <a:gd name="connsiteY5" fmla="*/ 158484 h 15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099" h="158488">
                <a:moveTo>
                  <a:pt x="0" y="158484"/>
                </a:moveTo>
                <a:cubicBezTo>
                  <a:pt x="0" y="157841"/>
                  <a:pt x="30865" y="92250"/>
                  <a:pt x="65589" y="65886"/>
                </a:cubicBezTo>
                <a:cubicBezTo>
                  <a:pt x="100313" y="39521"/>
                  <a:pt x="199341" y="4155"/>
                  <a:pt x="208344" y="297"/>
                </a:cubicBezTo>
                <a:cubicBezTo>
                  <a:pt x="217347" y="-3561"/>
                  <a:pt x="143397" y="31162"/>
                  <a:pt x="119605" y="42737"/>
                </a:cubicBezTo>
                <a:cubicBezTo>
                  <a:pt x="95813" y="54312"/>
                  <a:pt x="84880" y="45952"/>
                  <a:pt x="65589" y="69745"/>
                </a:cubicBezTo>
                <a:cubicBezTo>
                  <a:pt x="46298" y="93537"/>
                  <a:pt x="0" y="159127"/>
                  <a:pt x="0" y="15848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E2ACEF6A-11FE-170F-0429-671F640ED9EF}"/>
              </a:ext>
            </a:extLst>
          </p:cNvPr>
          <p:cNvSpPr/>
          <p:nvPr/>
        </p:nvSpPr>
        <p:spPr>
          <a:xfrm>
            <a:off x="6099227" y="6608834"/>
            <a:ext cx="299135" cy="65910"/>
          </a:xfrm>
          <a:custGeom>
            <a:avLst/>
            <a:gdLst>
              <a:gd name="connsiteX0" fmla="*/ 631 w 299135"/>
              <a:gd name="connsiteY0" fmla="*/ 15743 h 65910"/>
              <a:gd name="connsiteX1" fmla="*/ 208976 w 299135"/>
              <a:gd name="connsiteY1" fmla="*/ 23460 h 65910"/>
              <a:gd name="connsiteX2" fmla="*/ 297715 w 299135"/>
              <a:gd name="connsiteY2" fmla="*/ 65900 h 65910"/>
              <a:gd name="connsiteX3" fmla="*/ 255274 w 299135"/>
              <a:gd name="connsiteY3" fmla="*/ 27318 h 65910"/>
              <a:gd name="connsiteX4" fmla="*/ 147244 w 299135"/>
              <a:gd name="connsiteY4" fmla="*/ 310 h 65910"/>
              <a:gd name="connsiteX5" fmla="*/ 631 w 299135"/>
              <a:gd name="connsiteY5" fmla="*/ 15743 h 6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35" h="65910">
                <a:moveTo>
                  <a:pt x="631" y="15743"/>
                </a:moveTo>
                <a:cubicBezTo>
                  <a:pt x="10920" y="19601"/>
                  <a:pt x="159462" y="15101"/>
                  <a:pt x="208976" y="23460"/>
                </a:cubicBezTo>
                <a:cubicBezTo>
                  <a:pt x="258490" y="31819"/>
                  <a:pt x="289999" y="65257"/>
                  <a:pt x="297715" y="65900"/>
                </a:cubicBezTo>
                <a:cubicBezTo>
                  <a:pt x="305431" y="66543"/>
                  <a:pt x="280352" y="38250"/>
                  <a:pt x="255274" y="27318"/>
                </a:cubicBezTo>
                <a:cubicBezTo>
                  <a:pt x="230196" y="16386"/>
                  <a:pt x="185826" y="2882"/>
                  <a:pt x="147244" y="310"/>
                </a:cubicBezTo>
                <a:cubicBezTo>
                  <a:pt x="108662" y="-2262"/>
                  <a:pt x="-9658" y="11885"/>
                  <a:pt x="631" y="1574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0AC21AF3-8E6C-3605-FAC2-228CD3B44602}"/>
              </a:ext>
            </a:extLst>
          </p:cNvPr>
          <p:cNvSpPr/>
          <p:nvPr/>
        </p:nvSpPr>
        <p:spPr>
          <a:xfrm>
            <a:off x="5382733" y="7000810"/>
            <a:ext cx="1027652" cy="76493"/>
          </a:xfrm>
          <a:custGeom>
            <a:avLst/>
            <a:gdLst>
              <a:gd name="connsiteX0" fmla="*/ 5242 w 1027652"/>
              <a:gd name="connsiteY0" fmla="*/ 76265 h 76493"/>
              <a:gd name="connsiteX1" fmla="*/ 621192 w 1027652"/>
              <a:gd name="connsiteY1" fmla="*/ 50865 h 76493"/>
              <a:gd name="connsiteX2" fmla="*/ 551342 w 1027652"/>
              <a:gd name="connsiteY2" fmla="*/ 47690 h 76493"/>
              <a:gd name="connsiteX3" fmla="*/ 827567 w 1027652"/>
              <a:gd name="connsiteY3" fmla="*/ 41340 h 76493"/>
              <a:gd name="connsiteX4" fmla="*/ 1027592 w 1027652"/>
              <a:gd name="connsiteY4" fmla="*/ 50865 h 76493"/>
              <a:gd name="connsiteX5" fmla="*/ 846617 w 1027652"/>
              <a:gd name="connsiteY5" fmla="*/ 47690 h 76493"/>
              <a:gd name="connsiteX6" fmla="*/ 662467 w 1027652"/>
              <a:gd name="connsiteY6" fmla="*/ 65 h 76493"/>
              <a:gd name="connsiteX7" fmla="*/ 757717 w 1027652"/>
              <a:gd name="connsiteY7" fmla="*/ 38165 h 76493"/>
              <a:gd name="connsiteX8" fmla="*/ 649767 w 1027652"/>
              <a:gd name="connsiteY8" fmla="*/ 73090 h 76493"/>
              <a:gd name="connsiteX9" fmla="*/ 462442 w 1027652"/>
              <a:gd name="connsiteY9" fmla="*/ 69915 h 76493"/>
              <a:gd name="connsiteX10" fmla="*/ 332267 w 1027652"/>
              <a:gd name="connsiteY10" fmla="*/ 63565 h 76493"/>
              <a:gd name="connsiteX11" fmla="*/ 5242 w 1027652"/>
              <a:gd name="connsiteY11" fmla="*/ 76265 h 7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7652" h="76493">
                <a:moveTo>
                  <a:pt x="5242" y="76265"/>
                </a:moveTo>
                <a:lnTo>
                  <a:pt x="621192" y="50865"/>
                </a:lnTo>
                <a:cubicBezTo>
                  <a:pt x="712209" y="46103"/>
                  <a:pt x="516946" y="49277"/>
                  <a:pt x="551342" y="47690"/>
                </a:cubicBezTo>
                <a:cubicBezTo>
                  <a:pt x="585738" y="46102"/>
                  <a:pt x="748192" y="40811"/>
                  <a:pt x="827567" y="41340"/>
                </a:cubicBezTo>
                <a:cubicBezTo>
                  <a:pt x="906942" y="41869"/>
                  <a:pt x="1024417" y="49807"/>
                  <a:pt x="1027592" y="50865"/>
                </a:cubicBezTo>
                <a:cubicBezTo>
                  <a:pt x="1030767" y="51923"/>
                  <a:pt x="907471" y="56157"/>
                  <a:pt x="846617" y="47690"/>
                </a:cubicBezTo>
                <a:cubicBezTo>
                  <a:pt x="785763" y="39223"/>
                  <a:pt x="677284" y="1652"/>
                  <a:pt x="662467" y="65"/>
                </a:cubicBezTo>
                <a:cubicBezTo>
                  <a:pt x="647650" y="-1522"/>
                  <a:pt x="759834" y="25994"/>
                  <a:pt x="757717" y="38165"/>
                </a:cubicBezTo>
                <a:cubicBezTo>
                  <a:pt x="755600" y="50336"/>
                  <a:pt x="698979" y="67798"/>
                  <a:pt x="649767" y="73090"/>
                </a:cubicBezTo>
                <a:cubicBezTo>
                  <a:pt x="600555" y="78382"/>
                  <a:pt x="515359" y="71502"/>
                  <a:pt x="462442" y="69915"/>
                </a:cubicBezTo>
                <a:cubicBezTo>
                  <a:pt x="409525" y="68328"/>
                  <a:pt x="410054" y="61978"/>
                  <a:pt x="332267" y="63565"/>
                </a:cubicBezTo>
                <a:cubicBezTo>
                  <a:pt x="254480" y="65152"/>
                  <a:pt x="-42912" y="78382"/>
                  <a:pt x="5242" y="76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AF84E14-8F79-0098-E34D-CC76D9BA9DE9}"/>
              </a:ext>
            </a:extLst>
          </p:cNvPr>
          <p:cNvSpPr/>
          <p:nvPr/>
        </p:nvSpPr>
        <p:spPr>
          <a:xfrm>
            <a:off x="6387880" y="7000820"/>
            <a:ext cx="503045" cy="76330"/>
          </a:xfrm>
          <a:custGeom>
            <a:avLst/>
            <a:gdLst>
              <a:gd name="connsiteX0" fmla="*/ 220 w 503045"/>
              <a:gd name="connsiteY0" fmla="*/ 76255 h 76330"/>
              <a:gd name="connsiteX1" fmla="*/ 162145 w 503045"/>
              <a:gd name="connsiteY1" fmla="*/ 15930 h 76330"/>
              <a:gd name="connsiteX2" fmla="*/ 339945 w 503045"/>
              <a:gd name="connsiteY2" fmla="*/ 22280 h 76330"/>
              <a:gd name="connsiteX3" fmla="*/ 305020 w 503045"/>
              <a:gd name="connsiteY3" fmla="*/ 55 h 76330"/>
              <a:gd name="connsiteX4" fmla="*/ 501870 w 503045"/>
              <a:gd name="connsiteY4" fmla="*/ 15930 h 76330"/>
              <a:gd name="connsiteX5" fmla="*/ 378045 w 503045"/>
              <a:gd name="connsiteY5" fmla="*/ 15930 h 76330"/>
              <a:gd name="connsiteX6" fmla="*/ 197070 w 503045"/>
              <a:gd name="connsiteY6" fmla="*/ 28630 h 76330"/>
              <a:gd name="connsiteX7" fmla="*/ 220 w 503045"/>
              <a:gd name="connsiteY7" fmla="*/ 76255 h 7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045" h="76330">
                <a:moveTo>
                  <a:pt x="220" y="76255"/>
                </a:moveTo>
                <a:cubicBezTo>
                  <a:pt x="-5601" y="74138"/>
                  <a:pt x="105524" y="24926"/>
                  <a:pt x="162145" y="15930"/>
                </a:cubicBezTo>
                <a:cubicBezTo>
                  <a:pt x="218766" y="6934"/>
                  <a:pt x="316133" y="24926"/>
                  <a:pt x="339945" y="22280"/>
                </a:cubicBezTo>
                <a:cubicBezTo>
                  <a:pt x="363757" y="19634"/>
                  <a:pt x="278033" y="1113"/>
                  <a:pt x="305020" y="55"/>
                </a:cubicBezTo>
                <a:cubicBezTo>
                  <a:pt x="332007" y="-1003"/>
                  <a:pt x="489699" y="13284"/>
                  <a:pt x="501870" y="15930"/>
                </a:cubicBezTo>
                <a:cubicBezTo>
                  <a:pt x="514041" y="18576"/>
                  <a:pt x="428845" y="13813"/>
                  <a:pt x="378045" y="15930"/>
                </a:cubicBezTo>
                <a:cubicBezTo>
                  <a:pt x="327245" y="18047"/>
                  <a:pt x="260570" y="21751"/>
                  <a:pt x="197070" y="28630"/>
                </a:cubicBezTo>
                <a:cubicBezTo>
                  <a:pt x="133570" y="35509"/>
                  <a:pt x="6041" y="78372"/>
                  <a:pt x="220" y="76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D51E5895-A7DA-8737-A7EC-BB4CD34B3AD9}"/>
              </a:ext>
            </a:extLst>
          </p:cNvPr>
          <p:cNvSpPr/>
          <p:nvPr/>
        </p:nvSpPr>
        <p:spPr>
          <a:xfrm>
            <a:off x="6215961" y="7067059"/>
            <a:ext cx="3864" cy="100296"/>
          </a:xfrm>
          <a:custGeom>
            <a:avLst/>
            <a:gdLst>
              <a:gd name="connsiteX0" fmla="*/ 3864 w 3864"/>
              <a:gd name="connsiteY0" fmla="*/ 491 h 100296"/>
              <a:gd name="connsiteX1" fmla="*/ 689 w 3864"/>
              <a:gd name="connsiteY1" fmla="*/ 98916 h 100296"/>
              <a:gd name="connsiteX2" fmla="*/ 689 w 3864"/>
              <a:gd name="connsiteY2" fmla="*/ 60816 h 100296"/>
              <a:gd name="connsiteX3" fmla="*/ 3864 w 3864"/>
              <a:gd name="connsiteY3" fmla="*/ 491 h 10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" h="100296">
                <a:moveTo>
                  <a:pt x="3864" y="491"/>
                </a:moveTo>
                <a:cubicBezTo>
                  <a:pt x="3864" y="6841"/>
                  <a:pt x="1218" y="88862"/>
                  <a:pt x="689" y="98916"/>
                </a:cubicBezTo>
                <a:cubicBezTo>
                  <a:pt x="160" y="108970"/>
                  <a:pt x="689" y="60816"/>
                  <a:pt x="689" y="60816"/>
                </a:cubicBezTo>
                <a:cubicBezTo>
                  <a:pt x="-1957" y="51291"/>
                  <a:pt x="3864" y="-5859"/>
                  <a:pt x="3864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65ADF8B5-C5E8-BE00-0A99-BE3D5B5BE45C}"/>
              </a:ext>
            </a:extLst>
          </p:cNvPr>
          <p:cNvSpPr/>
          <p:nvPr/>
        </p:nvSpPr>
        <p:spPr>
          <a:xfrm>
            <a:off x="5315558" y="7038855"/>
            <a:ext cx="590358" cy="52975"/>
          </a:xfrm>
          <a:custGeom>
            <a:avLst/>
            <a:gdLst>
              <a:gd name="connsiteX0" fmla="*/ 2567 w 590358"/>
              <a:gd name="connsiteY0" fmla="*/ 6470 h 52975"/>
              <a:gd name="connsiteX1" fmla="*/ 326417 w 590358"/>
              <a:gd name="connsiteY1" fmla="*/ 25520 h 52975"/>
              <a:gd name="connsiteX2" fmla="*/ 288317 w 590358"/>
              <a:gd name="connsiteY2" fmla="*/ 120 h 52975"/>
              <a:gd name="connsiteX3" fmla="*/ 583592 w 590358"/>
              <a:gd name="connsiteY3" fmla="*/ 38220 h 52975"/>
              <a:gd name="connsiteX4" fmla="*/ 485167 w 590358"/>
              <a:gd name="connsiteY4" fmla="*/ 15995 h 52975"/>
              <a:gd name="connsiteX5" fmla="*/ 367692 w 590358"/>
              <a:gd name="connsiteY5" fmla="*/ 50920 h 52975"/>
              <a:gd name="connsiteX6" fmla="*/ 243867 w 590358"/>
              <a:gd name="connsiteY6" fmla="*/ 47745 h 52975"/>
              <a:gd name="connsiteX7" fmla="*/ 421667 w 590358"/>
              <a:gd name="connsiteY7" fmla="*/ 38220 h 52975"/>
              <a:gd name="connsiteX8" fmla="*/ 310542 w 590358"/>
              <a:gd name="connsiteY8" fmla="*/ 38220 h 52975"/>
              <a:gd name="connsiteX9" fmla="*/ 180367 w 590358"/>
              <a:gd name="connsiteY9" fmla="*/ 9645 h 52975"/>
              <a:gd name="connsiteX10" fmla="*/ 2567 w 590358"/>
              <a:gd name="connsiteY10" fmla="*/ 6470 h 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358" h="52975">
                <a:moveTo>
                  <a:pt x="2567" y="6470"/>
                </a:moveTo>
                <a:cubicBezTo>
                  <a:pt x="26909" y="9116"/>
                  <a:pt x="278792" y="26578"/>
                  <a:pt x="326417" y="25520"/>
                </a:cubicBezTo>
                <a:cubicBezTo>
                  <a:pt x="374042" y="24462"/>
                  <a:pt x="245455" y="-1997"/>
                  <a:pt x="288317" y="120"/>
                </a:cubicBezTo>
                <a:cubicBezTo>
                  <a:pt x="331179" y="2237"/>
                  <a:pt x="550784" y="35574"/>
                  <a:pt x="583592" y="38220"/>
                </a:cubicBezTo>
                <a:cubicBezTo>
                  <a:pt x="616400" y="40866"/>
                  <a:pt x="521150" y="13878"/>
                  <a:pt x="485167" y="15995"/>
                </a:cubicBezTo>
                <a:cubicBezTo>
                  <a:pt x="449184" y="18112"/>
                  <a:pt x="407909" y="45628"/>
                  <a:pt x="367692" y="50920"/>
                </a:cubicBezTo>
                <a:cubicBezTo>
                  <a:pt x="327475" y="56212"/>
                  <a:pt x="234871" y="49862"/>
                  <a:pt x="243867" y="47745"/>
                </a:cubicBezTo>
                <a:cubicBezTo>
                  <a:pt x="252863" y="45628"/>
                  <a:pt x="410555" y="39807"/>
                  <a:pt x="421667" y="38220"/>
                </a:cubicBezTo>
                <a:cubicBezTo>
                  <a:pt x="432779" y="36633"/>
                  <a:pt x="350759" y="42983"/>
                  <a:pt x="310542" y="38220"/>
                </a:cubicBezTo>
                <a:cubicBezTo>
                  <a:pt x="270325" y="33458"/>
                  <a:pt x="226934" y="14937"/>
                  <a:pt x="180367" y="9645"/>
                </a:cubicBezTo>
                <a:cubicBezTo>
                  <a:pt x="133800" y="4353"/>
                  <a:pt x="-21775" y="3824"/>
                  <a:pt x="2567" y="6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8570287-D314-6AA6-6EB8-D0EB39310C41}"/>
              </a:ext>
            </a:extLst>
          </p:cNvPr>
          <p:cNvSpPr/>
          <p:nvPr/>
        </p:nvSpPr>
        <p:spPr>
          <a:xfrm>
            <a:off x="6280044" y="7072338"/>
            <a:ext cx="543676" cy="112712"/>
          </a:xfrm>
          <a:custGeom>
            <a:avLst/>
            <a:gdLst>
              <a:gd name="connsiteX0" fmla="*/ 106 w 543676"/>
              <a:gd name="connsiteY0" fmla="*/ 11087 h 112712"/>
              <a:gd name="connsiteX1" fmla="*/ 66781 w 543676"/>
              <a:gd name="connsiteY1" fmla="*/ 68237 h 112712"/>
              <a:gd name="connsiteX2" fmla="*/ 15981 w 543676"/>
              <a:gd name="connsiteY2" fmla="*/ 112687 h 112712"/>
              <a:gd name="connsiteX3" fmla="*/ 73131 w 543676"/>
              <a:gd name="connsiteY3" fmla="*/ 74587 h 112712"/>
              <a:gd name="connsiteX4" fmla="*/ 273156 w 543676"/>
              <a:gd name="connsiteY4" fmla="*/ 71412 h 112712"/>
              <a:gd name="connsiteX5" fmla="*/ 412856 w 543676"/>
              <a:gd name="connsiteY5" fmla="*/ 30137 h 112712"/>
              <a:gd name="connsiteX6" fmla="*/ 489056 w 543676"/>
              <a:gd name="connsiteY6" fmla="*/ 17437 h 112712"/>
              <a:gd name="connsiteX7" fmla="*/ 266806 w 543676"/>
              <a:gd name="connsiteY7" fmla="*/ 68237 h 112712"/>
              <a:gd name="connsiteX8" fmla="*/ 504931 w 543676"/>
              <a:gd name="connsiteY8" fmla="*/ 11087 h 112712"/>
              <a:gd name="connsiteX9" fmla="*/ 520806 w 543676"/>
              <a:gd name="connsiteY9" fmla="*/ 4737 h 112712"/>
              <a:gd name="connsiteX10" fmla="*/ 279506 w 543676"/>
              <a:gd name="connsiteY10" fmla="*/ 65062 h 112712"/>
              <a:gd name="connsiteX11" fmla="*/ 50906 w 543676"/>
              <a:gd name="connsiteY11" fmla="*/ 65062 h 112712"/>
              <a:gd name="connsiteX12" fmla="*/ 50906 w 543676"/>
              <a:gd name="connsiteY12" fmla="*/ 77762 h 112712"/>
              <a:gd name="connsiteX13" fmla="*/ 106 w 543676"/>
              <a:gd name="connsiteY13" fmla="*/ 11087 h 11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3676" h="112712">
                <a:moveTo>
                  <a:pt x="106" y="11087"/>
                </a:moveTo>
                <a:cubicBezTo>
                  <a:pt x="2752" y="9499"/>
                  <a:pt x="64135" y="51304"/>
                  <a:pt x="66781" y="68237"/>
                </a:cubicBezTo>
                <a:cubicBezTo>
                  <a:pt x="69427" y="85170"/>
                  <a:pt x="14923" y="111629"/>
                  <a:pt x="15981" y="112687"/>
                </a:cubicBezTo>
                <a:cubicBezTo>
                  <a:pt x="17039" y="113745"/>
                  <a:pt x="30269" y="81466"/>
                  <a:pt x="73131" y="74587"/>
                </a:cubicBezTo>
                <a:cubicBezTo>
                  <a:pt x="115994" y="67708"/>
                  <a:pt x="216535" y="78820"/>
                  <a:pt x="273156" y="71412"/>
                </a:cubicBezTo>
                <a:cubicBezTo>
                  <a:pt x="329777" y="64004"/>
                  <a:pt x="376873" y="39133"/>
                  <a:pt x="412856" y="30137"/>
                </a:cubicBezTo>
                <a:cubicBezTo>
                  <a:pt x="448839" y="21141"/>
                  <a:pt x="513398" y="11087"/>
                  <a:pt x="489056" y="17437"/>
                </a:cubicBezTo>
                <a:cubicBezTo>
                  <a:pt x="464714" y="23787"/>
                  <a:pt x="264160" y="69295"/>
                  <a:pt x="266806" y="68237"/>
                </a:cubicBezTo>
                <a:cubicBezTo>
                  <a:pt x="269452" y="67179"/>
                  <a:pt x="462598" y="21670"/>
                  <a:pt x="504931" y="11087"/>
                </a:cubicBezTo>
                <a:cubicBezTo>
                  <a:pt x="547264" y="504"/>
                  <a:pt x="558377" y="-4259"/>
                  <a:pt x="520806" y="4737"/>
                </a:cubicBezTo>
                <a:cubicBezTo>
                  <a:pt x="483235" y="13733"/>
                  <a:pt x="357823" y="55008"/>
                  <a:pt x="279506" y="65062"/>
                </a:cubicBezTo>
                <a:cubicBezTo>
                  <a:pt x="201189" y="75116"/>
                  <a:pt x="50906" y="65062"/>
                  <a:pt x="50906" y="65062"/>
                </a:cubicBezTo>
                <a:cubicBezTo>
                  <a:pt x="12806" y="67179"/>
                  <a:pt x="56727" y="86229"/>
                  <a:pt x="50906" y="77762"/>
                </a:cubicBezTo>
                <a:cubicBezTo>
                  <a:pt x="45085" y="69295"/>
                  <a:pt x="-2540" y="12675"/>
                  <a:pt x="106" y="1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30ED944-8617-DD29-4C39-5012E3367D20}"/>
              </a:ext>
            </a:extLst>
          </p:cNvPr>
          <p:cNvSpPr/>
          <p:nvPr/>
        </p:nvSpPr>
        <p:spPr>
          <a:xfrm>
            <a:off x="5750119" y="7092891"/>
            <a:ext cx="517335" cy="67164"/>
          </a:xfrm>
          <a:custGeom>
            <a:avLst/>
            <a:gdLst>
              <a:gd name="connsiteX0" fmla="*/ 6156 w 517335"/>
              <a:gd name="connsiteY0" fmla="*/ 41334 h 67164"/>
              <a:gd name="connsiteX1" fmla="*/ 285556 w 517335"/>
              <a:gd name="connsiteY1" fmla="*/ 38159 h 67164"/>
              <a:gd name="connsiteX2" fmla="*/ 431606 w 517335"/>
              <a:gd name="connsiteY2" fmla="*/ 19109 h 67164"/>
              <a:gd name="connsiteX3" fmla="*/ 517331 w 517335"/>
              <a:gd name="connsiteY3" fmla="*/ 66734 h 67164"/>
              <a:gd name="connsiteX4" fmla="*/ 434781 w 517335"/>
              <a:gd name="connsiteY4" fmla="*/ 41334 h 67164"/>
              <a:gd name="connsiteX5" fmla="*/ 291906 w 517335"/>
              <a:gd name="connsiteY5" fmla="*/ 19109 h 67164"/>
              <a:gd name="connsiteX6" fmla="*/ 234756 w 517335"/>
              <a:gd name="connsiteY6" fmla="*/ 59 h 67164"/>
              <a:gd name="connsiteX7" fmla="*/ 279206 w 517335"/>
              <a:gd name="connsiteY7" fmla="*/ 25459 h 67164"/>
              <a:gd name="connsiteX8" fmla="*/ 104581 w 517335"/>
              <a:gd name="connsiteY8" fmla="*/ 47684 h 67164"/>
              <a:gd name="connsiteX9" fmla="*/ 6156 w 517335"/>
              <a:gd name="connsiteY9" fmla="*/ 41334 h 6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335" h="67164">
                <a:moveTo>
                  <a:pt x="6156" y="41334"/>
                </a:moveTo>
                <a:cubicBezTo>
                  <a:pt x="36318" y="39747"/>
                  <a:pt x="214648" y="41863"/>
                  <a:pt x="285556" y="38159"/>
                </a:cubicBezTo>
                <a:cubicBezTo>
                  <a:pt x="356464" y="34455"/>
                  <a:pt x="392977" y="14347"/>
                  <a:pt x="431606" y="19109"/>
                </a:cubicBezTo>
                <a:cubicBezTo>
                  <a:pt x="470235" y="23871"/>
                  <a:pt x="516802" y="63030"/>
                  <a:pt x="517331" y="66734"/>
                </a:cubicBezTo>
                <a:cubicBezTo>
                  <a:pt x="517860" y="70438"/>
                  <a:pt x="472352" y="49271"/>
                  <a:pt x="434781" y="41334"/>
                </a:cubicBezTo>
                <a:cubicBezTo>
                  <a:pt x="397210" y="33397"/>
                  <a:pt x="325244" y="25988"/>
                  <a:pt x="291906" y="19109"/>
                </a:cubicBezTo>
                <a:cubicBezTo>
                  <a:pt x="258568" y="12230"/>
                  <a:pt x="236873" y="-999"/>
                  <a:pt x="234756" y="59"/>
                </a:cubicBezTo>
                <a:cubicBezTo>
                  <a:pt x="232639" y="1117"/>
                  <a:pt x="300902" y="17522"/>
                  <a:pt x="279206" y="25459"/>
                </a:cubicBezTo>
                <a:cubicBezTo>
                  <a:pt x="257510" y="33396"/>
                  <a:pt x="144798" y="42922"/>
                  <a:pt x="104581" y="47684"/>
                </a:cubicBezTo>
                <a:cubicBezTo>
                  <a:pt x="64364" y="52447"/>
                  <a:pt x="-24006" y="42921"/>
                  <a:pt x="6156" y="4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C3906D9C-984C-8A08-540A-F61AEE7DAD50}"/>
              </a:ext>
            </a:extLst>
          </p:cNvPr>
          <p:cNvSpPr/>
          <p:nvPr/>
        </p:nvSpPr>
        <p:spPr>
          <a:xfrm>
            <a:off x="5238474" y="7060773"/>
            <a:ext cx="422738" cy="114868"/>
          </a:xfrm>
          <a:custGeom>
            <a:avLst/>
            <a:gdLst>
              <a:gd name="connsiteX0" fmla="*/ 276 w 422738"/>
              <a:gd name="connsiteY0" fmla="*/ 3602 h 114868"/>
              <a:gd name="connsiteX1" fmla="*/ 282851 w 422738"/>
              <a:gd name="connsiteY1" fmla="*/ 76627 h 114868"/>
              <a:gd name="connsiteX2" fmla="*/ 409851 w 422738"/>
              <a:gd name="connsiteY2" fmla="*/ 114727 h 114868"/>
              <a:gd name="connsiteX3" fmla="*/ 371751 w 422738"/>
              <a:gd name="connsiteY3" fmla="*/ 89327 h 114868"/>
              <a:gd name="connsiteX4" fmla="*/ 422551 w 422738"/>
              <a:gd name="connsiteY4" fmla="*/ 82977 h 114868"/>
              <a:gd name="connsiteX5" fmla="*/ 349526 w 422738"/>
              <a:gd name="connsiteY5" fmla="*/ 48052 h 114868"/>
              <a:gd name="connsiteX6" fmla="*/ 247926 w 422738"/>
              <a:gd name="connsiteY6" fmla="*/ 38527 h 114868"/>
              <a:gd name="connsiteX7" fmla="*/ 155851 w 422738"/>
              <a:gd name="connsiteY7" fmla="*/ 427 h 114868"/>
              <a:gd name="connsiteX8" fmla="*/ 171726 w 422738"/>
              <a:gd name="connsiteY8" fmla="*/ 19477 h 114868"/>
              <a:gd name="connsiteX9" fmla="*/ 228876 w 422738"/>
              <a:gd name="connsiteY9" fmla="*/ 41702 h 114868"/>
              <a:gd name="connsiteX10" fmla="*/ 276 w 422738"/>
              <a:gd name="connsiteY10" fmla="*/ 3602 h 1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738" h="114868">
                <a:moveTo>
                  <a:pt x="276" y="3602"/>
                </a:moveTo>
                <a:cubicBezTo>
                  <a:pt x="9272" y="9423"/>
                  <a:pt x="214589" y="58106"/>
                  <a:pt x="282851" y="76627"/>
                </a:cubicBezTo>
                <a:cubicBezTo>
                  <a:pt x="351113" y="95148"/>
                  <a:pt x="395034" y="112610"/>
                  <a:pt x="409851" y="114727"/>
                </a:cubicBezTo>
                <a:cubicBezTo>
                  <a:pt x="424668" y="116844"/>
                  <a:pt x="369634" y="94619"/>
                  <a:pt x="371751" y="89327"/>
                </a:cubicBezTo>
                <a:cubicBezTo>
                  <a:pt x="373868" y="84035"/>
                  <a:pt x="426255" y="89856"/>
                  <a:pt x="422551" y="82977"/>
                </a:cubicBezTo>
                <a:cubicBezTo>
                  <a:pt x="418847" y="76098"/>
                  <a:pt x="378630" y="55460"/>
                  <a:pt x="349526" y="48052"/>
                </a:cubicBezTo>
                <a:cubicBezTo>
                  <a:pt x="320422" y="40644"/>
                  <a:pt x="280205" y="46464"/>
                  <a:pt x="247926" y="38527"/>
                </a:cubicBezTo>
                <a:cubicBezTo>
                  <a:pt x="215647" y="30590"/>
                  <a:pt x="168551" y="3602"/>
                  <a:pt x="155851" y="427"/>
                </a:cubicBezTo>
                <a:cubicBezTo>
                  <a:pt x="143151" y="-2748"/>
                  <a:pt x="159555" y="12598"/>
                  <a:pt x="171726" y="19477"/>
                </a:cubicBezTo>
                <a:cubicBezTo>
                  <a:pt x="183897" y="26356"/>
                  <a:pt x="253218" y="42231"/>
                  <a:pt x="228876" y="41702"/>
                </a:cubicBezTo>
                <a:cubicBezTo>
                  <a:pt x="204534" y="41173"/>
                  <a:pt x="-8720" y="-2219"/>
                  <a:pt x="276" y="3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5135174-EBCC-8EF5-4B70-BB884B3D5D8A}"/>
              </a:ext>
            </a:extLst>
          </p:cNvPr>
          <p:cNvSpPr/>
          <p:nvPr/>
        </p:nvSpPr>
        <p:spPr>
          <a:xfrm>
            <a:off x="5984875" y="7130882"/>
            <a:ext cx="301834" cy="89435"/>
          </a:xfrm>
          <a:custGeom>
            <a:avLst/>
            <a:gdLst>
              <a:gd name="connsiteX0" fmla="*/ 0 w 301834"/>
              <a:gd name="connsiteY0" fmla="*/ 168 h 89435"/>
              <a:gd name="connsiteX1" fmla="*/ 234950 w 301834"/>
              <a:gd name="connsiteY1" fmla="*/ 41443 h 89435"/>
              <a:gd name="connsiteX2" fmla="*/ 301625 w 301834"/>
              <a:gd name="connsiteY2" fmla="*/ 89068 h 89435"/>
              <a:gd name="connsiteX3" fmla="*/ 250825 w 301834"/>
              <a:gd name="connsiteY3" fmla="*/ 63668 h 89435"/>
              <a:gd name="connsiteX4" fmla="*/ 117475 w 301834"/>
              <a:gd name="connsiteY4" fmla="*/ 66843 h 89435"/>
              <a:gd name="connsiteX5" fmla="*/ 234950 w 301834"/>
              <a:gd name="connsiteY5" fmla="*/ 57318 h 89435"/>
              <a:gd name="connsiteX6" fmla="*/ 0 w 301834"/>
              <a:gd name="connsiteY6" fmla="*/ 168 h 8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834" h="89435">
                <a:moveTo>
                  <a:pt x="0" y="168"/>
                </a:moveTo>
                <a:cubicBezTo>
                  <a:pt x="0" y="-2478"/>
                  <a:pt x="184679" y="26626"/>
                  <a:pt x="234950" y="41443"/>
                </a:cubicBezTo>
                <a:cubicBezTo>
                  <a:pt x="285221" y="56260"/>
                  <a:pt x="298979" y="85364"/>
                  <a:pt x="301625" y="89068"/>
                </a:cubicBezTo>
                <a:cubicBezTo>
                  <a:pt x="304271" y="92772"/>
                  <a:pt x="281517" y="67372"/>
                  <a:pt x="250825" y="63668"/>
                </a:cubicBezTo>
                <a:cubicBezTo>
                  <a:pt x="220133" y="59964"/>
                  <a:pt x="120121" y="67901"/>
                  <a:pt x="117475" y="66843"/>
                </a:cubicBezTo>
                <a:cubicBezTo>
                  <a:pt x="114829" y="65785"/>
                  <a:pt x="247121" y="66843"/>
                  <a:pt x="234950" y="57318"/>
                </a:cubicBezTo>
                <a:cubicBezTo>
                  <a:pt x="222779" y="47793"/>
                  <a:pt x="0" y="2814"/>
                  <a:pt x="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5F2A555-78BB-009D-7240-8A6CC7964F86}"/>
              </a:ext>
            </a:extLst>
          </p:cNvPr>
          <p:cNvSpPr/>
          <p:nvPr/>
        </p:nvSpPr>
        <p:spPr>
          <a:xfrm>
            <a:off x="6254750" y="7114083"/>
            <a:ext cx="533636" cy="89992"/>
          </a:xfrm>
          <a:custGeom>
            <a:avLst/>
            <a:gdLst>
              <a:gd name="connsiteX0" fmla="*/ 0 w 533636"/>
              <a:gd name="connsiteY0" fmla="*/ 89992 h 89992"/>
              <a:gd name="connsiteX1" fmla="*/ 225425 w 533636"/>
              <a:gd name="connsiteY1" fmla="*/ 48717 h 89992"/>
              <a:gd name="connsiteX2" fmla="*/ 520700 w 533636"/>
              <a:gd name="connsiteY2" fmla="*/ 1092 h 89992"/>
              <a:gd name="connsiteX3" fmla="*/ 447675 w 533636"/>
              <a:gd name="connsiteY3" fmla="*/ 16967 h 89992"/>
              <a:gd name="connsiteX4" fmla="*/ 149225 w 533636"/>
              <a:gd name="connsiteY4" fmla="*/ 36017 h 89992"/>
              <a:gd name="connsiteX5" fmla="*/ 273050 w 533636"/>
              <a:gd name="connsiteY5" fmla="*/ 42367 h 89992"/>
              <a:gd name="connsiteX6" fmla="*/ 0 w 533636"/>
              <a:gd name="connsiteY6" fmla="*/ 89992 h 8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636" h="89992">
                <a:moveTo>
                  <a:pt x="0" y="89992"/>
                </a:moveTo>
                <a:lnTo>
                  <a:pt x="225425" y="48717"/>
                </a:lnTo>
                <a:lnTo>
                  <a:pt x="520700" y="1092"/>
                </a:lnTo>
                <a:cubicBezTo>
                  <a:pt x="557742" y="-4200"/>
                  <a:pt x="509587" y="11146"/>
                  <a:pt x="447675" y="16967"/>
                </a:cubicBezTo>
                <a:cubicBezTo>
                  <a:pt x="385763" y="22788"/>
                  <a:pt x="178329" y="31784"/>
                  <a:pt x="149225" y="36017"/>
                </a:cubicBezTo>
                <a:cubicBezTo>
                  <a:pt x="120121" y="40250"/>
                  <a:pt x="296863" y="30725"/>
                  <a:pt x="273050" y="42367"/>
                </a:cubicBezTo>
                <a:cubicBezTo>
                  <a:pt x="249237" y="54009"/>
                  <a:pt x="127793" y="79938"/>
                  <a:pt x="0" y="89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75E4E37D-1F24-8718-1426-3144765712D0}"/>
              </a:ext>
            </a:extLst>
          </p:cNvPr>
          <p:cNvSpPr/>
          <p:nvPr/>
        </p:nvSpPr>
        <p:spPr>
          <a:xfrm>
            <a:off x="5719690" y="7236659"/>
            <a:ext cx="526310" cy="190186"/>
          </a:xfrm>
          <a:custGeom>
            <a:avLst/>
            <a:gdLst>
              <a:gd name="connsiteX0" fmla="*/ 11185 w 526310"/>
              <a:gd name="connsiteY0" fmla="*/ 5516 h 190186"/>
              <a:gd name="connsiteX1" fmla="*/ 281060 w 526310"/>
              <a:gd name="connsiteY1" fmla="*/ 122991 h 190186"/>
              <a:gd name="connsiteX2" fmla="*/ 258835 w 526310"/>
              <a:gd name="connsiteY2" fmla="*/ 122991 h 190186"/>
              <a:gd name="connsiteX3" fmla="*/ 522360 w 526310"/>
              <a:gd name="connsiteY3" fmla="*/ 189666 h 190186"/>
              <a:gd name="connsiteX4" fmla="*/ 404885 w 526310"/>
              <a:gd name="connsiteY4" fmla="*/ 151566 h 190186"/>
              <a:gd name="connsiteX5" fmla="*/ 236610 w 526310"/>
              <a:gd name="connsiteY5" fmla="*/ 107116 h 190186"/>
              <a:gd name="connsiteX6" fmla="*/ 176285 w 526310"/>
              <a:gd name="connsiteY6" fmla="*/ 72191 h 190186"/>
              <a:gd name="connsiteX7" fmla="*/ 61985 w 526310"/>
              <a:gd name="connsiteY7" fmla="*/ 24566 h 190186"/>
              <a:gd name="connsiteX8" fmla="*/ 11185 w 526310"/>
              <a:gd name="connsiteY8" fmla="*/ 5516 h 19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310" h="190186">
                <a:moveTo>
                  <a:pt x="11185" y="5516"/>
                </a:moveTo>
                <a:cubicBezTo>
                  <a:pt x="47697" y="21920"/>
                  <a:pt x="239785" y="103412"/>
                  <a:pt x="281060" y="122991"/>
                </a:cubicBezTo>
                <a:cubicBezTo>
                  <a:pt x="322335" y="142570"/>
                  <a:pt x="218618" y="111879"/>
                  <a:pt x="258835" y="122991"/>
                </a:cubicBezTo>
                <a:cubicBezTo>
                  <a:pt x="299052" y="134104"/>
                  <a:pt x="498018" y="184904"/>
                  <a:pt x="522360" y="189666"/>
                </a:cubicBezTo>
                <a:cubicBezTo>
                  <a:pt x="546702" y="194428"/>
                  <a:pt x="452510" y="165324"/>
                  <a:pt x="404885" y="151566"/>
                </a:cubicBezTo>
                <a:cubicBezTo>
                  <a:pt x="357260" y="137808"/>
                  <a:pt x="274710" y="120345"/>
                  <a:pt x="236610" y="107116"/>
                </a:cubicBezTo>
                <a:cubicBezTo>
                  <a:pt x="198510" y="93887"/>
                  <a:pt x="205389" y="85949"/>
                  <a:pt x="176285" y="72191"/>
                </a:cubicBezTo>
                <a:cubicBezTo>
                  <a:pt x="147181" y="58433"/>
                  <a:pt x="86856" y="35678"/>
                  <a:pt x="61985" y="24566"/>
                </a:cubicBezTo>
                <a:cubicBezTo>
                  <a:pt x="37114" y="13454"/>
                  <a:pt x="-25327" y="-10888"/>
                  <a:pt x="11185" y="5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A499D00-F51B-ACE6-F1F2-7AE178C2C4DC}"/>
              </a:ext>
            </a:extLst>
          </p:cNvPr>
          <p:cNvSpPr/>
          <p:nvPr/>
        </p:nvSpPr>
        <p:spPr>
          <a:xfrm>
            <a:off x="6301918" y="7184741"/>
            <a:ext cx="518226" cy="217377"/>
          </a:xfrm>
          <a:custGeom>
            <a:avLst/>
            <a:gdLst>
              <a:gd name="connsiteX0" fmla="*/ 13157 w 518226"/>
              <a:gd name="connsiteY0" fmla="*/ 203484 h 217377"/>
              <a:gd name="connsiteX1" fmla="*/ 359232 w 518226"/>
              <a:gd name="connsiteY1" fmla="*/ 98709 h 217377"/>
              <a:gd name="connsiteX2" fmla="*/ 517982 w 518226"/>
              <a:gd name="connsiteY2" fmla="*/ 284 h 217377"/>
              <a:gd name="connsiteX3" fmla="*/ 387807 w 518226"/>
              <a:gd name="connsiteY3" fmla="*/ 73309 h 217377"/>
              <a:gd name="connsiteX4" fmla="*/ 102057 w 518226"/>
              <a:gd name="connsiteY4" fmla="*/ 200309 h 217377"/>
              <a:gd name="connsiteX5" fmla="*/ 13157 w 518226"/>
              <a:gd name="connsiteY5" fmla="*/ 203484 h 21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226" h="217377">
                <a:moveTo>
                  <a:pt x="13157" y="203484"/>
                </a:moveTo>
                <a:cubicBezTo>
                  <a:pt x="56019" y="186551"/>
                  <a:pt x="275095" y="132576"/>
                  <a:pt x="359232" y="98709"/>
                </a:cubicBezTo>
                <a:cubicBezTo>
                  <a:pt x="443369" y="64842"/>
                  <a:pt x="513220" y="4517"/>
                  <a:pt x="517982" y="284"/>
                </a:cubicBezTo>
                <a:cubicBezTo>
                  <a:pt x="522744" y="-3949"/>
                  <a:pt x="457128" y="39972"/>
                  <a:pt x="387807" y="73309"/>
                </a:cubicBezTo>
                <a:cubicBezTo>
                  <a:pt x="318486" y="106646"/>
                  <a:pt x="163440" y="175967"/>
                  <a:pt x="102057" y="200309"/>
                </a:cubicBezTo>
                <a:cubicBezTo>
                  <a:pt x="40674" y="224651"/>
                  <a:pt x="-29705" y="220417"/>
                  <a:pt x="13157" y="203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BFBEC187-F457-B5DF-1E9A-C14402A7DECA}"/>
              </a:ext>
            </a:extLst>
          </p:cNvPr>
          <p:cNvSpPr/>
          <p:nvPr/>
        </p:nvSpPr>
        <p:spPr>
          <a:xfrm>
            <a:off x="5724455" y="7185023"/>
            <a:ext cx="480817" cy="225977"/>
          </a:xfrm>
          <a:custGeom>
            <a:avLst/>
            <a:gdLst>
              <a:gd name="connsiteX0" fmla="*/ 70 w 480817"/>
              <a:gd name="connsiteY0" fmla="*/ 2 h 225977"/>
              <a:gd name="connsiteX1" fmla="*/ 333445 w 480817"/>
              <a:gd name="connsiteY1" fmla="*/ 92077 h 225977"/>
              <a:gd name="connsiteX2" fmla="*/ 269945 w 480817"/>
              <a:gd name="connsiteY2" fmla="*/ 69852 h 225977"/>
              <a:gd name="connsiteX3" fmla="*/ 438220 w 480817"/>
              <a:gd name="connsiteY3" fmla="*/ 92077 h 225977"/>
              <a:gd name="connsiteX4" fmla="*/ 479495 w 480817"/>
              <a:gd name="connsiteY4" fmla="*/ 225427 h 225977"/>
              <a:gd name="connsiteX5" fmla="*/ 466795 w 480817"/>
              <a:gd name="connsiteY5" fmla="*/ 136527 h 225977"/>
              <a:gd name="connsiteX6" fmla="*/ 428695 w 480817"/>
              <a:gd name="connsiteY6" fmla="*/ 63502 h 225977"/>
              <a:gd name="connsiteX7" fmla="*/ 235020 w 480817"/>
              <a:gd name="connsiteY7" fmla="*/ 15877 h 225977"/>
              <a:gd name="connsiteX8" fmla="*/ 365195 w 480817"/>
              <a:gd name="connsiteY8" fmla="*/ 95252 h 225977"/>
              <a:gd name="connsiteX9" fmla="*/ 70 w 480817"/>
              <a:gd name="connsiteY9" fmla="*/ 2 h 22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817" h="225977">
                <a:moveTo>
                  <a:pt x="70" y="2"/>
                </a:moveTo>
                <a:cubicBezTo>
                  <a:pt x="-5222" y="-527"/>
                  <a:pt x="288466" y="80435"/>
                  <a:pt x="333445" y="92077"/>
                </a:cubicBezTo>
                <a:cubicBezTo>
                  <a:pt x="378424" y="103719"/>
                  <a:pt x="252483" y="69852"/>
                  <a:pt x="269945" y="69852"/>
                </a:cubicBezTo>
                <a:cubicBezTo>
                  <a:pt x="287407" y="69852"/>
                  <a:pt x="403295" y="66148"/>
                  <a:pt x="438220" y="92077"/>
                </a:cubicBezTo>
                <a:cubicBezTo>
                  <a:pt x="473145" y="118006"/>
                  <a:pt x="474733" y="218019"/>
                  <a:pt x="479495" y="225427"/>
                </a:cubicBezTo>
                <a:cubicBezTo>
                  <a:pt x="484258" y="232835"/>
                  <a:pt x="475262" y="163515"/>
                  <a:pt x="466795" y="136527"/>
                </a:cubicBezTo>
                <a:cubicBezTo>
                  <a:pt x="458328" y="109539"/>
                  <a:pt x="467324" y="83610"/>
                  <a:pt x="428695" y="63502"/>
                </a:cubicBezTo>
                <a:cubicBezTo>
                  <a:pt x="390066" y="43394"/>
                  <a:pt x="245603" y="10585"/>
                  <a:pt x="235020" y="15877"/>
                </a:cubicBezTo>
                <a:cubicBezTo>
                  <a:pt x="224437" y="21169"/>
                  <a:pt x="398532" y="94723"/>
                  <a:pt x="365195" y="95252"/>
                </a:cubicBezTo>
                <a:cubicBezTo>
                  <a:pt x="331858" y="95781"/>
                  <a:pt x="5362" y="531"/>
                  <a:pt x="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54616AF7-6D88-71ED-AC84-D3651C26B461}"/>
              </a:ext>
            </a:extLst>
          </p:cNvPr>
          <p:cNvSpPr/>
          <p:nvPr/>
        </p:nvSpPr>
        <p:spPr>
          <a:xfrm>
            <a:off x="6229343" y="7247845"/>
            <a:ext cx="138312" cy="153216"/>
          </a:xfrm>
          <a:custGeom>
            <a:avLst/>
            <a:gdLst>
              <a:gd name="connsiteX0" fmla="*/ 7 w 138312"/>
              <a:gd name="connsiteY0" fmla="*/ 680 h 153216"/>
              <a:gd name="connsiteX1" fmla="*/ 123832 w 138312"/>
              <a:gd name="connsiteY1" fmla="*/ 64180 h 153216"/>
              <a:gd name="connsiteX2" fmla="*/ 66682 w 138312"/>
              <a:gd name="connsiteY2" fmla="*/ 153080 h 153216"/>
              <a:gd name="connsiteX3" fmla="*/ 120657 w 138312"/>
              <a:gd name="connsiteY3" fmla="*/ 83230 h 153216"/>
              <a:gd name="connsiteX4" fmla="*/ 130182 w 138312"/>
              <a:gd name="connsiteY4" fmla="*/ 32430 h 153216"/>
              <a:gd name="connsiteX5" fmla="*/ 7 w 138312"/>
              <a:gd name="connsiteY5" fmla="*/ 680 h 1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12" h="153216">
                <a:moveTo>
                  <a:pt x="7" y="680"/>
                </a:moveTo>
                <a:cubicBezTo>
                  <a:pt x="-1051" y="5971"/>
                  <a:pt x="112720" y="38780"/>
                  <a:pt x="123832" y="64180"/>
                </a:cubicBezTo>
                <a:cubicBezTo>
                  <a:pt x="134944" y="89580"/>
                  <a:pt x="67211" y="149905"/>
                  <a:pt x="66682" y="153080"/>
                </a:cubicBezTo>
                <a:cubicBezTo>
                  <a:pt x="66153" y="156255"/>
                  <a:pt x="110074" y="103338"/>
                  <a:pt x="120657" y="83230"/>
                </a:cubicBezTo>
                <a:cubicBezTo>
                  <a:pt x="131240" y="63122"/>
                  <a:pt x="148703" y="42484"/>
                  <a:pt x="130182" y="32430"/>
                </a:cubicBezTo>
                <a:cubicBezTo>
                  <a:pt x="111661" y="22376"/>
                  <a:pt x="1065" y="-4611"/>
                  <a:pt x="7" y="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175FA528-68A7-88F7-C811-E9988DBF3C2E}"/>
              </a:ext>
            </a:extLst>
          </p:cNvPr>
          <p:cNvSpPr/>
          <p:nvPr/>
        </p:nvSpPr>
        <p:spPr>
          <a:xfrm>
            <a:off x="6401547" y="7178520"/>
            <a:ext cx="436464" cy="147498"/>
          </a:xfrm>
          <a:custGeom>
            <a:avLst/>
            <a:gdLst>
              <a:gd name="connsiteX0" fmla="*/ 2428 w 436464"/>
              <a:gd name="connsiteY0" fmla="*/ 143030 h 147498"/>
              <a:gd name="connsiteX1" fmla="*/ 205628 w 436464"/>
              <a:gd name="connsiteY1" fmla="*/ 76355 h 147498"/>
              <a:gd name="connsiteX2" fmla="*/ 158003 w 436464"/>
              <a:gd name="connsiteY2" fmla="*/ 98580 h 147498"/>
              <a:gd name="connsiteX3" fmla="*/ 434228 w 436464"/>
              <a:gd name="connsiteY3" fmla="*/ 3330 h 147498"/>
              <a:gd name="connsiteX4" fmla="*/ 278653 w 436464"/>
              <a:gd name="connsiteY4" fmla="*/ 31905 h 147498"/>
              <a:gd name="connsiteX5" fmla="*/ 104028 w 436464"/>
              <a:gd name="connsiteY5" fmla="*/ 130330 h 147498"/>
              <a:gd name="connsiteX6" fmla="*/ 2428 w 436464"/>
              <a:gd name="connsiteY6" fmla="*/ 143030 h 14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464" h="147498">
                <a:moveTo>
                  <a:pt x="2428" y="143030"/>
                </a:moveTo>
                <a:cubicBezTo>
                  <a:pt x="19361" y="134034"/>
                  <a:pt x="179699" y="83763"/>
                  <a:pt x="205628" y="76355"/>
                </a:cubicBezTo>
                <a:cubicBezTo>
                  <a:pt x="231557" y="68947"/>
                  <a:pt x="119903" y="110751"/>
                  <a:pt x="158003" y="98580"/>
                </a:cubicBezTo>
                <a:cubicBezTo>
                  <a:pt x="196103" y="86409"/>
                  <a:pt x="414120" y="14442"/>
                  <a:pt x="434228" y="3330"/>
                </a:cubicBezTo>
                <a:cubicBezTo>
                  <a:pt x="454336" y="-7782"/>
                  <a:pt x="333686" y="10738"/>
                  <a:pt x="278653" y="31905"/>
                </a:cubicBezTo>
                <a:cubicBezTo>
                  <a:pt x="223620" y="53072"/>
                  <a:pt x="146890" y="113397"/>
                  <a:pt x="104028" y="130330"/>
                </a:cubicBezTo>
                <a:cubicBezTo>
                  <a:pt x="61166" y="147263"/>
                  <a:pt x="-14505" y="152026"/>
                  <a:pt x="2428" y="143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46A925DA-461C-C0FE-CC24-9618E9286BC7}"/>
              </a:ext>
            </a:extLst>
          </p:cNvPr>
          <p:cNvSpPr/>
          <p:nvPr/>
        </p:nvSpPr>
        <p:spPr>
          <a:xfrm>
            <a:off x="5661021" y="7171628"/>
            <a:ext cx="439953" cy="121699"/>
          </a:xfrm>
          <a:custGeom>
            <a:avLst/>
            <a:gdLst>
              <a:gd name="connsiteX0" fmla="*/ 4 w 439953"/>
              <a:gd name="connsiteY0" fmla="*/ 38797 h 121699"/>
              <a:gd name="connsiteX1" fmla="*/ 219079 w 439953"/>
              <a:gd name="connsiteY1" fmla="*/ 45147 h 121699"/>
              <a:gd name="connsiteX2" fmla="*/ 438154 w 439953"/>
              <a:gd name="connsiteY2" fmla="*/ 121347 h 121699"/>
              <a:gd name="connsiteX3" fmla="*/ 314329 w 439953"/>
              <a:gd name="connsiteY3" fmla="*/ 70547 h 121699"/>
              <a:gd name="connsiteX4" fmla="*/ 158754 w 439953"/>
              <a:gd name="connsiteY4" fmla="*/ 697 h 121699"/>
              <a:gd name="connsiteX5" fmla="*/ 212729 w 439953"/>
              <a:gd name="connsiteY5" fmla="*/ 35622 h 121699"/>
              <a:gd name="connsiteX6" fmla="*/ 4 w 439953"/>
              <a:gd name="connsiteY6" fmla="*/ 38797 h 12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953" h="121699">
                <a:moveTo>
                  <a:pt x="4" y="38797"/>
                </a:moveTo>
                <a:cubicBezTo>
                  <a:pt x="1062" y="40385"/>
                  <a:pt x="146054" y="31389"/>
                  <a:pt x="219079" y="45147"/>
                </a:cubicBezTo>
                <a:cubicBezTo>
                  <a:pt x="292104" y="58905"/>
                  <a:pt x="422279" y="117114"/>
                  <a:pt x="438154" y="121347"/>
                </a:cubicBezTo>
                <a:cubicBezTo>
                  <a:pt x="454029" y="125580"/>
                  <a:pt x="360896" y="90655"/>
                  <a:pt x="314329" y="70547"/>
                </a:cubicBezTo>
                <a:cubicBezTo>
                  <a:pt x="267762" y="50439"/>
                  <a:pt x="175687" y="6518"/>
                  <a:pt x="158754" y="697"/>
                </a:cubicBezTo>
                <a:cubicBezTo>
                  <a:pt x="141821" y="-5124"/>
                  <a:pt x="232308" y="27155"/>
                  <a:pt x="212729" y="35622"/>
                </a:cubicBezTo>
                <a:cubicBezTo>
                  <a:pt x="193150" y="44089"/>
                  <a:pt x="-1054" y="37209"/>
                  <a:pt x="4" y="38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49903500-32C8-596B-5FDA-B78B5F0BFCC8}"/>
              </a:ext>
            </a:extLst>
          </p:cNvPr>
          <p:cNvSpPr/>
          <p:nvPr/>
        </p:nvSpPr>
        <p:spPr>
          <a:xfrm>
            <a:off x="4386325" y="3555322"/>
            <a:ext cx="477187" cy="669998"/>
          </a:xfrm>
          <a:custGeom>
            <a:avLst/>
            <a:gdLst>
              <a:gd name="connsiteX0" fmla="*/ 453899 w 477187"/>
              <a:gd name="connsiteY0" fmla="*/ 29126 h 669998"/>
              <a:gd name="connsiteX1" fmla="*/ 106427 w 477187"/>
              <a:gd name="connsiteY1" fmla="*/ 443654 h 669998"/>
              <a:gd name="connsiteX2" fmla="*/ 2795 w 477187"/>
              <a:gd name="connsiteY2" fmla="*/ 669206 h 669998"/>
              <a:gd name="connsiteX3" fmla="*/ 45467 w 477187"/>
              <a:gd name="connsiteY3" fmla="*/ 510710 h 669998"/>
              <a:gd name="connsiteX4" fmla="*/ 210059 w 477187"/>
              <a:gd name="connsiteY4" fmla="*/ 309542 h 669998"/>
              <a:gd name="connsiteX5" fmla="*/ 417323 w 477187"/>
              <a:gd name="connsiteY5" fmla="*/ 65702 h 669998"/>
              <a:gd name="connsiteX6" fmla="*/ 453899 w 477187"/>
              <a:gd name="connsiteY6" fmla="*/ 29126 h 6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187" h="669998">
                <a:moveTo>
                  <a:pt x="453899" y="29126"/>
                </a:moveTo>
                <a:cubicBezTo>
                  <a:pt x="402083" y="92118"/>
                  <a:pt x="181611" y="336974"/>
                  <a:pt x="106427" y="443654"/>
                </a:cubicBezTo>
                <a:cubicBezTo>
                  <a:pt x="31243" y="550334"/>
                  <a:pt x="12955" y="658030"/>
                  <a:pt x="2795" y="669206"/>
                </a:cubicBezTo>
                <a:cubicBezTo>
                  <a:pt x="-7365" y="680382"/>
                  <a:pt x="10923" y="570654"/>
                  <a:pt x="45467" y="510710"/>
                </a:cubicBezTo>
                <a:cubicBezTo>
                  <a:pt x="80011" y="450766"/>
                  <a:pt x="148083" y="383710"/>
                  <a:pt x="210059" y="309542"/>
                </a:cubicBezTo>
                <a:cubicBezTo>
                  <a:pt x="272035" y="235374"/>
                  <a:pt x="373635" y="113454"/>
                  <a:pt x="417323" y="65702"/>
                </a:cubicBezTo>
                <a:cubicBezTo>
                  <a:pt x="461011" y="17950"/>
                  <a:pt x="505715" y="-33866"/>
                  <a:pt x="453899" y="291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EE56B3FA-F5DC-956F-7FE5-846E96A07ACE}"/>
              </a:ext>
            </a:extLst>
          </p:cNvPr>
          <p:cNvSpPr/>
          <p:nvPr/>
        </p:nvSpPr>
        <p:spPr>
          <a:xfrm>
            <a:off x="4258474" y="4473318"/>
            <a:ext cx="46589" cy="532613"/>
          </a:xfrm>
          <a:custGeom>
            <a:avLst/>
            <a:gdLst>
              <a:gd name="connsiteX0" fmla="*/ 45302 w 46589"/>
              <a:gd name="connsiteY0" fmla="*/ 1146 h 532613"/>
              <a:gd name="connsiteX1" fmla="*/ 33110 w 46589"/>
              <a:gd name="connsiteY1" fmla="*/ 232794 h 532613"/>
              <a:gd name="connsiteX2" fmla="*/ 8726 w 46589"/>
              <a:gd name="connsiteY2" fmla="*/ 525402 h 532613"/>
              <a:gd name="connsiteX3" fmla="*/ 8726 w 46589"/>
              <a:gd name="connsiteY3" fmla="*/ 433962 h 532613"/>
              <a:gd name="connsiteX4" fmla="*/ 2630 w 46589"/>
              <a:gd name="connsiteY4" fmla="*/ 330330 h 532613"/>
              <a:gd name="connsiteX5" fmla="*/ 45302 w 46589"/>
              <a:gd name="connsiteY5" fmla="*/ 1146 h 5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89" h="532613">
                <a:moveTo>
                  <a:pt x="45302" y="1146"/>
                </a:moveTo>
                <a:cubicBezTo>
                  <a:pt x="50382" y="-15110"/>
                  <a:pt x="39206" y="145418"/>
                  <a:pt x="33110" y="232794"/>
                </a:cubicBezTo>
                <a:cubicBezTo>
                  <a:pt x="27014" y="320170"/>
                  <a:pt x="12790" y="491874"/>
                  <a:pt x="8726" y="525402"/>
                </a:cubicBezTo>
                <a:cubicBezTo>
                  <a:pt x="4662" y="558930"/>
                  <a:pt x="9742" y="466474"/>
                  <a:pt x="8726" y="433962"/>
                </a:cubicBezTo>
                <a:cubicBezTo>
                  <a:pt x="7710" y="401450"/>
                  <a:pt x="-5498" y="397386"/>
                  <a:pt x="2630" y="330330"/>
                </a:cubicBezTo>
                <a:cubicBezTo>
                  <a:pt x="10758" y="263274"/>
                  <a:pt x="40222" y="17402"/>
                  <a:pt x="45302" y="11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3A228B99-E770-A17D-348A-74DD148E58D8}"/>
              </a:ext>
            </a:extLst>
          </p:cNvPr>
          <p:cNvSpPr/>
          <p:nvPr/>
        </p:nvSpPr>
        <p:spPr>
          <a:xfrm>
            <a:off x="4200074" y="5454571"/>
            <a:ext cx="87033" cy="624721"/>
          </a:xfrm>
          <a:custGeom>
            <a:avLst/>
            <a:gdLst>
              <a:gd name="connsiteX0" fmla="*/ 42742 w 87033"/>
              <a:gd name="connsiteY0" fmla="*/ 1349 h 624721"/>
              <a:gd name="connsiteX1" fmla="*/ 6166 w 87033"/>
              <a:gd name="connsiteY1" fmla="*/ 312245 h 624721"/>
              <a:gd name="connsiteX2" fmla="*/ 85414 w 87033"/>
              <a:gd name="connsiteY2" fmla="*/ 604853 h 624721"/>
              <a:gd name="connsiteX3" fmla="*/ 54934 w 87033"/>
              <a:gd name="connsiteY3" fmla="*/ 556085 h 624721"/>
              <a:gd name="connsiteX4" fmla="*/ 70 w 87033"/>
              <a:gd name="connsiteY4" fmla="*/ 214709 h 624721"/>
              <a:gd name="connsiteX5" fmla="*/ 42742 w 87033"/>
              <a:gd name="connsiteY5" fmla="*/ 1349 h 62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33" h="624721">
                <a:moveTo>
                  <a:pt x="42742" y="1349"/>
                </a:moveTo>
                <a:cubicBezTo>
                  <a:pt x="43758" y="17605"/>
                  <a:pt x="-946" y="211661"/>
                  <a:pt x="6166" y="312245"/>
                </a:cubicBezTo>
                <a:cubicBezTo>
                  <a:pt x="13278" y="412829"/>
                  <a:pt x="77286" y="564213"/>
                  <a:pt x="85414" y="604853"/>
                </a:cubicBezTo>
                <a:cubicBezTo>
                  <a:pt x="93542" y="645493"/>
                  <a:pt x="69158" y="621109"/>
                  <a:pt x="54934" y="556085"/>
                </a:cubicBezTo>
                <a:cubicBezTo>
                  <a:pt x="40710" y="491061"/>
                  <a:pt x="-1962" y="310213"/>
                  <a:pt x="70" y="214709"/>
                </a:cubicBezTo>
                <a:cubicBezTo>
                  <a:pt x="2102" y="119205"/>
                  <a:pt x="41726" y="-14907"/>
                  <a:pt x="42742" y="13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D7369B5-EB16-36D0-3ECA-B21F1B137DA2}"/>
              </a:ext>
            </a:extLst>
          </p:cNvPr>
          <p:cNvSpPr/>
          <p:nvPr/>
        </p:nvSpPr>
        <p:spPr>
          <a:xfrm>
            <a:off x="6821421" y="3724646"/>
            <a:ext cx="257338" cy="487890"/>
          </a:xfrm>
          <a:custGeom>
            <a:avLst/>
            <a:gdLst>
              <a:gd name="connsiteX0" fmla="*/ 3 w 257338"/>
              <a:gd name="connsiteY0" fmla="*/ 10 h 487890"/>
              <a:gd name="connsiteX1" fmla="*/ 237747 w 257338"/>
              <a:gd name="connsiteY1" fmla="*/ 396250 h 487890"/>
              <a:gd name="connsiteX2" fmla="*/ 219459 w 257338"/>
              <a:gd name="connsiteY2" fmla="*/ 487690 h 487890"/>
              <a:gd name="connsiteX3" fmla="*/ 243843 w 257338"/>
              <a:gd name="connsiteY3" fmla="*/ 384058 h 487890"/>
              <a:gd name="connsiteX4" fmla="*/ 3 w 257338"/>
              <a:gd name="connsiteY4" fmla="*/ 10 h 48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38" h="487890">
                <a:moveTo>
                  <a:pt x="3" y="10"/>
                </a:moveTo>
                <a:cubicBezTo>
                  <a:pt x="-1013" y="2042"/>
                  <a:pt x="201171" y="314970"/>
                  <a:pt x="237747" y="396250"/>
                </a:cubicBezTo>
                <a:cubicBezTo>
                  <a:pt x="274323" y="477530"/>
                  <a:pt x="218443" y="489722"/>
                  <a:pt x="219459" y="487690"/>
                </a:cubicBezTo>
                <a:cubicBezTo>
                  <a:pt x="220475" y="485658"/>
                  <a:pt x="284483" y="472450"/>
                  <a:pt x="243843" y="384058"/>
                </a:cubicBezTo>
                <a:cubicBezTo>
                  <a:pt x="203203" y="295666"/>
                  <a:pt x="1019" y="-2022"/>
                  <a:pt x="3" y="1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39E9CE65-E804-A270-D2AA-B29036ED3264}"/>
              </a:ext>
            </a:extLst>
          </p:cNvPr>
          <p:cNvSpPr/>
          <p:nvPr/>
        </p:nvSpPr>
        <p:spPr>
          <a:xfrm>
            <a:off x="7375804" y="4580013"/>
            <a:ext cx="87391" cy="342562"/>
          </a:xfrm>
          <a:custGeom>
            <a:avLst/>
            <a:gdLst>
              <a:gd name="connsiteX0" fmla="*/ 356 w 87391"/>
              <a:gd name="connsiteY0" fmla="*/ 4179 h 342562"/>
              <a:gd name="connsiteX1" fmla="*/ 85700 w 87391"/>
              <a:gd name="connsiteY1" fmla="*/ 339459 h 342562"/>
              <a:gd name="connsiteX2" fmla="*/ 55220 w 87391"/>
              <a:gd name="connsiteY2" fmla="*/ 162675 h 342562"/>
              <a:gd name="connsiteX3" fmla="*/ 356 w 87391"/>
              <a:gd name="connsiteY3" fmla="*/ 4179 h 34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" h="342562">
                <a:moveTo>
                  <a:pt x="356" y="4179"/>
                </a:moveTo>
                <a:cubicBezTo>
                  <a:pt x="5436" y="33643"/>
                  <a:pt x="76556" y="313043"/>
                  <a:pt x="85700" y="339459"/>
                </a:cubicBezTo>
                <a:cubicBezTo>
                  <a:pt x="94844" y="365875"/>
                  <a:pt x="64364" y="216523"/>
                  <a:pt x="55220" y="162675"/>
                </a:cubicBezTo>
                <a:cubicBezTo>
                  <a:pt x="46076" y="108827"/>
                  <a:pt x="-4724" y="-25285"/>
                  <a:pt x="356" y="4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F06E76D3-E45B-2D1D-49C8-03542BF02AF2}"/>
              </a:ext>
            </a:extLst>
          </p:cNvPr>
          <p:cNvSpPr/>
          <p:nvPr/>
        </p:nvSpPr>
        <p:spPr>
          <a:xfrm>
            <a:off x="7491642" y="5583907"/>
            <a:ext cx="110449" cy="848306"/>
          </a:xfrm>
          <a:custGeom>
            <a:avLst/>
            <a:gdLst>
              <a:gd name="connsiteX0" fmla="*/ 342 w 110449"/>
              <a:gd name="connsiteY0" fmla="*/ 29 h 848306"/>
              <a:gd name="connsiteX1" fmla="*/ 73494 w 110449"/>
              <a:gd name="connsiteY1" fmla="*/ 359693 h 848306"/>
              <a:gd name="connsiteX2" fmla="*/ 12534 w 110449"/>
              <a:gd name="connsiteY2" fmla="*/ 835181 h 848306"/>
              <a:gd name="connsiteX3" fmla="*/ 30822 w 110449"/>
              <a:gd name="connsiteY3" fmla="*/ 682781 h 848306"/>
              <a:gd name="connsiteX4" fmla="*/ 110070 w 110449"/>
              <a:gd name="connsiteY4" fmla="*/ 341405 h 848306"/>
              <a:gd name="connsiteX5" fmla="*/ 342 w 110449"/>
              <a:gd name="connsiteY5" fmla="*/ 29 h 8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49" h="848306">
                <a:moveTo>
                  <a:pt x="342" y="29"/>
                </a:moveTo>
                <a:cubicBezTo>
                  <a:pt x="-5754" y="3077"/>
                  <a:pt x="71462" y="220501"/>
                  <a:pt x="73494" y="359693"/>
                </a:cubicBezTo>
                <a:cubicBezTo>
                  <a:pt x="75526" y="498885"/>
                  <a:pt x="19646" y="781333"/>
                  <a:pt x="12534" y="835181"/>
                </a:cubicBezTo>
                <a:cubicBezTo>
                  <a:pt x="5422" y="889029"/>
                  <a:pt x="14566" y="765077"/>
                  <a:pt x="30822" y="682781"/>
                </a:cubicBezTo>
                <a:cubicBezTo>
                  <a:pt x="47078" y="600485"/>
                  <a:pt x="116166" y="455197"/>
                  <a:pt x="110070" y="341405"/>
                </a:cubicBezTo>
                <a:cubicBezTo>
                  <a:pt x="103974" y="227613"/>
                  <a:pt x="6438" y="-3019"/>
                  <a:pt x="342" y="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D66B98B5-ECE9-4BBF-4ADB-6692D92B4F8A}"/>
              </a:ext>
            </a:extLst>
          </p:cNvPr>
          <p:cNvSpPr/>
          <p:nvPr/>
        </p:nvSpPr>
        <p:spPr>
          <a:xfrm>
            <a:off x="4565899" y="7370039"/>
            <a:ext cx="1119032" cy="725920"/>
          </a:xfrm>
          <a:custGeom>
            <a:avLst/>
            <a:gdLst>
              <a:gd name="connsiteX0" fmla="*/ 5 w 1119032"/>
              <a:gd name="connsiteY0" fmla="*/ 25 h 725920"/>
              <a:gd name="connsiteX1" fmla="*/ 237749 w 1119032"/>
              <a:gd name="connsiteY1" fmla="*/ 329209 h 725920"/>
              <a:gd name="connsiteX2" fmla="*/ 414533 w 1119032"/>
              <a:gd name="connsiteY2" fmla="*/ 365785 h 725920"/>
              <a:gd name="connsiteX3" fmla="*/ 646181 w 1119032"/>
              <a:gd name="connsiteY3" fmla="*/ 445033 h 725920"/>
              <a:gd name="connsiteX4" fmla="*/ 621797 w 1119032"/>
              <a:gd name="connsiteY4" fmla="*/ 396265 h 725920"/>
              <a:gd name="connsiteX5" fmla="*/ 1091189 w 1119032"/>
              <a:gd name="connsiteY5" fmla="*/ 713257 h 725920"/>
              <a:gd name="connsiteX6" fmla="*/ 1005845 w 1119032"/>
              <a:gd name="connsiteY6" fmla="*/ 640105 h 725920"/>
              <a:gd name="connsiteX7" fmla="*/ 518165 w 1119032"/>
              <a:gd name="connsiteY7" fmla="*/ 426745 h 725920"/>
              <a:gd name="connsiteX8" fmla="*/ 231653 w 1119032"/>
              <a:gd name="connsiteY8" fmla="*/ 347497 h 725920"/>
              <a:gd name="connsiteX9" fmla="*/ 5 w 1119032"/>
              <a:gd name="connsiteY9" fmla="*/ 25 h 72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032" h="725920">
                <a:moveTo>
                  <a:pt x="5" y="25"/>
                </a:moveTo>
                <a:cubicBezTo>
                  <a:pt x="1021" y="-3023"/>
                  <a:pt x="168661" y="268249"/>
                  <a:pt x="237749" y="329209"/>
                </a:cubicBezTo>
                <a:cubicBezTo>
                  <a:pt x="306837" y="390169"/>
                  <a:pt x="346461" y="346481"/>
                  <a:pt x="414533" y="365785"/>
                </a:cubicBezTo>
                <a:cubicBezTo>
                  <a:pt x="482605" y="385089"/>
                  <a:pt x="611637" y="439953"/>
                  <a:pt x="646181" y="445033"/>
                </a:cubicBezTo>
                <a:cubicBezTo>
                  <a:pt x="680725" y="450113"/>
                  <a:pt x="547629" y="351561"/>
                  <a:pt x="621797" y="396265"/>
                </a:cubicBezTo>
                <a:cubicBezTo>
                  <a:pt x="695965" y="440969"/>
                  <a:pt x="1027181" y="672617"/>
                  <a:pt x="1091189" y="713257"/>
                </a:cubicBezTo>
                <a:cubicBezTo>
                  <a:pt x="1155197" y="753897"/>
                  <a:pt x="1101349" y="687857"/>
                  <a:pt x="1005845" y="640105"/>
                </a:cubicBezTo>
                <a:cubicBezTo>
                  <a:pt x="910341" y="592353"/>
                  <a:pt x="647197" y="475513"/>
                  <a:pt x="518165" y="426745"/>
                </a:cubicBezTo>
                <a:cubicBezTo>
                  <a:pt x="389133" y="377977"/>
                  <a:pt x="316997" y="414553"/>
                  <a:pt x="231653" y="347497"/>
                </a:cubicBezTo>
                <a:cubicBezTo>
                  <a:pt x="146309" y="280441"/>
                  <a:pt x="-1011" y="3073"/>
                  <a:pt x="5" y="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F82156C-6818-2491-02F9-18C5DE25EF78}"/>
              </a:ext>
            </a:extLst>
          </p:cNvPr>
          <p:cNvSpPr/>
          <p:nvPr/>
        </p:nvSpPr>
        <p:spPr>
          <a:xfrm>
            <a:off x="4000422" y="5199885"/>
            <a:ext cx="132728" cy="740854"/>
          </a:xfrm>
          <a:custGeom>
            <a:avLst/>
            <a:gdLst>
              <a:gd name="connsiteX0" fmla="*/ 132666 w 132728"/>
              <a:gd name="connsiteY0" fmla="*/ 3 h 740854"/>
              <a:gd name="connsiteX1" fmla="*/ 22938 w 132728"/>
              <a:gd name="connsiteY1" fmla="*/ 353571 h 740854"/>
              <a:gd name="connsiteX2" fmla="*/ 108282 w 132728"/>
              <a:gd name="connsiteY2" fmla="*/ 731523 h 740854"/>
              <a:gd name="connsiteX3" fmla="*/ 53418 w 132728"/>
              <a:gd name="connsiteY3" fmla="*/ 603507 h 740854"/>
              <a:gd name="connsiteX4" fmla="*/ 4650 w 132728"/>
              <a:gd name="connsiteY4" fmla="*/ 359667 h 740854"/>
              <a:gd name="connsiteX5" fmla="*/ 132666 w 132728"/>
              <a:gd name="connsiteY5" fmla="*/ 3 h 74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728" h="740854">
                <a:moveTo>
                  <a:pt x="132666" y="3"/>
                </a:moveTo>
                <a:cubicBezTo>
                  <a:pt x="135714" y="-1013"/>
                  <a:pt x="27002" y="231651"/>
                  <a:pt x="22938" y="353571"/>
                </a:cubicBezTo>
                <a:cubicBezTo>
                  <a:pt x="18874" y="475491"/>
                  <a:pt x="103202" y="689867"/>
                  <a:pt x="108282" y="731523"/>
                </a:cubicBezTo>
                <a:cubicBezTo>
                  <a:pt x="113362" y="773179"/>
                  <a:pt x="70690" y="665483"/>
                  <a:pt x="53418" y="603507"/>
                </a:cubicBezTo>
                <a:cubicBezTo>
                  <a:pt x="36146" y="541531"/>
                  <a:pt x="-15670" y="459235"/>
                  <a:pt x="4650" y="359667"/>
                </a:cubicBezTo>
                <a:cubicBezTo>
                  <a:pt x="24970" y="260099"/>
                  <a:pt x="129618" y="1019"/>
                  <a:pt x="132666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4D7A0B7-D3AB-BF07-F880-FE19608A867E}"/>
              </a:ext>
            </a:extLst>
          </p:cNvPr>
          <p:cNvSpPr/>
          <p:nvPr/>
        </p:nvSpPr>
        <p:spPr>
          <a:xfrm>
            <a:off x="5470152" y="7746675"/>
            <a:ext cx="1368161" cy="234079"/>
          </a:xfrm>
          <a:custGeom>
            <a:avLst/>
            <a:gdLst>
              <a:gd name="connsiteX0" fmla="*/ 4056 w 1368161"/>
              <a:gd name="connsiteY0" fmla="*/ 1341 h 234079"/>
              <a:gd name="connsiteX1" fmla="*/ 455160 w 1368161"/>
              <a:gd name="connsiteY1" fmla="*/ 165933 h 234079"/>
              <a:gd name="connsiteX2" fmla="*/ 936744 w 1368161"/>
              <a:gd name="connsiteY2" fmla="*/ 190317 h 234079"/>
              <a:gd name="connsiteX3" fmla="*/ 827016 w 1368161"/>
              <a:gd name="connsiteY3" fmla="*/ 232989 h 234079"/>
              <a:gd name="connsiteX4" fmla="*/ 1363464 w 1368161"/>
              <a:gd name="connsiteY4" fmla="*/ 141549 h 234079"/>
              <a:gd name="connsiteX5" fmla="*/ 1070856 w 1368161"/>
              <a:gd name="connsiteY5" fmla="*/ 178125 h 234079"/>
              <a:gd name="connsiteX6" fmla="*/ 766056 w 1368161"/>
              <a:gd name="connsiteY6" fmla="*/ 178125 h 234079"/>
              <a:gd name="connsiteX7" fmla="*/ 497832 w 1368161"/>
              <a:gd name="connsiteY7" fmla="*/ 178125 h 234079"/>
              <a:gd name="connsiteX8" fmla="*/ 247896 w 1368161"/>
              <a:gd name="connsiteY8" fmla="*/ 92781 h 234079"/>
              <a:gd name="connsiteX9" fmla="*/ 4056 w 1368161"/>
              <a:gd name="connsiteY9" fmla="*/ 1341 h 23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8161" h="234079">
                <a:moveTo>
                  <a:pt x="4056" y="1341"/>
                </a:moveTo>
                <a:cubicBezTo>
                  <a:pt x="38600" y="13533"/>
                  <a:pt x="299712" y="134437"/>
                  <a:pt x="455160" y="165933"/>
                </a:cubicBezTo>
                <a:cubicBezTo>
                  <a:pt x="610608" y="197429"/>
                  <a:pt x="874768" y="179141"/>
                  <a:pt x="936744" y="190317"/>
                </a:cubicBezTo>
                <a:cubicBezTo>
                  <a:pt x="998720" y="201493"/>
                  <a:pt x="755896" y="241117"/>
                  <a:pt x="827016" y="232989"/>
                </a:cubicBezTo>
                <a:cubicBezTo>
                  <a:pt x="898136" y="224861"/>
                  <a:pt x="1322824" y="150693"/>
                  <a:pt x="1363464" y="141549"/>
                </a:cubicBezTo>
                <a:cubicBezTo>
                  <a:pt x="1404104" y="132405"/>
                  <a:pt x="1170424" y="172029"/>
                  <a:pt x="1070856" y="178125"/>
                </a:cubicBezTo>
                <a:cubicBezTo>
                  <a:pt x="971288" y="184221"/>
                  <a:pt x="766056" y="178125"/>
                  <a:pt x="766056" y="178125"/>
                </a:cubicBezTo>
                <a:cubicBezTo>
                  <a:pt x="670552" y="178125"/>
                  <a:pt x="584192" y="192349"/>
                  <a:pt x="497832" y="178125"/>
                </a:cubicBezTo>
                <a:cubicBezTo>
                  <a:pt x="411472" y="163901"/>
                  <a:pt x="331208" y="122245"/>
                  <a:pt x="247896" y="92781"/>
                </a:cubicBezTo>
                <a:cubicBezTo>
                  <a:pt x="164584" y="63317"/>
                  <a:pt x="-30488" y="-10851"/>
                  <a:pt x="4056" y="13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9BB4369C-CF15-C053-2E63-3F592AF90E55}"/>
              </a:ext>
            </a:extLst>
          </p:cNvPr>
          <p:cNvSpPr/>
          <p:nvPr/>
        </p:nvSpPr>
        <p:spPr>
          <a:xfrm>
            <a:off x="7309104" y="6631775"/>
            <a:ext cx="158496" cy="565514"/>
          </a:xfrm>
          <a:custGeom>
            <a:avLst/>
            <a:gdLst>
              <a:gd name="connsiteX0" fmla="*/ 158496 w 158496"/>
              <a:gd name="connsiteY0" fmla="*/ 673 h 565514"/>
              <a:gd name="connsiteX1" fmla="*/ 67056 w 158496"/>
              <a:gd name="connsiteY1" fmla="*/ 451777 h 565514"/>
              <a:gd name="connsiteX2" fmla="*/ 0 w 158496"/>
              <a:gd name="connsiteY2" fmla="*/ 561505 h 565514"/>
              <a:gd name="connsiteX3" fmla="*/ 67056 w 158496"/>
              <a:gd name="connsiteY3" fmla="*/ 354241 h 565514"/>
              <a:gd name="connsiteX4" fmla="*/ 158496 w 158496"/>
              <a:gd name="connsiteY4" fmla="*/ 673 h 56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96" h="565514">
                <a:moveTo>
                  <a:pt x="158496" y="673"/>
                </a:moveTo>
                <a:cubicBezTo>
                  <a:pt x="158496" y="16929"/>
                  <a:pt x="93472" y="358305"/>
                  <a:pt x="67056" y="451777"/>
                </a:cubicBezTo>
                <a:cubicBezTo>
                  <a:pt x="40640" y="545249"/>
                  <a:pt x="0" y="577761"/>
                  <a:pt x="0" y="561505"/>
                </a:cubicBezTo>
                <a:cubicBezTo>
                  <a:pt x="0" y="545249"/>
                  <a:pt x="39624" y="441617"/>
                  <a:pt x="67056" y="354241"/>
                </a:cubicBezTo>
                <a:cubicBezTo>
                  <a:pt x="94488" y="266865"/>
                  <a:pt x="158496" y="-15583"/>
                  <a:pt x="158496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2D5F425-BBAE-7AEE-0D4A-6C9B3A54BB96}"/>
              </a:ext>
            </a:extLst>
          </p:cNvPr>
          <p:cNvSpPr/>
          <p:nvPr/>
        </p:nvSpPr>
        <p:spPr>
          <a:xfrm>
            <a:off x="5339837" y="6199366"/>
            <a:ext cx="152773" cy="207546"/>
          </a:xfrm>
          <a:custGeom>
            <a:avLst/>
            <a:gdLst>
              <a:gd name="connsiteX0" fmla="*/ 259 w 152773"/>
              <a:gd name="connsiteY0" fmla="*/ 266 h 207546"/>
              <a:gd name="connsiteX1" fmla="*/ 73411 w 152773"/>
              <a:gd name="connsiteY1" fmla="*/ 128282 h 207546"/>
              <a:gd name="connsiteX2" fmla="*/ 42931 w 152773"/>
              <a:gd name="connsiteY2" fmla="*/ 207530 h 207546"/>
              <a:gd name="connsiteX3" fmla="*/ 91699 w 152773"/>
              <a:gd name="connsiteY3" fmla="*/ 122186 h 207546"/>
              <a:gd name="connsiteX4" fmla="*/ 152659 w 152773"/>
              <a:gd name="connsiteY4" fmla="*/ 12458 h 207546"/>
              <a:gd name="connsiteX5" fmla="*/ 103891 w 152773"/>
              <a:gd name="connsiteY5" fmla="*/ 91706 h 207546"/>
              <a:gd name="connsiteX6" fmla="*/ 259 w 152773"/>
              <a:gd name="connsiteY6" fmla="*/ 266 h 20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73" h="207546">
                <a:moveTo>
                  <a:pt x="259" y="266"/>
                </a:moveTo>
                <a:cubicBezTo>
                  <a:pt x="-4821" y="6362"/>
                  <a:pt x="66299" y="93738"/>
                  <a:pt x="73411" y="128282"/>
                </a:cubicBezTo>
                <a:cubicBezTo>
                  <a:pt x="80523" y="162826"/>
                  <a:pt x="39883" y="208546"/>
                  <a:pt x="42931" y="207530"/>
                </a:cubicBezTo>
                <a:cubicBezTo>
                  <a:pt x="45979" y="206514"/>
                  <a:pt x="73411" y="154698"/>
                  <a:pt x="91699" y="122186"/>
                </a:cubicBezTo>
                <a:cubicBezTo>
                  <a:pt x="109987" y="89674"/>
                  <a:pt x="150627" y="17538"/>
                  <a:pt x="152659" y="12458"/>
                </a:cubicBezTo>
                <a:cubicBezTo>
                  <a:pt x="154691" y="7378"/>
                  <a:pt x="129291" y="88658"/>
                  <a:pt x="103891" y="91706"/>
                </a:cubicBezTo>
                <a:cubicBezTo>
                  <a:pt x="78491" y="94754"/>
                  <a:pt x="5339" y="-5830"/>
                  <a:pt x="259" y="2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BF10AF65-FCF9-05EA-5583-4D381567DC4A}"/>
              </a:ext>
            </a:extLst>
          </p:cNvPr>
          <p:cNvSpPr/>
          <p:nvPr/>
        </p:nvSpPr>
        <p:spPr>
          <a:xfrm>
            <a:off x="4833920" y="6351820"/>
            <a:ext cx="317360" cy="135248"/>
          </a:xfrm>
          <a:custGeom>
            <a:avLst/>
            <a:gdLst>
              <a:gd name="connsiteX0" fmla="*/ 208 w 317360"/>
              <a:gd name="connsiteY0" fmla="*/ 212 h 135248"/>
              <a:gd name="connsiteX1" fmla="*/ 140416 w 317360"/>
              <a:gd name="connsiteY1" fmla="*/ 97748 h 135248"/>
              <a:gd name="connsiteX2" fmla="*/ 317200 w 317360"/>
              <a:gd name="connsiteY2" fmla="*/ 91652 h 135248"/>
              <a:gd name="connsiteX3" fmla="*/ 170896 w 317360"/>
              <a:gd name="connsiteY3" fmla="*/ 109940 h 135248"/>
              <a:gd name="connsiteX4" fmla="*/ 109936 w 317360"/>
              <a:gd name="connsiteY4" fmla="*/ 128228 h 135248"/>
              <a:gd name="connsiteX5" fmla="*/ 208 w 317360"/>
              <a:gd name="connsiteY5" fmla="*/ 212 h 13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360" h="135248">
                <a:moveTo>
                  <a:pt x="208" y="212"/>
                </a:moveTo>
                <a:cubicBezTo>
                  <a:pt x="5288" y="-4868"/>
                  <a:pt x="87584" y="82508"/>
                  <a:pt x="140416" y="97748"/>
                </a:cubicBezTo>
                <a:cubicBezTo>
                  <a:pt x="193248" y="112988"/>
                  <a:pt x="312120" y="89620"/>
                  <a:pt x="317200" y="91652"/>
                </a:cubicBezTo>
                <a:cubicBezTo>
                  <a:pt x="322280" y="93684"/>
                  <a:pt x="205440" y="103844"/>
                  <a:pt x="170896" y="109940"/>
                </a:cubicBezTo>
                <a:cubicBezTo>
                  <a:pt x="136352" y="116036"/>
                  <a:pt x="135336" y="149564"/>
                  <a:pt x="109936" y="128228"/>
                </a:cubicBezTo>
                <a:cubicBezTo>
                  <a:pt x="84536" y="106892"/>
                  <a:pt x="-4872" y="5292"/>
                  <a:pt x="208" y="2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EC9E2F0F-C365-57D5-085C-DE8F1BE388FC}"/>
              </a:ext>
            </a:extLst>
          </p:cNvPr>
          <p:cNvSpPr/>
          <p:nvPr/>
        </p:nvSpPr>
        <p:spPr>
          <a:xfrm>
            <a:off x="4498814" y="6510509"/>
            <a:ext cx="361543" cy="225734"/>
          </a:xfrm>
          <a:custGeom>
            <a:avLst/>
            <a:gdLst>
              <a:gd name="connsiteX0" fmla="*/ 34 w 361543"/>
              <a:gd name="connsiteY0" fmla="*/ 19 h 225734"/>
              <a:gd name="connsiteX1" fmla="*/ 146338 w 361543"/>
              <a:gd name="connsiteY1" fmla="*/ 182899 h 225734"/>
              <a:gd name="connsiteX2" fmla="*/ 359698 w 361543"/>
              <a:gd name="connsiteY2" fmla="*/ 225571 h 225734"/>
              <a:gd name="connsiteX3" fmla="*/ 243874 w 361543"/>
              <a:gd name="connsiteY3" fmla="*/ 195091 h 225734"/>
              <a:gd name="connsiteX4" fmla="*/ 140242 w 361543"/>
              <a:gd name="connsiteY4" fmla="*/ 134131 h 225734"/>
              <a:gd name="connsiteX5" fmla="*/ 158530 w 361543"/>
              <a:gd name="connsiteY5" fmla="*/ 170707 h 225734"/>
              <a:gd name="connsiteX6" fmla="*/ 34 w 361543"/>
              <a:gd name="connsiteY6" fmla="*/ 19 h 2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543" h="225734">
                <a:moveTo>
                  <a:pt x="34" y="19"/>
                </a:moveTo>
                <a:cubicBezTo>
                  <a:pt x="-1998" y="2051"/>
                  <a:pt x="86394" y="145307"/>
                  <a:pt x="146338" y="182899"/>
                </a:cubicBezTo>
                <a:cubicBezTo>
                  <a:pt x="206282" y="220491"/>
                  <a:pt x="343442" y="223539"/>
                  <a:pt x="359698" y="225571"/>
                </a:cubicBezTo>
                <a:cubicBezTo>
                  <a:pt x="375954" y="227603"/>
                  <a:pt x="280450" y="210331"/>
                  <a:pt x="243874" y="195091"/>
                </a:cubicBezTo>
                <a:cubicBezTo>
                  <a:pt x="207298" y="179851"/>
                  <a:pt x="154466" y="138195"/>
                  <a:pt x="140242" y="134131"/>
                </a:cubicBezTo>
                <a:cubicBezTo>
                  <a:pt x="126018" y="130067"/>
                  <a:pt x="181898" y="187979"/>
                  <a:pt x="158530" y="170707"/>
                </a:cubicBezTo>
                <a:cubicBezTo>
                  <a:pt x="135162" y="153435"/>
                  <a:pt x="2066" y="-2013"/>
                  <a:pt x="34" y="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C9140AE3-3152-3C0F-B11F-4790CFE3B3F9}"/>
              </a:ext>
            </a:extLst>
          </p:cNvPr>
          <p:cNvSpPr/>
          <p:nvPr/>
        </p:nvSpPr>
        <p:spPr>
          <a:xfrm>
            <a:off x="4962030" y="5924697"/>
            <a:ext cx="170315" cy="129086"/>
          </a:xfrm>
          <a:custGeom>
            <a:avLst/>
            <a:gdLst>
              <a:gd name="connsiteX0" fmla="*/ 114 w 170315"/>
              <a:gd name="connsiteY0" fmla="*/ 615 h 129086"/>
              <a:gd name="connsiteX1" fmla="*/ 128130 w 170315"/>
              <a:gd name="connsiteY1" fmla="*/ 73767 h 129086"/>
              <a:gd name="connsiteX2" fmla="*/ 158610 w 170315"/>
              <a:gd name="connsiteY2" fmla="*/ 128631 h 129086"/>
              <a:gd name="connsiteX3" fmla="*/ 152514 w 170315"/>
              <a:gd name="connsiteY3" fmla="*/ 43287 h 129086"/>
              <a:gd name="connsiteX4" fmla="*/ 114 w 170315"/>
              <a:gd name="connsiteY4" fmla="*/ 615 h 12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15" h="129086">
                <a:moveTo>
                  <a:pt x="114" y="615"/>
                </a:moveTo>
                <a:cubicBezTo>
                  <a:pt x="-3950" y="5695"/>
                  <a:pt x="101714" y="52431"/>
                  <a:pt x="128130" y="73767"/>
                </a:cubicBezTo>
                <a:cubicBezTo>
                  <a:pt x="154546" y="95103"/>
                  <a:pt x="154546" y="133711"/>
                  <a:pt x="158610" y="128631"/>
                </a:cubicBezTo>
                <a:cubicBezTo>
                  <a:pt x="162674" y="123551"/>
                  <a:pt x="186042" y="63607"/>
                  <a:pt x="152514" y="43287"/>
                </a:cubicBezTo>
                <a:cubicBezTo>
                  <a:pt x="118986" y="22967"/>
                  <a:pt x="4178" y="-4465"/>
                  <a:pt x="114" y="6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F2AAC4B-7AA3-0735-D8EB-802E0C93F4ED}"/>
              </a:ext>
            </a:extLst>
          </p:cNvPr>
          <p:cNvSpPr/>
          <p:nvPr/>
        </p:nvSpPr>
        <p:spPr>
          <a:xfrm>
            <a:off x="7101684" y="6284970"/>
            <a:ext cx="262429" cy="163924"/>
          </a:xfrm>
          <a:custGeom>
            <a:avLst/>
            <a:gdLst>
              <a:gd name="connsiteX0" fmla="*/ 156 w 262429"/>
              <a:gd name="connsiteY0" fmla="*/ 6 h 163924"/>
              <a:gd name="connsiteX1" fmla="*/ 115980 w 262429"/>
              <a:gd name="connsiteY1" fmla="*/ 152406 h 163924"/>
              <a:gd name="connsiteX2" fmla="*/ 262284 w 262429"/>
              <a:gd name="connsiteY2" fmla="*/ 152406 h 163924"/>
              <a:gd name="connsiteX3" fmla="*/ 140364 w 262429"/>
              <a:gd name="connsiteY3" fmla="*/ 146310 h 163924"/>
              <a:gd name="connsiteX4" fmla="*/ 156 w 262429"/>
              <a:gd name="connsiteY4" fmla="*/ 6 h 1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29" h="163924">
                <a:moveTo>
                  <a:pt x="156" y="6"/>
                </a:moveTo>
                <a:cubicBezTo>
                  <a:pt x="-3908" y="1022"/>
                  <a:pt x="72292" y="127006"/>
                  <a:pt x="115980" y="152406"/>
                </a:cubicBezTo>
                <a:cubicBezTo>
                  <a:pt x="159668" y="177806"/>
                  <a:pt x="258220" y="153422"/>
                  <a:pt x="262284" y="152406"/>
                </a:cubicBezTo>
                <a:cubicBezTo>
                  <a:pt x="266348" y="151390"/>
                  <a:pt x="184052" y="171710"/>
                  <a:pt x="140364" y="146310"/>
                </a:cubicBezTo>
                <a:cubicBezTo>
                  <a:pt x="96676" y="120910"/>
                  <a:pt x="4220" y="-1010"/>
                  <a:pt x="156" y="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D8059960-FD97-34CE-81A9-5B6E73646C4D}"/>
              </a:ext>
            </a:extLst>
          </p:cNvPr>
          <p:cNvSpPr/>
          <p:nvPr/>
        </p:nvSpPr>
        <p:spPr>
          <a:xfrm>
            <a:off x="6928412" y="5760658"/>
            <a:ext cx="94285" cy="170801"/>
          </a:xfrm>
          <a:custGeom>
            <a:avLst/>
            <a:gdLst>
              <a:gd name="connsiteX0" fmla="*/ 94180 w 94285"/>
              <a:gd name="connsiteY0" fmla="*/ 62 h 170801"/>
              <a:gd name="connsiteX1" fmla="*/ 21028 w 94285"/>
              <a:gd name="connsiteY1" fmla="*/ 85406 h 170801"/>
              <a:gd name="connsiteX2" fmla="*/ 21028 w 94285"/>
              <a:gd name="connsiteY2" fmla="*/ 170750 h 170801"/>
              <a:gd name="connsiteX3" fmla="*/ 2740 w 94285"/>
              <a:gd name="connsiteY3" fmla="*/ 73214 h 170801"/>
              <a:gd name="connsiteX4" fmla="*/ 94180 w 94285"/>
              <a:gd name="connsiteY4" fmla="*/ 62 h 17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85" h="170801">
                <a:moveTo>
                  <a:pt x="94180" y="62"/>
                </a:moveTo>
                <a:cubicBezTo>
                  <a:pt x="97228" y="2094"/>
                  <a:pt x="33220" y="56958"/>
                  <a:pt x="21028" y="85406"/>
                </a:cubicBezTo>
                <a:cubicBezTo>
                  <a:pt x="8836" y="113854"/>
                  <a:pt x="24076" y="172782"/>
                  <a:pt x="21028" y="170750"/>
                </a:cubicBezTo>
                <a:cubicBezTo>
                  <a:pt x="17980" y="168718"/>
                  <a:pt x="-8436" y="100646"/>
                  <a:pt x="2740" y="73214"/>
                </a:cubicBezTo>
                <a:cubicBezTo>
                  <a:pt x="13916" y="45782"/>
                  <a:pt x="91132" y="-1970"/>
                  <a:pt x="94180" y="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6DC10DA-5B18-FE1E-4F3B-B79F7067656B}"/>
              </a:ext>
            </a:extLst>
          </p:cNvPr>
          <p:cNvSpPr/>
          <p:nvPr/>
        </p:nvSpPr>
        <p:spPr>
          <a:xfrm>
            <a:off x="4139946" y="6315218"/>
            <a:ext cx="146752" cy="533000"/>
          </a:xfrm>
          <a:custGeom>
            <a:avLst/>
            <a:gdLst>
              <a:gd name="connsiteX0" fmla="*/ 5334 w 146752"/>
              <a:gd name="connsiteY0" fmla="*/ 238 h 533000"/>
              <a:gd name="connsiteX1" fmla="*/ 41910 w 146752"/>
              <a:gd name="connsiteY1" fmla="*/ 280654 h 533000"/>
              <a:gd name="connsiteX2" fmla="*/ 133350 w 146752"/>
              <a:gd name="connsiteY2" fmla="*/ 518398 h 533000"/>
              <a:gd name="connsiteX3" fmla="*/ 133350 w 146752"/>
              <a:gd name="connsiteY3" fmla="*/ 487918 h 533000"/>
              <a:gd name="connsiteX4" fmla="*/ 11430 w 146752"/>
              <a:gd name="connsiteY4" fmla="*/ 329422 h 533000"/>
              <a:gd name="connsiteX5" fmla="*/ 5334 w 146752"/>
              <a:gd name="connsiteY5" fmla="*/ 238 h 5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752" h="533000">
                <a:moveTo>
                  <a:pt x="5334" y="238"/>
                </a:moveTo>
                <a:cubicBezTo>
                  <a:pt x="10414" y="-7890"/>
                  <a:pt x="20574" y="194294"/>
                  <a:pt x="41910" y="280654"/>
                </a:cubicBezTo>
                <a:cubicBezTo>
                  <a:pt x="63246" y="367014"/>
                  <a:pt x="133350" y="518398"/>
                  <a:pt x="133350" y="518398"/>
                </a:cubicBezTo>
                <a:cubicBezTo>
                  <a:pt x="148590" y="552942"/>
                  <a:pt x="153670" y="519414"/>
                  <a:pt x="133350" y="487918"/>
                </a:cubicBezTo>
                <a:cubicBezTo>
                  <a:pt x="113030" y="456422"/>
                  <a:pt x="28702" y="408670"/>
                  <a:pt x="11430" y="329422"/>
                </a:cubicBezTo>
                <a:cubicBezTo>
                  <a:pt x="-5842" y="250174"/>
                  <a:pt x="254" y="8366"/>
                  <a:pt x="5334" y="2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3BAA4ED8-6906-2218-5042-0170C7EB47E1}"/>
              </a:ext>
            </a:extLst>
          </p:cNvPr>
          <p:cNvSpPr/>
          <p:nvPr/>
        </p:nvSpPr>
        <p:spPr>
          <a:xfrm>
            <a:off x="4930497" y="7083535"/>
            <a:ext cx="251656" cy="351397"/>
          </a:xfrm>
          <a:custGeom>
            <a:avLst/>
            <a:gdLst>
              <a:gd name="connsiteX0" fmla="*/ 153567 w 251656"/>
              <a:gd name="connsiteY0" fmla="*/ 17 h 351397"/>
              <a:gd name="connsiteX1" fmla="*/ 110895 w 251656"/>
              <a:gd name="connsiteY1" fmla="*/ 213377 h 351397"/>
              <a:gd name="connsiteX2" fmla="*/ 251103 w 251656"/>
              <a:gd name="connsiteY2" fmla="*/ 347489 h 351397"/>
              <a:gd name="connsiteX3" fmla="*/ 153567 w 251656"/>
              <a:gd name="connsiteY3" fmla="*/ 304817 h 351397"/>
              <a:gd name="connsiteX4" fmla="*/ 1167 w 251656"/>
              <a:gd name="connsiteY4" fmla="*/ 195089 h 351397"/>
              <a:gd name="connsiteX5" fmla="*/ 86511 w 251656"/>
              <a:gd name="connsiteY5" fmla="*/ 201185 h 351397"/>
              <a:gd name="connsiteX6" fmla="*/ 153567 w 251656"/>
              <a:gd name="connsiteY6" fmla="*/ 17 h 35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656" h="351397">
                <a:moveTo>
                  <a:pt x="153567" y="17"/>
                </a:moveTo>
                <a:cubicBezTo>
                  <a:pt x="157631" y="2049"/>
                  <a:pt x="94639" y="155465"/>
                  <a:pt x="110895" y="213377"/>
                </a:cubicBezTo>
                <a:cubicBezTo>
                  <a:pt x="127151" y="271289"/>
                  <a:pt x="243991" y="332249"/>
                  <a:pt x="251103" y="347489"/>
                </a:cubicBezTo>
                <a:cubicBezTo>
                  <a:pt x="258215" y="362729"/>
                  <a:pt x="195223" y="330217"/>
                  <a:pt x="153567" y="304817"/>
                </a:cubicBezTo>
                <a:cubicBezTo>
                  <a:pt x="111911" y="279417"/>
                  <a:pt x="12343" y="212361"/>
                  <a:pt x="1167" y="195089"/>
                </a:cubicBezTo>
                <a:cubicBezTo>
                  <a:pt x="-10009" y="177817"/>
                  <a:pt x="62127" y="232681"/>
                  <a:pt x="86511" y="201185"/>
                </a:cubicBezTo>
                <a:cubicBezTo>
                  <a:pt x="110895" y="169689"/>
                  <a:pt x="149503" y="-2015"/>
                  <a:pt x="153567" y="1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0CE0C3C3-5AED-333C-461C-890985D11FCA}"/>
              </a:ext>
            </a:extLst>
          </p:cNvPr>
          <p:cNvSpPr/>
          <p:nvPr/>
        </p:nvSpPr>
        <p:spPr>
          <a:xfrm>
            <a:off x="5388864" y="7315197"/>
            <a:ext cx="342069" cy="469432"/>
          </a:xfrm>
          <a:custGeom>
            <a:avLst/>
            <a:gdLst>
              <a:gd name="connsiteX0" fmla="*/ 341376 w 342069"/>
              <a:gd name="connsiteY0" fmla="*/ 286515 h 469432"/>
              <a:gd name="connsiteX1" fmla="*/ 207264 w 342069"/>
              <a:gd name="connsiteY1" fmla="*/ 359667 h 469432"/>
              <a:gd name="connsiteX2" fmla="*/ 195072 w 342069"/>
              <a:gd name="connsiteY2" fmla="*/ 469395 h 469432"/>
              <a:gd name="connsiteX3" fmla="*/ 237744 w 342069"/>
              <a:gd name="connsiteY3" fmla="*/ 347475 h 469432"/>
              <a:gd name="connsiteX4" fmla="*/ 249936 w 342069"/>
              <a:gd name="connsiteY4" fmla="*/ 298707 h 469432"/>
              <a:gd name="connsiteX5" fmla="*/ 0 w 342069"/>
              <a:gd name="connsiteY5" fmla="*/ 3 h 469432"/>
              <a:gd name="connsiteX6" fmla="*/ 249936 w 342069"/>
              <a:gd name="connsiteY6" fmla="*/ 292611 h 469432"/>
              <a:gd name="connsiteX7" fmla="*/ 341376 w 342069"/>
              <a:gd name="connsiteY7" fmla="*/ 286515 h 4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69" h="469432">
                <a:moveTo>
                  <a:pt x="341376" y="286515"/>
                </a:moveTo>
                <a:cubicBezTo>
                  <a:pt x="334264" y="297691"/>
                  <a:pt x="231648" y="329187"/>
                  <a:pt x="207264" y="359667"/>
                </a:cubicBezTo>
                <a:cubicBezTo>
                  <a:pt x="182880" y="390147"/>
                  <a:pt x="189992" y="471427"/>
                  <a:pt x="195072" y="469395"/>
                </a:cubicBezTo>
                <a:cubicBezTo>
                  <a:pt x="200152" y="467363"/>
                  <a:pt x="228600" y="375923"/>
                  <a:pt x="237744" y="347475"/>
                </a:cubicBezTo>
                <a:cubicBezTo>
                  <a:pt x="246888" y="319027"/>
                  <a:pt x="289560" y="356619"/>
                  <a:pt x="249936" y="298707"/>
                </a:cubicBezTo>
                <a:cubicBezTo>
                  <a:pt x="210312" y="240795"/>
                  <a:pt x="0" y="1019"/>
                  <a:pt x="0" y="3"/>
                </a:cubicBezTo>
                <a:cubicBezTo>
                  <a:pt x="0" y="-1013"/>
                  <a:pt x="200152" y="243843"/>
                  <a:pt x="249936" y="292611"/>
                </a:cubicBezTo>
                <a:cubicBezTo>
                  <a:pt x="299720" y="341379"/>
                  <a:pt x="348488" y="275339"/>
                  <a:pt x="341376" y="2865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78868B9F-79C2-3E45-EE70-A085522369BB}"/>
              </a:ext>
            </a:extLst>
          </p:cNvPr>
          <p:cNvSpPr/>
          <p:nvPr/>
        </p:nvSpPr>
        <p:spPr>
          <a:xfrm>
            <a:off x="6205728" y="7552376"/>
            <a:ext cx="630291" cy="256914"/>
          </a:xfrm>
          <a:custGeom>
            <a:avLst/>
            <a:gdLst>
              <a:gd name="connsiteX0" fmla="*/ 0 w 630291"/>
              <a:gd name="connsiteY0" fmla="*/ 256600 h 256914"/>
              <a:gd name="connsiteX1" fmla="*/ 274320 w 630291"/>
              <a:gd name="connsiteY1" fmla="*/ 152968 h 256914"/>
              <a:gd name="connsiteX2" fmla="*/ 432816 w 630291"/>
              <a:gd name="connsiteY2" fmla="*/ 152968 h 256914"/>
              <a:gd name="connsiteX3" fmla="*/ 627888 w 630291"/>
              <a:gd name="connsiteY3" fmla="*/ 568 h 256914"/>
              <a:gd name="connsiteX4" fmla="*/ 524256 w 630291"/>
              <a:gd name="connsiteY4" fmla="*/ 104200 h 256914"/>
              <a:gd name="connsiteX5" fmla="*/ 274320 w 630291"/>
              <a:gd name="connsiteY5" fmla="*/ 183448 h 256914"/>
              <a:gd name="connsiteX6" fmla="*/ 0 w 630291"/>
              <a:gd name="connsiteY6" fmla="*/ 256600 h 25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291" h="256914">
                <a:moveTo>
                  <a:pt x="0" y="256600"/>
                </a:moveTo>
                <a:cubicBezTo>
                  <a:pt x="0" y="251520"/>
                  <a:pt x="202184" y="170240"/>
                  <a:pt x="274320" y="152968"/>
                </a:cubicBezTo>
                <a:cubicBezTo>
                  <a:pt x="346456" y="135696"/>
                  <a:pt x="373888" y="178368"/>
                  <a:pt x="432816" y="152968"/>
                </a:cubicBezTo>
                <a:cubicBezTo>
                  <a:pt x="491744" y="127568"/>
                  <a:pt x="612648" y="8696"/>
                  <a:pt x="627888" y="568"/>
                </a:cubicBezTo>
                <a:cubicBezTo>
                  <a:pt x="643128" y="-7560"/>
                  <a:pt x="583184" y="73720"/>
                  <a:pt x="524256" y="104200"/>
                </a:cubicBezTo>
                <a:cubicBezTo>
                  <a:pt x="465328" y="134680"/>
                  <a:pt x="358648" y="163128"/>
                  <a:pt x="274320" y="183448"/>
                </a:cubicBezTo>
                <a:cubicBezTo>
                  <a:pt x="189992" y="203768"/>
                  <a:pt x="0" y="261680"/>
                  <a:pt x="0" y="2566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69CF880F-ADF3-055C-F82D-4B64E51AF805}"/>
              </a:ext>
            </a:extLst>
          </p:cNvPr>
          <p:cNvSpPr/>
          <p:nvPr/>
        </p:nvSpPr>
        <p:spPr>
          <a:xfrm>
            <a:off x="6870092" y="7168890"/>
            <a:ext cx="128693" cy="262149"/>
          </a:xfrm>
          <a:custGeom>
            <a:avLst/>
            <a:gdLst>
              <a:gd name="connsiteX0" fmla="*/ 128116 w 128693"/>
              <a:gd name="connsiteY0" fmla="*/ 6 h 262149"/>
              <a:gd name="connsiteX1" fmla="*/ 85444 w 128693"/>
              <a:gd name="connsiteY1" fmla="*/ 170694 h 262149"/>
              <a:gd name="connsiteX2" fmla="*/ 100 w 128693"/>
              <a:gd name="connsiteY2" fmla="*/ 262134 h 262149"/>
              <a:gd name="connsiteX3" fmla="*/ 103732 w 128693"/>
              <a:gd name="connsiteY3" fmla="*/ 164598 h 262149"/>
              <a:gd name="connsiteX4" fmla="*/ 128116 w 128693"/>
              <a:gd name="connsiteY4" fmla="*/ 6 h 26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" h="262149">
                <a:moveTo>
                  <a:pt x="128116" y="6"/>
                </a:moveTo>
                <a:cubicBezTo>
                  <a:pt x="125068" y="1022"/>
                  <a:pt x="106780" y="127006"/>
                  <a:pt x="85444" y="170694"/>
                </a:cubicBezTo>
                <a:cubicBezTo>
                  <a:pt x="64108" y="214382"/>
                  <a:pt x="-2948" y="263150"/>
                  <a:pt x="100" y="262134"/>
                </a:cubicBezTo>
                <a:cubicBezTo>
                  <a:pt x="3148" y="261118"/>
                  <a:pt x="85444" y="205238"/>
                  <a:pt x="103732" y="164598"/>
                </a:cubicBezTo>
                <a:cubicBezTo>
                  <a:pt x="122020" y="123958"/>
                  <a:pt x="131164" y="-1010"/>
                  <a:pt x="128116" y="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F938C7CC-7B7A-3893-C1C4-786F9C743831}"/>
              </a:ext>
            </a:extLst>
          </p:cNvPr>
          <p:cNvSpPr/>
          <p:nvPr/>
        </p:nvSpPr>
        <p:spPr>
          <a:xfrm>
            <a:off x="5104489" y="6546446"/>
            <a:ext cx="335180" cy="479661"/>
          </a:xfrm>
          <a:custGeom>
            <a:avLst/>
            <a:gdLst>
              <a:gd name="connsiteX0" fmla="*/ 333143 w 335180"/>
              <a:gd name="connsiteY0" fmla="*/ 658 h 479661"/>
              <a:gd name="connsiteX1" fmla="*/ 253895 w 335180"/>
              <a:gd name="connsiteY1" fmla="*/ 98194 h 479661"/>
              <a:gd name="connsiteX2" fmla="*/ 101495 w 335180"/>
              <a:gd name="connsiteY2" fmla="*/ 220114 h 479661"/>
              <a:gd name="connsiteX3" fmla="*/ 3959 w 335180"/>
              <a:gd name="connsiteY3" fmla="*/ 476146 h 479661"/>
              <a:gd name="connsiteX4" fmla="*/ 34439 w 335180"/>
              <a:gd name="connsiteY4" fmla="*/ 354226 h 479661"/>
              <a:gd name="connsiteX5" fmla="*/ 174647 w 335180"/>
              <a:gd name="connsiteY5" fmla="*/ 146962 h 479661"/>
              <a:gd name="connsiteX6" fmla="*/ 333143 w 335180"/>
              <a:gd name="connsiteY6" fmla="*/ 658 h 47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180" h="479661">
                <a:moveTo>
                  <a:pt x="333143" y="658"/>
                </a:moveTo>
                <a:cubicBezTo>
                  <a:pt x="346351" y="-7470"/>
                  <a:pt x="292503" y="61618"/>
                  <a:pt x="253895" y="98194"/>
                </a:cubicBezTo>
                <a:cubicBezTo>
                  <a:pt x="215287" y="134770"/>
                  <a:pt x="143151" y="157122"/>
                  <a:pt x="101495" y="220114"/>
                </a:cubicBezTo>
                <a:cubicBezTo>
                  <a:pt x="59839" y="283106"/>
                  <a:pt x="15135" y="453794"/>
                  <a:pt x="3959" y="476146"/>
                </a:cubicBezTo>
                <a:cubicBezTo>
                  <a:pt x="-7217" y="498498"/>
                  <a:pt x="5991" y="409090"/>
                  <a:pt x="34439" y="354226"/>
                </a:cubicBezTo>
                <a:cubicBezTo>
                  <a:pt x="62887" y="299362"/>
                  <a:pt x="124863" y="198778"/>
                  <a:pt x="174647" y="146962"/>
                </a:cubicBezTo>
                <a:cubicBezTo>
                  <a:pt x="224431" y="95146"/>
                  <a:pt x="319935" y="8786"/>
                  <a:pt x="333143" y="6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962F8AF-0AB6-D207-F761-658D828E51CF}"/>
              </a:ext>
            </a:extLst>
          </p:cNvPr>
          <p:cNvSpPr/>
          <p:nvPr/>
        </p:nvSpPr>
        <p:spPr>
          <a:xfrm>
            <a:off x="6845718" y="6711689"/>
            <a:ext cx="91660" cy="213385"/>
          </a:xfrm>
          <a:custGeom>
            <a:avLst/>
            <a:gdLst>
              <a:gd name="connsiteX0" fmla="*/ 90 w 91660"/>
              <a:gd name="connsiteY0" fmla="*/ 7 h 213385"/>
              <a:gd name="connsiteX1" fmla="*/ 73242 w 91660"/>
              <a:gd name="connsiteY1" fmla="*/ 134119 h 213385"/>
              <a:gd name="connsiteX2" fmla="*/ 6186 w 91660"/>
              <a:gd name="connsiteY2" fmla="*/ 213367 h 213385"/>
              <a:gd name="connsiteX3" fmla="*/ 91530 w 91660"/>
              <a:gd name="connsiteY3" fmla="*/ 140215 h 213385"/>
              <a:gd name="connsiteX4" fmla="*/ 90 w 91660"/>
              <a:gd name="connsiteY4" fmla="*/ 7 h 21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60" h="213385">
                <a:moveTo>
                  <a:pt x="90" y="7"/>
                </a:moveTo>
                <a:cubicBezTo>
                  <a:pt x="-2958" y="-1009"/>
                  <a:pt x="72226" y="98559"/>
                  <a:pt x="73242" y="134119"/>
                </a:cubicBezTo>
                <a:cubicBezTo>
                  <a:pt x="74258" y="169679"/>
                  <a:pt x="3138" y="212351"/>
                  <a:pt x="6186" y="213367"/>
                </a:cubicBezTo>
                <a:cubicBezTo>
                  <a:pt x="9234" y="214383"/>
                  <a:pt x="87466" y="173743"/>
                  <a:pt x="91530" y="140215"/>
                </a:cubicBezTo>
                <a:cubicBezTo>
                  <a:pt x="95594" y="106687"/>
                  <a:pt x="3138" y="1023"/>
                  <a:pt x="90" y="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CB752132-4730-C707-F8ED-215528F84825}"/>
              </a:ext>
            </a:extLst>
          </p:cNvPr>
          <p:cNvSpPr/>
          <p:nvPr/>
        </p:nvSpPr>
        <p:spPr>
          <a:xfrm>
            <a:off x="2460633" y="5228580"/>
            <a:ext cx="289481" cy="404351"/>
          </a:xfrm>
          <a:custGeom>
            <a:avLst/>
            <a:gdLst>
              <a:gd name="connsiteX0" fmla="*/ 289442 w 289481"/>
              <a:gd name="connsiteY0" fmla="*/ 65315 h 404351"/>
              <a:gd name="connsiteX1" fmla="*/ 151938 w 289481"/>
              <a:gd name="connsiteY1" fmla="*/ 37814 h 404351"/>
              <a:gd name="connsiteX2" fmla="*/ 45373 w 289481"/>
              <a:gd name="connsiteY2" fmla="*/ 127191 h 404351"/>
              <a:gd name="connsiteX3" fmla="*/ 62561 w 289481"/>
              <a:gd name="connsiteY3" fmla="*/ 106566 h 404351"/>
              <a:gd name="connsiteX4" fmla="*/ 17872 w 289481"/>
              <a:gd name="connsiteY4" fmla="*/ 230319 h 404351"/>
              <a:gd name="connsiteX5" fmla="*/ 7559 w 289481"/>
              <a:gd name="connsiteY5" fmla="*/ 398761 h 404351"/>
              <a:gd name="connsiteX6" fmla="*/ 684 w 289481"/>
              <a:gd name="connsiteY6" fmla="*/ 340322 h 404351"/>
              <a:gd name="connsiteX7" fmla="*/ 24747 w 289481"/>
              <a:gd name="connsiteY7" fmla="*/ 110003 h 404351"/>
              <a:gd name="connsiteX8" fmla="*/ 121000 w 289481"/>
              <a:gd name="connsiteY8" fmla="*/ 65315 h 404351"/>
              <a:gd name="connsiteX9" fmla="*/ 138188 w 289481"/>
              <a:gd name="connsiteY9" fmla="*/ 0 h 404351"/>
              <a:gd name="connsiteX10" fmla="*/ 289442 w 289481"/>
              <a:gd name="connsiteY10" fmla="*/ 65315 h 40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481" h="404351">
                <a:moveTo>
                  <a:pt x="289442" y="65315"/>
                </a:moveTo>
                <a:cubicBezTo>
                  <a:pt x="291734" y="71617"/>
                  <a:pt x="192616" y="27501"/>
                  <a:pt x="151938" y="37814"/>
                </a:cubicBezTo>
                <a:cubicBezTo>
                  <a:pt x="111260" y="48127"/>
                  <a:pt x="45373" y="127191"/>
                  <a:pt x="45373" y="127191"/>
                </a:cubicBezTo>
                <a:cubicBezTo>
                  <a:pt x="30477" y="138650"/>
                  <a:pt x="67144" y="89378"/>
                  <a:pt x="62561" y="106566"/>
                </a:cubicBezTo>
                <a:cubicBezTo>
                  <a:pt x="57978" y="123754"/>
                  <a:pt x="27039" y="181620"/>
                  <a:pt x="17872" y="230319"/>
                </a:cubicBezTo>
                <a:cubicBezTo>
                  <a:pt x="8705" y="279018"/>
                  <a:pt x="10424" y="380427"/>
                  <a:pt x="7559" y="398761"/>
                </a:cubicBezTo>
                <a:cubicBezTo>
                  <a:pt x="4694" y="417095"/>
                  <a:pt x="-2181" y="388448"/>
                  <a:pt x="684" y="340322"/>
                </a:cubicBezTo>
                <a:cubicBezTo>
                  <a:pt x="3549" y="292196"/>
                  <a:pt x="4694" y="155837"/>
                  <a:pt x="24747" y="110003"/>
                </a:cubicBezTo>
                <a:cubicBezTo>
                  <a:pt x="44800" y="64169"/>
                  <a:pt x="102093" y="83649"/>
                  <a:pt x="121000" y="65315"/>
                </a:cubicBezTo>
                <a:cubicBezTo>
                  <a:pt x="139907" y="46981"/>
                  <a:pt x="113552" y="0"/>
                  <a:pt x="138188" y="0"/>
                </a:cubicBezTo>
                <a:cubicBezTo>
                  <a:pt x="162824" y="0"/>
                  <a:pt x="287150" y="59013"/>
                  <a:pt x="289442" y="65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A3F755D-1C4C-1800-358E-307AD201FF83}"/>
              </a:ext>
            </a:extLst>
          </p:cNvPr>
          <p:cNvSpPr/>
          <p:nvPr/>
        </p:nvSpPr>
        <p:spPr>
          <a:xfrm>
            <a:off x="2495261" y="5271091"/>
            <a:ext cx="278896" cy="670540"/>
          </a:xfrm>
          <a:custGeom>
            <a:avLst/>
            <a:gdLst>
              <a:gd name="connsiteX0" fmla="*/ 278877 w 278896"/>
              <a:gd name="connsiteY0" fmla="*/ 22804 h 670540"/>
              <a:gd name="connsiteX1" fmla="*/ 120748 w 278896"/>
              <a:gd name="connsiteY1" fmla="*/ 22804 h 670540"/>
              <a:gd name="connsiteX2" fmla="*/ 41683 w 278896"/>
              <a:gd name="connsiteY2" fmla="*/ 125932 h 670540"/>
              <a:gd name="connsiteX3" fmla="*/ 38246 w 278896"/>
              <a:gd name="connsiteY3" fmla="*/ 277186 h 670540"/>
              <a:gd name="connsiteX4" fmla="*/ 34808 w 278896"/>
              <a:gd name="connsiteY4" fmla="*/ 256560 h 670540"/>
              <a:gd name="connsiteX5" fmla="*/ 31371 w 278896"/>
              <a:gd name="connsiteY5" fmla="*/ 352813 h 670540"/>
              <a:gd name="connsiteX6" fmla="*/ 100122 w 278896"/>
              <a:gd name="connsiteY6" fmla="*/ 476566 h 670540"/>
              <a:gd name="connsiteX7" fmla="*/ 86372 w 278896"/>
              <a:gd name="connsiteY7" fmla="*/ 445628 h 670540"/>
              <a:gd name="connsiteX8" fmla="*/ 210125 w 278896"/>
              <a:gd name="connsiteY8" fmla="*/ 665634 h 670540"/>
              <a:gd name="connsiteX9" fmla="*/ 124186 w 278896"/>
              <a:gd name="connsiteY9" fmla="*/ 576256 h 670540"/>
              <a:gd name="connsiteX10" fmla="*/ 14183 w 278896"/>
              <a:gd name="connsiteY10" fmla="*/ 325312 h 670540"/>
              <a:gd name="connsiteX11" fmla="*/ 14183 w 278896"/>
              <a:gd name="connsiteY11" fmla="*/ 170620 h 670540"/>
              <a:gd name="connsiteX12" fmla="*/ 131061 w 278896"/>
              <a:gd name="connsiteY12" fmla="*/ 9053 h 670540"/>
              <a:gd name="connsiteX13" fmla="*/ 278877 w 278896"/>
              <a:gd name="connsiteY13" fmla="*/ 22804 h 67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896" h="670540">
                <a:moveTo>
                  <a:pt x="278877" y="22804"/>
                </a:moveTo>
                <a:cubicBezTo>
                  <a:pt x="277158" y="25096"/>
                  <a:pt x="160280" y="5616"/>
                  <a:pt x="120748" y="22804"/>
                </a:cubicBezTo>
                <a:cubicBezTo>
                  <a:pt x="81216" y="39992"/>
                  <a:pt x="55433" y="83535"/>
                  <a:pt x="41683" y="125932"/>
                </a:cubicBezTo>
                <a:cubicBezTo>
                  <a:pt x="27933" y="168329"/>
                  <a:pt x="39392" y="255415"/>
                  <a:pt x="38246" y="277186"/>
                </a:cubicBezTo>
                <a:cubicBezTo>
                  <a:pt x="37100" y="298957"/>
                  <a:pt x="35954" y="243956"/>
                  <a:pt x="34808" y="256560"/>
                </a:cubicBezTo>
                <a:cubicBezTo>
                  <a:pt x="33662" y="269164"/>
                  <a:pt x="20485" y="316145"/>
                  <a:pt x="31371" y="352813"/>
                </a:cubicBezTo>
                <a:cubicBezTo>
                  <a:pt x="42257" y="389481"/>
                  <a:pt x="90955" y="461097"/>
                  <a:pt x="100122" y="476566"/>
                </a:cubicBezTo>
                <a:cubicBezTo>
                  <a:pt x="109289" y="492035"/>
                  <a:pt x="68038" y="414117"/>
                  <a:pt x="86372" y="445628"/>
                </a:cubicBezTo>
                <a:cubicBezTo>
                  <a:pt x="104706" y="477139"/>
                  <a:pt x="203823" y="643863"/>
                  <a:pt x="210125" y="665634"/>
                </a:cubicBezTo>
                <a:cubicBezTo>
                  <a:pt x="216427" y="687405"/>
                  <a:pt x="156843" y="632976"/>
                  <a:pt x="124186" y="576256"/>
                </a:cubicBezTo>
                <a:cubicBezTo>
                  <a:pt x="91529" y="519536"/>
                  <a:pt x="32517" y="392918"/>
                  <a:pt x="14183" y="325312"/>
                </a:cubicBezTo>
                <a:cubicBezTo>
                  <a:pt x="-4151" y="257706"/>
                  <a:pt x="-5297" y="223330"/>
                  <a:pt x="14183" y="170620"/>
                </a:cubicBezTo>
                <a:cubicBezTo>
                  <a:pt x="33663" y="117910"/>
                  <a:pt x="94966" y="34835"/>
                  <a:pt x="131061" y="9053"/>
                </a:cubicBezTo>
                <a:cubicBezTo>
                  <a:pt x="167156" y="-16729"/>
                  <a:pt x="280596" y="20512"/>
                  <a:pt x="278877" y="22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88D4836-6B55-8DE3-8833-04505E9C38FD}"/>
              </a:ext>
            </a:extLst>
          </p:cNvPr>
          <p:cNvSpPr/>
          <p:nvPr/>
        </p:nvSpPr>
        <p:spPr>
          <a:xfrm>
            <a:off x="2485379" y="5658139"/>
            <a:ext cx="385834" cy="676572"/>
          </a:xfrm>
          <a:custGeom>
            <a:avLst/>
            <a:gdLst>
              <a:gd name="connsiteX0" fmla="*/ 1 w 385834"/>
              <a:gd name="connsiteY0" fmla="*/ 141 h 676572"/>
              <a:gd name="connsiteX1" fmla="*/ 182194 w 385834"/>
              <a:gd name="connsiteY1" fmla="*/ 257960 h 676572"/>
              <a:gd name="connsiteX2" fmla="*/ 237195 w 385834"/>
              <a:gd name="connsiteY2" fmla="*/ 350775 h 676572"/>
              <a:gd name="connsiteX3" fmla="*/ 378137 w 385834"/>
              <a:gd name="connsiteY3" fmla="*/ 660159 h 676572"/>
              <a:gd name="connsiteX4" fmla="*/ 347198 w 385834"/>
              <a:gd name="connsiteY4" fmla="*/ 598282 h 676572"/>
              <a:gd name="connsiteX5" fmla="*/ 178756 w 385834"/>
              <a:gd name="connsiteY5" fmla="*/ 295774 h 676572"/>
              <a:gd name="connsiteX6" fmla="*/ 1 w 385834"/>
              <a:gd name="connsiteY6" fmla="*/ 141 h 67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834" h="676572">
                <a:moveTo>
                  <a:pt x="1" y="141"/>
                </a:moveTo>
                <a:cubicBezTo>
                  <a:pt x="574" y="-6161"/>
                  <a:pt x="142662" y="199521"/>
                  <a:pt x="182194" y="257960"/>
                </a:cubicBezTo>
                <a:cubicBezTo>
                  <a:pt x="221726" y="316399"/>
                  <a:pt x="204538" y="283742"/>
                  <a:pt x="237195" y="350775"/>
                </a:cubicBezTo>
                <a:cubicBezTo>
                  <a:pt x="269852" y="417808"/>
                  <a:pt x="359803" y="618908"/>
                  <a:pt x="378137" y="660159"/>
                </a:cubicBezTo>
                <a:cubicBezTo>
                  <a:pt x="396471" y="701410"/>
                  <a:pt x="380428" y="659013"/>
                  <a:pt x="347198" y="598282"/>
                </a:cubicBezTo>
                <a:cubicBezTo>
                  <a:pt x="313968" y="537551"/>
                  <a:pt x="231466" y="396037"/>
                  <a:pt x="178756" y="295774"/>
                </a:cubicBezTo>
                <a:cubicBezTo>
                  <a:pt x="126046" y="195511"/>
                  <a:pt x="-572" y="6443"/>
                  <a:pt x="1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06AF258C-B450-3909-6395-DA0B103CBB08}"/>
              </a:ext>
            </a:extLst>
          </p:cNvPr>
          <p:cNvSpPr/>
          <p:nvPr/>
        </p:nvSpPr>
        <p:spPr>
          <a:xfrm>
            <a:off x="2556458" y="5332327"/>
            <a:ext cx="413635" cy="337306"/>
          </a:xfrm>
          <a:custGeom>
            <a:avLst/>
            <a:gdLst>
              <a:gd name="connsiteX0" fmla="*/ 1112 w 413635"/>
              <a:gd name="connsiteY0" fmla="*/ 130010 h 337306"/>
              <a:gd name="connsiteX1" fmla="*/ 83614 w 413635"/>
              <a:gd name="connsiteY1" fmla="*/ 33757 h 337306"/>
              <a:gd name="connsiteX2" fmla="*/ 135178 w 413635"/>
              <a:gd name="connsiteY2" fmla="*/ 71571 h 337306"/>
              <a:gd name="connsiteX3" fmla="*/ 128303 w 413635"/>
              <a:gd name="connsiteY3" fmla="*/ 6256 h 337306"/>
              <a:gd name="connsiteX4" fmla="*/ 286432 w 413635"/>
              <a:gd name="connsiteY4" fmla="*/ 150635 h 337306"/>
              <a:gd name="connsiteX5" fmla="*/ 413623 w 413635"/>
              <a:gd name="connsiteY5" fmla="*/ 336265 h 337306"/>
              <a:gd name="connsiteX6" fmla="*/ 293307 w 413635"/>
              <a:gd name="connsiteY6" fmla="*/ 215950 h 337306"/>
              <a:gd name="connsiteX7" fmla="*/ 169554 w 413635"/>
              <a:gd name="connsiteY7" fmla="*/ 9694 h 337306"/>
              <a:gd name="connsiteX8" fmla="*/ 42363 w 413635"/>
              <a:gd name="connsiteY8" fmla="*/ 40632 h 337306"/>
              <a:gd name="connsiteX9" fmla="*/ 1112 w 413635"/>
              <a:gd name="connsiteY9" fmla="*/ 130010 h 3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635" h="337306">
                <a:moveTo>
                  <a:pt x="1112" y="130010"/>
                </a:moveTo>
                <a:cubicBezTo>
                  <a:pt x="7987" y="128864"/>
                  <a:pt x="61270" y="43497"/>
                  <a:pt x="83614" y="33757"/>
                </a:cubicBezTo>
                <a:cubicBezTo>
                  <a:pt x="105958" y="24017"/>
                  <a:pt x="127730" y="76155"/>
                  <a:pt x="135178" y="71571"/>
                </a:cubicBezTo>
                <a:cubicBezTo>
                  <a:pt x="142626" y="66987"/>
                  <a:pt x="103094" y="-6921"/>
                  <a:pt x="128303" y="6256"/>
                </a:cubicBezTo>
                <a:cubicBezTo>
                  <a:pt x="153512" y="19433"/>
                  <a:pt x="238879" y="95634"/>
                  <a:pt x="286432" y="150635"/>
                </a:cubicBezTo>
                <a:cubicBezTo>
                  <a:pt x="333985" y="205636"/>
                  <a:pt x="412477" y="325379"/>
                  <a:pt x="413623" y="336265"/>
                </a:cubicBezTo>
                <a:cubicBezTo>
                  <a:pt x="414769" y="347151"/>
                  <a:pt x="333985" y="270379"/>
                  <a:pt x="293307" y="215950"/>
                </a:cubicBezTo>
                <a:cubicBezTo>
                  <a:pt x="252629" y="161522"/>
                  <a:pt x="211378" y="38914"/>
                  <a:pt x="169554" y="9694"/>
                </a:cubicBezTo>
                <a:cubicBezTo>
                  <a:pt x="127730" y="-19526"/>
                  <a:pt x="64134" y="25163"/>
                  <a:pt x="42363" y="40632"/>
                </a:cubicBezTo>
                <a:cubicBezTo>
                  <a:pt x="20592" y="56101"/>
                  <a:pt x="-5763" y="131156"/>
                  <a:pt x="1112" y="130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29887638-2C3F-3FAB-F756-94EB8D4E0704}"/>
              </a:ext>
            </a:extLst>
          </p:cNvPr>
          <p:cNvSpPr/>
          <p:nvPr/>
        </p:nvSpPr>
        <p:spPr>
          <a:xfrm>
            <a:off x="2877002" y="6345462"/>
            <a:ext cx="458474" cy="544636"/>
          </a:xfrm>
          <a:custGeom>
            <a:avLst/>
            <a:gdLst>
              <a:gd name="connsiteX0" fmla="*/ 264 w 458474"/>
              <a:gd name="connsiteY0" fmla="*/ 336 h 544636"/>
              <a:gd name="connsiteX1" fmla="*/ 230583 w 458474"/>
              <a:gd name="connsiteY1" fmla="*/ 234093 h 544636"/>
              <a:gd name="connsiteX2" fmla="*/ 357774 w 458474"/>
              <a:gd name="connsiteY2" fmla="*/ 426598 h 544636"/>
              <a:gd name="connsiteX3" fmla="*/ 457464 w 458474"/>
              <a:gd name="connsiteY3" fmla="*/ 543476 h 544636"/>
              <a:gd name="connsiteX4" fmla="*/ 395587 w 458474"/>
              <a:gd name="connsiteY4" fmla="*/ 467849 h 544636"/>
              <a:gd name="connsiteX5" fmla="*/ 189332 w 458474"/>
              <a:gd name="connsiteY5" fmla="*/ 189404 h 544636"/>
              <a:gd name="connsiteX6" fmla="*/ 264 w 458474"/>
              <a:gd name="connsiteY6" fmla="*/ 336 h 54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474" h="544636">
                <a:moveTo>
                  <a:pt x="264" y="336"/>
                </a:moveTo>
                <a:cubicBezTo>
                  <a:pt x="7139" y="7784"/>
                  <a:pt x="170998" y="163049"/>
                  <a:pt x="230583" y="234093"/>
                </a:cubicBezTo>
                <a:cubicBezTo>
                  <a:pt x="290168" y="305137"/>
                  <a:pt x="319961" y="375034"/>
                  <a:pt x="357774" y="426598"/>
                </a:cubicBezTo>
                <a:cubicBezTo>
                  <a:pt x="395587" y="478162"/>
                  <a:pt x="451162" y="536601"/>
                  <a:pt x="457464" y="543476"/>
                </a:cubicBezTo>
                <a:cubicBezTo>
                  <a:pt x="463766" y="550351"/>
                  <a:pt x="440276" y="526861"/>
                  <a:pt x="395587" y="467849"/>
                </a:cubicBezTo>
                <a:cubicBezTo>
                  <a:pt x="350898" y="408837"/>
                  <a:pt x="256365" y="267896"/>
                  <a:pt x="189332" y="189404"/>
                </a:cubicBezTo>
                <a:cubicBezTo>
                  <a:pt x="122299" y="110912"/>
                  <a:pt x="-6611" y="-7112"/>
                  <a:pt x="264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F1A9CF5D-BC76-C70E-54FF-46D7F4127A3C}"/>
              </a:ext>
            </a:extLst>
          </p:cNvPr>
          <p:cNvSpPr/>
          <p:nvPr/>
        </p:nvSpPr>
        <p:spPr>
          <a:xfrm>
            <a:off x="2892507" y="6363578"/>
            <a:ext cx="236354" cy="253881"/>
          </a:xfrm>
          <a:custGeom>
            <a:avLst/>
            <a:gdLst>
              <a:gd name="connsiteX0" fmla="*/ 1947 w 236354"/>
              <a:gd name="connsiteY0" fmla="*/ 9721 h 253881"/>
              <a:gd name="connsiteX1" fmla="*/ 70699 w 236354"/>
              <a:gd name="connsiteY1" fmla="*/ 33784 h 253881"/>
              <a:gd name="connsiteX2" fmla="*/ 180702 w 236354"/>
              <a:gd name="connsiteY2" fmla="*/ 178163 h 253881"/>
              <a:gd name="connsiteX3" fmla="*/ 235704 w 236354"/>
              <a:gd name="connsiteY3" fmla="*/ 253790 h 253881"/>
              <a:gd name="connsiteX4" fmla="*/ 146326 w 236354"/>
              <a:gd name="connsiteY4" fmla="*/ 164413 h 253881"/>
              <a:gd name="connsiteX5" fmla="*/ 1947 w 236354"/>
              <a:gd name="connsiteY5" fmla="*/ 9721 h 25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354" h="253881">
                <a:moveTo>
                  <a:pt x="1947" y="9721"/>
                </a:moveTo>
                <a:cubicBezTo>
                  <a:pt x="-10658" y="-12051"/>
                  <a:pt x="40907" y="5710"/>
                  <a:pt x="70699" y="33784"/>
                </a:cubicBezTo>
                <a:cubicBezTo>
                  <a:pt x="100491" y="61858"/>
                  <a:pt x="153201" y="141495"/>
                  <a:pt x="180702" y="178163"/>
                </a:cubicBezTo>
                <a:cubicBezTo>
                  <a:pt x="208203" y="214831"/>
                  <a:pt x="241433" y="256082"/>
                  <a:pt x="235704" y="253790"/>
                </a:cubicBezTo>
                <a:cubicBezTo>
                  <a:pt x="229975" y="251498"/>
                  <a:pt x="181848" y="201081"/>
                  <a:pt x="146326" y="164413"/>
                </a:cubicBezTo>
                <a:cubicBezTo>
                  <a:pt x="110804" y="127745"/>
                  <a:pt x="14552" y="31493"/>
                  <a:pt x="1947" y="9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1DF9500C-F3A2-D02C-216F-82140E135E10}"/>
              </a:ext>
            </a:extLst>
          </p:cNvPr>
          <p:cNvSpPr/>
          <p:nvPr/>
        </p:nvSpPr>
        <p:spPr>
          <a:xfrm>
            <a:off x="2614048" y="5551814"/>
            <a:ext cx="290583" cy="708228"/>
          </a:xfrm>
          <a:custGeom>
            <a:avLst/>
            <a:gdLst>
              <a:gd name="connsiteX0" fmla="*/ 1961 w 290583"/>
              <a:gd name="connsiteY0" fmla="*/ 10213 h 708228"/>
              <a:gd name="connsiteX1" fmla="*/ 46650 w 290583"/>
              <a:gd name="connsiteY1" fmla="*/ 223344 h 708228"/>
              <a:gd name="connsiteX2" fmla="*/ 125714 w 290583"/>
              <a:gd name="connsiteY2" fmla="*/ 405536 h 708228"/>
              <a:gd name="connsiteX3" fmla="*/ 287281 w 290583"/>
              <a:gd name="connsiteY3" fmla="*/ 701169 h 708228"/>
              <a:gd name="connsiteX4" fmla="*/ 232280 w 290583"/>
              <a:gd name="connsiteY4" fmla="*/ 601479 h 708228"/>
              <a:gd name="connsiteX5" fmla="*/ 204779 w 290583"/>
              <a:gd name="connsiteY5" fmla="*/ 439912 h 708228"/>
              <a:gd name="connsiteX6" fmla="*/ 136027 w 290583"/>
              <a:gd name="connsiteY6" fmla="*/ 199281 h 708228"/>
              <a:gd name="connsiteX7" fmla="*/ 201341 w 290583"/>
              <a:gd name="connsiteY7" fmla="*/ 525852 h 708228"/>
              <a:gd name="connsiteX8" fmla="*/ 156653 w 290583"/>
              <a:gd name="connsiteY8" fmla="*/ 419287 h 708228"/>
              <a:gd name="connsiteX9" fmla="*/ 81026 w 290583"/>
              <a:gd name="connsiteY9" fmla="*/ 302409 h 708228"/>
              <a:gd name="connsiteX10" fmla="*/ 15711 w 290583"/>
              <a:gd name="connsiteY10" fmla="*/ 58339 h 708228"/>
              <a:gd name="connsiteX11" fmla="*/ 1961 w 290583"/>
              <a:gd name="connsiteY11" fmla="*/ 10213 h 70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583" h="708228">
                <a:moveTo>
                  <a:pt x="1961" y="10213"/>
                </a:moveTo>
                <a:cubicBezTo>
                  <a:pt x="7118" y="37714"/>
                  <a:pt x="26025" y="157457"/>
                  <a:pt x="46650" y="223344"/>
                </a:cubicBezTo>
                <a:cubicBezTo>
                  <a:pt x="67275" y="289231"/>
                  <a:pt x="85609" y="325899"/>
                  <a:pt x="125714" y="405536"/>
                </a:cubicBezTo>
                <a:cubicBezTo>
                  <a:pt x="165819" y="485174"/>
                  <a:pt x="269520" y="668512"/>
                  <a:pt x="287281" y="701169"/>
                </a:cubicBezTo>
                <a:cubicBezTo>
                  <a:pt x="305042" y="733826"/>
                  <a:pt x="246030" y="645022"/>
                  <a:pt x="232280" y="601479"/>
                </a:cubicBezTo>
                <a:cubicBezTo>
                  <a:pt x="218530" y="557936"/>
                  <a:pt x="220821" y="506945"/>
                  <a:pt x="204779" y="439912"/>
                </a:cubicBezTo>
                <a:cubicBezTo>
                  <a:pt x="188737" y="372879"/>
                  <a:pt x="136600" y="184958"/>
                  <a:pt x="136027" y="199281"/>
                </a:cubicBezTo>
                <a:cubicBezTo>
                  <a:pt x="135454" y="213604"/>
                  <a:pt x="197903" y="489184"/>
                  <a:pt x="201341" y="525852"/>
                </a:cubicBezTo>
                <a:cubicBezTo>
                  <a:pt x="204779" y="562520"/>
                  <a:pt x="176705" y="456527"/>
                  <a:pt x="156653" y="419287"/>
                </a:cubicBezTo>
                <a:cubicBezTo>
                  <a:pt x="136601" y="382047"/>
                  <a:pt x="104516" y="362567"/>
                  <a:pt x="81026" y="302409"/>
                </a:cubicBezTo>
                <a:cubicBezTo>
                  <a:pt x="57536" y="242251"/>
                  <a:pt x="15711" y="58339"/>
                  <a:pt x="15711" y="58339"/>
                </a:cubicBezTo>
                <a:cubicBezTo>
                  <a:pt x="1960" y="14796"/>
                  <a:pt x="-3196" y="-17288"/>
                  <a:pt x="1961" y="10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2BB8EEF-A200-ECC0-EF32-F8F6DB7DA6CD}"/>
              </a:ext>
            </a:extLst>
          </p:cNvPr>
          <p:cNvSpPr/>
          <p:nvPr/>
        </p:nvSpPr>
        <p:spPr>
          <a:xfrm>
            <a:off x="3182044" y="5960554"/>
            <a:ext cx="340958" cy="375162"/>
          </a:xfrm>
          <a:custGeom>
            <a:avLst/>
            <a:gdLst>
              <a:gd name="connsiteX0" fmla="*/ 1168 w 340958"/>
              <a:gd name="connsiteY0" fmla="*/ 234 h 375162"/>
              <a:gd name="connsiteX1" fmla="*/ 28669 w 340958"/>
              <a:gd name="connsiteY1" fmla="*/ 206490 h 375162"/>
              <a:gd name="connsiteX2" fmla="*/ 80233 w 340958"/>
              <a:gd name="connsiteY2" fmla="*/ 251178 h 375162"/>
              <a:gd name="connsiteX3" fmla="*/ 32106 w 340958"/>
              <a:gd name="connsiteY3" fmla="*/ 213365 h 375162"/>
              <a:gd name="connsiteX4" fmla="*/ 327739 w 340958"/>
              <a:gd name="connsiteY4" fmla="*/ 371494 h 375162"/>
              <a:gd name="connsiteX5" fmla="*/ 272738 w 340958"/>
              <a:gd name="connsiteY5" fmla="*/ 319930 h 375162"/>
              <a:gd name="connsiteX6" fmla="*/ 121484 w 340958"/>
              <a:gd name="connsiteY6" fmla="*/ 264929 h 375162"/>
              <a:gd name="connsiteX7" fmla="*/ 80233 w 340958"/>
              <a:gd name="connsiteY7" fmla="*/ 213365 h 375162"/>
              <a:gd name="connsiteX8" fmla="*/ 69920 w 340958"/>
              <a:gd name="connsiteY8" fmla="*/ 123987 h 375162"/>
              <a:gd name="connsiteX9" fmla="*/ 66482 w 340958"/>
              <a:gd name="connsiteY9" fmla="*/ 251178 h 375162"/>
              <a:gd name="connsiteX10" fmla="*/ 1168 w 340958"/>
              <a:gd name="connsiteY10" fmla="*/ 234 h 37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958" h="375162">
                <a:moveTo>
                  <a:pt x="1168" y="234"/>
                </a:moveTo>
                <a:cubicBezTo>
                  <a:pt x="-5134" y="-7214"/>
                  <a:pt x="15492" y="164666"/>
                  <a:pt x="28669" y="206490"/>
                </a:cubicBezTo>
                <a:cubicBezTo>
                  <a:pt x="41846" y="248314"/>
                  <a:pt x="79660" y="250032"/>
                  <a:pt x="80233" y="251178"/>
                </a:cubicBezTo>
                <a:cubicBezTo>
                  <a:pt x="80806" y="252324"/>
                  <a:pt x="-9145" y="193312"/>
                  <a:pt x="32106" y="213365"/>
                </a:cubicBezTo>
                <a:cubicBezTo>
                  <a:pt x="73357" y="233418"/>
                  <a:pt x="287634" y="353733"/>
                  <a:pt x="327739" y="371494"/>
                </a:cubicBezTo>
                <a:cubicBezTo>
                  <a:pt x="367844" y="389255"/>
                  <a:pt x="307114" y="337691"/>
                  <a:pt x="272738" y="319930"/>
                </a:cubicBezTo>
                <a:cubicBezTo>
                  <a:pt x="238362" y="302169"/>
                  <a:pt x="153568" y="282690"/>
                  <a:pt x="121484" y="264929"/>
                </a:cubicBezTo>
                <a:cubicBezTo>
                  <a:pt x="89400" y="247168"/>
                  <a:pt x="88827" y="236855"/>
                  <a:pt x="80233" y="213365"/>
                </a:cubicBezTo>
                <a:cubicBezTo>
                  <a:pt x="71639" y="189875"/>
                  <a:pt x="72212" y="117685"/>
                  <a:pt x="69920" y="123987"/>
                </a:cubicBezTo>
                <a:cubicBezTo>
                  <a:pt x="67628" y="130289"/>
                  <a:pt x="77368" y="270085"/>
                  <a:pt x="66482" y="251178"/>
                </a:cubicBezTo>
                <a:cubicBezTo>
                  <a:pt x="55596" y="232271"/>
                  <a:pt x="7470" y="7682"/>
                  <a:pt x="1168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357CE839-77C2-5D7F-0390-7E834DCFBD33}"/>
              </a:ext>
            </a:extLst>
          </p:cNvPr>
          <p:cNvSpPr/>
          <p:nvPr/>
        </p:nvSpPr>
        <p:spPr>
          <a:xfrm>
            <a:off x="3055955" y="6328755"/>
            <a:ext cx="344954" cy="142972"/>
          </a:xfrm>
          <a:custGeom>
            <a:avLst/>
            <a:gdLst>
              <a:gd name="connsiteX0" fmla="*/ 66 w 344954"/>
              <a:gd name="connsiteY0" fmla="*/ 3293 h 142972"/>
              <a:gd name="connsiteX1" fmla="*/ 113507 w 344954"/>
              <a:gd name="connsiteY1" fmla="*/ 13606 h 142972"/>
              <a:gd name="connsiteX2" fmla="*/ 158195 w 344954"/>
              <a:gd name="connsiteY2" fmla="*/ 120171 h 142972"/>
              <a:gd name="connsiteX3" fmla="*/ 299137 w 344954"/>
              <a:gd name="connsiteY3" fmla="*/ 140797 h 142972"/>
              <a:gd name="connsiteX4" fmla="*/ 340388 w 344954"/>
              <a:gd name="connsiteY4" fmla="*/ 85795 h 142972"/>
              <a:gd name="connsiteX5" fmla="*/ 206322 w 344954"/>
              <a:gd name="connsiteY5" fmla="*/ 137359 h 142972"/>
              <a:gd name="connsiteX6" fmla="*/ 130695 w 344954"/>
              <a:gd name="connsiteY6" fmla="*/ 30794 h 142972"/>
              <a:gd name="connsiteX7" fmla="*/ 66 w 344954"/>
              <a:gd name="connsiteY7" fmla="*/ 3293 h 14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954" h="142972">
                <a:moveTo>
                  <a:pt x="66" y="3293"/>
                </a:moveTo>
                <a:cubicBezTo>
                  <a:pt x="-2799" y="428"/>
                  <a:pt x="87152" y="-5874"/>
                  <a:pt x="113507" y="13606"/>
                </a:cubicBezTo>
                <a:cubicBezTo>
                  <a:pt x="139862" y="33086"/>
                  <a:pt x="127257" y="98973"/>
                  <a:pt x="158195" y="120171"/>
                </a:cubicBezTo>
                <a:cubicBezTo>
                  <a:pt x="189133" y="141370"/>
                  <a:pt x="268772" y="146526"/>
                  <a:pt x="299137" y="140797"/>
                </a:cubicBezTo>
                <a:cubicBezTo>
                  <a:pt x="329503" y="135068"/>
                  <a:pt x="355857" y="86368"/>
                  <a:pt x="340388" y="85795"/>
                </a:cubicBezTo>
                <a:cubicBezTo>
                  <a:pt x="324919" y="85222"/>
                  <a:pt x="241271" y="146526"/>
                  <a:pt x="206322" y="137359"/>
                </a:cubicBezTo>
                <a:cubicBezTo>
                  <a:pt x="171373" y="128192"/>
                  <a:pt x="159342" y="53138"/>
                  <a:pt x="130695" y="30794"/>
                </a:cubicBezTo>
                <a:cubicBezTo>
                  <a:pt x="102048" y="8450"/>
                  <a:pt x="2931" y="6158"/>
                  <a:pt x="66" y="3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59D6B34-2959-E163-A5CE-3A03B260FEF5}"/>
              </a:ext>
            </a:extLst>
          </p:cNvPr>
          <p:cNvSpPr/>
          <p:nvPr/>
        </p:nvSpPr>
        <p:spPr>
          <a:xfrm>
            <a:off x="3041525" y="6420413"/>
            <a:ext cx="754973" cy="487171"/>
          </a:xfrm>
          <a:custGeom>
            <a:avLst/>
            <a:gdLst>
              <a:gd name="connsiteX0" fmla="*/ 746 w 754973"/>
              <a:gd name="connsiteY0" fmla="*/ 1013 h 487171"/>
              <a:gd name="connsiteX1" fmla="*/ 234502 w 754973"/>
              <a:gd name="connsiteY1" fmla="*/ 272582 h 487171"/>
              <a:gd name="connsiteX2" fmla="*/ 224189 w 754973"/>
              <a:gd name="connsiteY2" fmla="*/ 293208 h 487171"/>
              <a:gd name="connsiteX3" fmla="*/ 365131 w 754973"/>
              <a:gd name="connsiteY3" fmla="*/ 454775 h 487171"/>
              <a:gd name="connsiteX4" fmla="*/ 482009 w 754973"/>
              <a:gd name="connsiteY4" fmla="*/ 451337 h 487171"/>
              <a:gd name="connsiteX5" fmla="*/ 389194 w 754973"/>
              <a:gd name="connsiteY5" fmla="*/ 478838 h 487171"/>
              <a:gd name="connsiteX6" fmla="*/ 750141 w 754973"/>
              <a:gd name="connsiteY6" fmla="*/ 410086 h 487171"/>
              <a:gd name="connsiteX7" fmla="*/ 581699 w 754973"/>
              <a:gd name="connsiteY7" fmla="*/ 454775 h 487171"/>
              <a:gd name="connsiteX8" fmla="*/ 361693 w 754973"/>
              <a:gd name="connsiteY8" fmla="*/ 482276 h 487171"/>
              <a:gd name="connsiteX9" fmla="*/ 258565 w 754973"/>
              <a:gd name="connsiteY9" fmla="*/ 351647 h 487171"/>
              <a:gd name="connsiteX10" fmla="*/ 127937 w 754973"/>
              <a:gd name="connsiteY10" fmla="*/ 176330 h 487171"/>
              <a:gd name="connsiteX11" fmla="*/ 210439 w 754973"/>
              <a:gd name="connsiteY11" fmla="*/ 279458 h 487171"/>
              <a:gd name="connsiteX12" fmla="*/ 162313 w 754973"/>
              <a:gd name="connsiteY12" fmla="*/ 183205 h 487171"/>
              <a:gd name="connsiteX13" fmla="*/ 746 w 754973"/>
              <a:gd name="connsiteY13" fmla="*/ 1013 h 48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4973" h="487171">
                <a:moveTo>
                  <a:pt x="746" y="1013"/>
                </a:moveTo>
                <a:cubicBezTo>
                  <a:pt x="12777" y="15909"/>
                  <a:pt x="197261" y="223883"/>
                  <a:pt x="234502" y="272582"/>
                </a:cubicBezTo>
                <a:cubicBezTo>
                  <a:pt x="271743" y="321281"/>
                  <a:pt x="202418" y="262843"/>
                  <a:pt x="224189" y="293208"/>
                </a:cubicBezTo>
                <a:cubicBezTo>
                  <a:pt x="245960" y="323573"/>
                  <a:pt x="322161" y="428420"/>
                  <a:pt x="365131" y="454775"/>
                </a:cubicBezTo>
                <a:cubicBezTo>
                  <a:pt x="408101" y="481130"/>
                  <a:pt x="477999" y="447327"/>
                  <a:pt x="482009" y="451337"/>
                </a:cubicBezTo>
                <a:cubicBezTo>
                  <a:pt x="486019" y="455347"/>
                  <a:pt x="344505" y="485713"/>
                  <a:pt x="389194" y="478838"/>
                </a:cubicBezTo>
                <a:cubicBezTo>
                  <a:pt x="433883" y="471963"/>
                  <a:pt x="718057" y="414097"/>
                  <a:pt x="750141" y="410086"/>
                </a:cubicBezTo>
                <a:cubicBezTo>
                  <a:pt x="782225" y="406075"/>
                  <a:pt x="646440" y="442743"/>
                  <a:pt x="581699" y="454775"/>
                </a:cubicBezTo>
                <a:cubicBezTo>
                  <a:pt x="516958" y="466807"/>
                  <a:pt x="415549" y="499464"/>
                  <a:pt x="361693" y="482276"/>
                </a:cubicBezTo>
                <a:cubicBezTo>
                  <a:pt x="307837" y="465088"/>
                  <a:pt x="297524" y="402638"/>
                  <a:pt x="258565" y="351647"/>
                </a:cubicBezTo>
                <a:cubicBezTo>
                  <a:pt x="219606" y="300656"/>
                  <a:pt x="135958" y="188362"/>
                  <a:pt x="127937" y="176330"/>
                </a:cubicBezTo>
                <a:cubicBezTo>
                  <a:pt x="119916" y="164299"/>
                  <a:pt x="204710" y="278312"/>
                  <a:pt x="210439" y="279458"/>
                </a:cubicBezTo>
                <a:cubicBezTo>
                  <a:pt x="216168" y="280604"/>
                  <a:pt x="198981" y="226748"/>
                  <a:pt x="162313" y="183205"/>
                </a:cubicBezTo>
                <a:cubicBezTo>
                  <a:pt x="125645" y="139662"/>
                  <a:pt x="-11285" y="-13883"/>
                  <a:pt x="746" y="1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6D72D21-8F2B-301B-3A09-53CA4A4C37DD}"/>
              </a:ext>
            </a:extLst>
          </p:cNvPr>
          <p:cNvSpPr/>
          <p:nvPr/>
        </p:nvSpPr>
        <p:spPr>
          <a:xfrm>
            <a:off x="2611403" y="5445120"/>
            <a:ext cx="90560" cy="203008"/>
          </a:xfrm>
          <a:custGeom>
            <a:avLst/>
            <a:gdLst>
              <a:gd name="connsiteX0" fmla="*/ 90546 w 90560"/>
              <a:gd name="connsiteY0" fmla="*/ 29 h 203008"/>
              <a:gd name="connsiteX1" fmla="*/ 11481 w 90560"/>
              <a:gd name="connsiteY1" fmla="*/ 79094 h 203008"/>
              <a:gd name="connsiteX2" fmla="*/ 1168 w 90560"/>
              <a:gd name="connsiteY2" fmla="*/ 202847 h 203008"/>
              <a:gd name="connsiteX3" fmla="*/ 18356 w 90560"/>
              <a:gd name="connsiteY3" fmla="*/ 103157 h 203008"/>
              <a:gd name="connsiteX4" fmla="*/ 18356 w 90560"/>
              <a:gd name="connsiteY4" fmla="*/ 10342 h 203008"/>
              <a:gd name="connsiteX5" fmla="*/ 4606 w 90560"/>
              <a:gd name="connsiteY5" fmla="*/ 68781 h 203008"/>
              <a:gd name="connsiteX6" fmla="*/ 90546 w 90560"/>
              <a:gd name="connsiteY6" fmla="*/ 29 h 20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60" h="203008">
                <a:moveTo>
                  <a:pt x="90546" y="29"/>
                </a:moveTo>
                <a:cubicBezTo>
                  <a:pt x="91692" y="1748"/>
                  <a:pt x="26377" y="45291"/>
                  <a:pt x="11481" y="79094"/>
                </a:cubicBezTo>
                <a:cubicBezTo>
                  <a:pt x="-3415" y="112897"/>
                  <a:pt x="22" y="198837"/>
                  <a:pt x="1168" y="202847"/>
                </a:cubicBezTo>
                <a:cubicBezTo>
                  <a:pt x="2314" y="206857"/>
                  <a:pt x="15491" y="135241"/>
                  <a:pt x="18356" y="103157"/>
                </a:cubicBezTo>
                <a:cubicBezTo>
                  <a:pt x="21221" y="71073"/>
                  <a:pt x="20648" y="16071"/>
                  <a:pt x="18356" y="10342"/>
                </a:cubicBezTo>
                <a:cubicBezTo>
                  <a:pt x="16064" y="4613"/>
                  <a:pt x="-6280" y="66489"/>
                  <a:pt x="4606" y="68781"/>
                </a:cubicBezTo>
                <a:cubicBezTo>
                  <a:pt x="15492" y="71073"/>
                  <a:pt x="89400" y="-1690"/>
                  <a:pt x="90546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74A5235E-C37F-8C5C-0B69-2B9C21640671}"/>
              </a:ext>
            </a:extLst>
          </p:cNvPr>
          <p:cNvSpPr/>
          <p:nvPr/>
        </p:nvSpPr>
        <p:spPr>
          <a:xfrm>
            <a:off x="2687081" y="5547003"/>
            <a:ext cx="149147" cy="111392"/>
          </a:xfrm>
          <a:custGeom>
            <a:avLst/>
            <a:gdLst>
              <a:gd name="connsiteX0" fmla="*/ 148934 w 149147"/>
              <a:gd name="connsiteY0" fmla="*/ 21899 h 111392"/>
              <a:gd name="connsiteX1" fmla="*/ 11430 w 149147"/>
              <a:gd name="connsiteY1" fmla="*/ 25337 h 111392"/>
              <a:gd name="connsiteX2" fmla="*/ 11430 w 149147"/>
              <a:gd name="connsiteY2" fmla="*/ 111277 h 111392"/>
              <a:gd name="connsiteX3" fmla="*/ 42369 w 149147"/>
              <a:gd name="connsiteY3" fmla="*/ 4711 h 111392"/>
              <a:gd name="connsiteX4" fmla="*/ 148934 w 149147"/>
              <a:gd name="connsiteY4" fmla="*/ 21899 h 1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47" h="111392">
                <a:moveTo>
                  <a:pt x="148934" y="21899"/>
                </a:moveTo>
                <a:cubicBezTo>
                  <a:pt x="143778" y="25337"/>
                  <a:pt x="34347" y="10441"/>
                  <a:pt x="11430" y="25337"/>
                </a:cubicBezTo>
                <a:cubicBezTo>
                  <a:pt x="-11487" y="40233"/>
                  <a:pt x="6274" y="114715"/>
                  <a:pt x="11430" y="111277"/>
                </a:cubicBezTo>
                <a:cubicBezTo>
                  <a:pt x="16586" y="107839"/>
                  <a:pt x="20598" y="20753"/>
                  <a:pt x="42369" y="4711"/>
                </a:cubicBezTo>
                <a:cubicBezTo>
                  <a:pt x="64140" y="-11331"/>
                  <a:pt x="154090" y="18461"/>
                  <a:pt x="148934" y="2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CBBFC12B-AF8D-83B4-993C-63032D53542B}"/>
              </a:ext>
            </a:extLst>
          </p:cNvPr>
          <p:cNvSpPr/>
          <p:nvPr/>
        </p:nvSpPr>
        <p:spPr>
          <a:xfrm>
            <a:off x="3074443" y="6077649"/>
            <a:ext cx="328800" cy="371353"/>
          </a:xfrm>
          <a:custGeom>
            <a:avLst/>
            <a:gdLst>
              <a:gd name="connsiteX0" fmla="*/ 15954 w 328800"/>
              <a:gd name="connsiteY0" fmla="*/ 17 h 371353"/>
              <a:gd name="connsiteX1" fmla="*/ 15954 w 328800"/>
              <a:gd name="connsiteY1" fmla="*/ 82519 h 371353"/>
              <a:gd name="connsiteX2" fmla="*/ 153458 w 328800"/>
              <a:gd name="connsiteY2" fmla="*/ 178772 h 371353"/>
              <a:gd name="connsiteX3" fmla="*/ 77831 w 328800"/>
              <a:gd name="connsiteY3" fmla="*/ 185647 h 371353"/>
              <a:gd name="connsiteX4" fmla="*/ 167208 w 328800"/>
              <a:gd name="connsiteY4" fmla="*/ 240649 h 371353"/>
              <a:gd name="connsiteX5" fmla="*/ 328775 w 328800"/>
              <a:gd name="connsiteY5" fmla="*/ 371277 h 371353"/>
              <a:gd name="connsiteX6" fmla="*/ 180959 w 328800"/>
              <a:gd name="connsiteY6" fmla="*/ 261274 h 371353"/>
              <a:gd name="connsiteX7" fmla="*/ 60643 w 328800"/>
              <a:gd name="connsiteY7" fmla="*/ 171897 h 371353"/>
              <a:gd name="connsiteX8" fmla="*/ 119082 w 328800"/>
              <a:gd name="connsiteY8" fmla="*/ 151271 h 371353"/>
              <a:gd name="connsiteX9" fmla="*/ 5641 w 328800"/>
              <a:gd name="connsiteY9" fmla="*/ 75644 h 371353"/>
              <a:gd name="connsiteX10" fmla="*/ 15954 w 328800"/>
              <a:gd name="connsiteY10" fmla="*/ 17 h 37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8800" h="371353">
                <a:moveTo>
                  <a:pt x="15954" y="17"/>
                </a:moveTo>
                <a:cubicBezTo>
                  <a:pt x="17673" y="1163"/>
                  <a:pt x="-6963" y="52726"/>
                  <a:pt x="15954" y="82519"/>
                </a:cubicBezTo>
                <a:cubicBezTo>
                  <a:pt x="38871" y="112312"/>
                  <a:pt x="143145" y="161584"/>
                  <a:pt x="153458" y="178772"/>
                </a:cubicBezTo>
                <a:cubicBezTo>
                  <a:pt x="163771" y="195960"/>
                  <a:pt x="75539" y="175334"/>
                  <a:pt x="77831" y="185647"/>
                </a:cubicBezTo>
                <a:cubicBezTo>
                  <a:pt x="80123" y="195960"/>
                  <a:pt x="125384" y="209711"/>
                  <a:pt x="167208" y="240649"/>
                </a:cubicBezTo>
                <a:cubicBezTo>
                  <a:pt x="209032" y="271587"/>
                  <a:pt x="326483" y="367840"/>
                  <a:pt x="328775" y="371277"/>
                </a:cubicBezTo>
                <a:cubicBezTo>
                  <a:pt x="331067" y="374714"/>
                  <a:pt x="180959" y="261274"/>
                  <a:pt x="180959" y="261274"/>
                </a:cubicBezTo>
                <a:cubicBezTo>
                  <a:pt x="136270" y="228044"/>
                  <a:pt x="70956" y="190231"/>
                  <a:pt x="60643" y="171897"/>
                </a:cubicBezTo>
                <a:cubicBezTo>
                  <a:pt x="50330" y="153563"/>
                  <a:pt x="128249" y="167313"/>
                  <a:pt x="119082" y="151271"/>
                </a:cubicBezTo>
                <a:cubicBezTo>
                  <a:pt x="109915" y="135229"/>
                  <a:pt x="22256" y="96269"/>
                  <a:pt x="5641" y="75644"/>
                </a:cubicBezTo>
                <a:cubicBezTo>
                  <a:pt x="-10974" y="55019"/>
                  <a:pt x="14235" y="-1129"/>
                  <a:pt x="1595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5F653414-F6C7-3EE1-3856-254A959D4804}"/>
              </a:ext>
            </a:extLst>
          </p:cNvPr>
          <p:cNvSpPr/>
          <p:nvPr/>
        </p:nvSpPr>
        <p:spPr>
          <a:xfrm>
            <a:off x="2918493" y="6276832"/>
            <a:ext cx="240738" cy="263079"/>
          </a:xfrm>
          <a:custGeom>
            <a:avLst/>
            <a:gdLst>
              <a:gd name="connsiteX0" fmla="*/ 24 w 240738"/>
              <a:gd name="connsiteY0" fmla="*/ 215 h 263079"/>
              <a:gd name="connsiteX1" fmla="*/ 127215 w 240738"/>
              <a:gd name="connsiteY1" fmla="*/ 103342 h 263079"/>
              <a:gd name="connsiteX2" fmla="*/ 237218 w 240738"/>
              <a:gd name="connsiteY2" fmla="*/ 261472 h 263079"/>
              <a:gd name="connsiteX3" fmla="*/ 185654 w 240738"/>
              <a:gd name="connsiteY3" fmla="*/ 178970 h 263079"/>
              <a:gd name="connsiteX4" fmla="*/ 120340 w 240738"/>
              <a:gd name="connsiteY4" fmla="*/ 79279 h 263079"/>
              <a:gd name="connsiteX5" fmla="*/ 240656 w 240738"/>
              <a:gd name="connsiteY5" fmla="*/ 82717 h 263079"/>
              <a:gd name="connsiteX6" fmla="*/ 137528 w 240738"/>
              <a:gd name="connsiteY6" fmla="*/ 75842 h 263079"/>
              <a:gd name="connsiteX7" fmla="*/ 24 w 240738"/>
              <a:gd name="connsiteY7" fmla="*/ 215 h 26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38" h="263079">
                <a:moveTo>
                  <a:pt x="24" y="215"/>
                </a:moveTo>
                <a:cubicBezTo>
                  <a:pt x="-1695" y="4798"/>
                  <a:pt x="87683" y="59799"/>
                  <a:pt x="127215" y="103342"/>
                </a:cubicBezTo>
                <a:cubicBezTo>
                  <a:pt x="166747" y="146885"/>
                  <a:pt x="227478" y="248867"/>
                  <a:pt x="237218" y="261472"/>
                </a:cubicBezTo>
                <a:cubicBezTo>
                  <a:pt x="246958" y="274077"/>
                  <a:pt x="205134" y="209335"/>
                  <a:pt x="185654" y="178970"/>
                </a:cubicBezTo>
                <a:cubicBezTo>
                  <a:pt x="166174" y="148605"/>
                  <a:pt x="111173" y="95321"/>
                  <a:pt x="120340" y="79279"/>
                </a:cubicBezTo>
                <a:cubicBezTo>
                  <a:pt x="129507" y="63237"/>
                  <a:pt x="237791" y="83290"/>
                  <a:pt x="240656" y="82717"/>
                </a:cubicBezTo>
                <a:cubicBezTo>
                  <a:pt x="243521" y="82144"/>
                  <a:pt x="170758" y="86155"/>
                  <a:pt x="137528" y="75842"/>
                </a:cubicBezTo>
                <a:cubicBezTo>
                  <a:pt x="104298" y="65529"/>
                  <a:pt x="1743" y="-4368"/>
                  <a:pt x="24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716BCC5E-84B1-D8C3-0284-EA3614F7EAE7}"/>
              </a:ext>
            </a:extLst>
          </p:cNvPr>
          <p:cNvSpPr/>
          <p:nvPr/>
        </p:nvSpPr>
        <p:spPr>
          <a:xfrm>
            <a:off x="2564224" y="5502812"/>
            <a:ext cx="46819" cy="246370"/>
          </a:xfrm>
          <a:custGeom>
            <a:avLst/>
            <a:gdLst>
              <a:gd name="connsiteX0" fmla="*/ 221 w 46819"/>
              <a:gd name="connsiteY0" fmla="*/ 776 h 246370"/>
              <a:gd name="connsiteX1" fmla="*/ 7096 w 46819"/>
              <a:gd name="connsiteY1" fmla="*/ 97029 h 246370"/>
              <a:gd name="connsiteX2" fmla="*/ 44910 w 46819"/>
              <a:gd name="connsiteY2" fmla="*/ 241408 h 246370"/>
              <a:gd name="connsiteX3" fmla="*/ 38035 w 46819"/>
              <a:gd name="connsiteY3" fmla="*/ 207032 h 246370"/>
              <a:gd name="connsiteX4" fmla="*/ 10534 w 46819"/>
              <a:gd name="connsiteY4" fmla="*/ 148593 h 246370"/>
              <a:gd name="connsiteX5" fmla="*/ 221 w 46819"/>
              <a:gd name="connsiteY5" fmla="*/ 776 h 24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19" h="246370">
                <a:moveTo>
                  <a:pt x="221" y="776"/>
                </a:moveTo>
                <a:cubicBezTo>
                  <a:pt x="-352" y="-7818"/>
                  <a:pt x="-352" y="56924"/>
                  <a:pt x="7096" y="97029"/>
                </a:cubicBezTo>
                <a:cubicBezTo>
                  <a:pt x="14544" y="137134"/>
                  <a:pt x="39754" y="223074"/>
                  <a:pt x="44910" y="241408"/>
                </a:cubicBezTo>
                <a:cubicBezTo>
                  <a:pt x="50066" y="259742"/>
                  <a:pt x="43764" y="222501"/>
                  <a:pt x="38035" y="207032"/>
                </a:cubicBezTo>
                <a:cubicBezTo>
                  <a:pt x="32306" y="191563"/>
                  <a:pt x="17409" y="182396"/>
                  <a:pt x="10534" y="148593"/>
                </a:cubicBezTo>
                <a:cubicBezTo>
                  <a:pt x="3659" y="114790"/>
                  <a:pt x="794" y="9370"/>
                  <a:pt x="221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5128983F-0822-6AF3-98B7-033DD7B15D92}"/>
              </a:ext>
            </a:extLst>
          </p:cNvPr>
          <p:cNvSpPr/>
          <p:nvPr/>
        </p:nvSpPr>
        <p:spPr>
          <a:xfrm>
            <a:off x="3815383" y="6418405"/>
            <a:ext cx="648029" cy="1251125"/>
          </a:xfrm>
          <a:custGeom>
            <a:avLst/>
            <a:gdLst>
              <a:gd name="connsiteX0" fmla="*/ 99 w 648029"/>
              <a:gd name="connsiteY0" fmla="*/ 2130 h 1251125"/>
              <a:gd name="connsiteX1" fmla="*/ 296128 w 648029"/>
              <a:gd name="connsiteY1" fmla="*/ 804697 h 1251125"/>
              <a:gd name="connsiteX2" fmla="*/ 296128 w 648029"/>
              <a:gd name="connsiteY2" fmla="*/ 666550 h 1251125"/>
              <a:gd name="connsiteX3" fmla="*/ 631627 w 648029"/>
              <a:gd name="connsiteY3" fmla="*/ 1232294 h 1251125"/>
              <a:gd name="connsiteX4" fmla="*/ 565843 w 648029"/>
              <a:gd name="connsiteY4" fmla="*/ 1080991 h 1251125"/>
              <a:gd name="connsiteX5" fmla="*/ 302706 w 648029"/>
              <a:gd name="connsiteY5" fmla="*/ 732335 h 1251125"/>
              <a:gd name="connsiteX6" fmla="*/ 263236 w 648029"/>
              <a:gd name="connsiteY6" fmla="*/ 574453 h 1251125"/>
              <a:gd name="connsiteX7" fmla="*/ 99 w 648029"/>
              <a:gd name="connsiteY7" fmla="*/ 2130 h 125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29" h="1251125">
                <a:moveTo>
                  <a:pt x="99" y="2130"/>
                </a:moveTo>
                <a:cubicBezTo>
                  <a:pt x="5581" y="40504"/>
                  <a:pt x="246790" y="693960"/>
                  <a:pt x="296128" y="804697"/>
                </a:cubicBezTo>
                <a:cubicBezTo>
                  <a:pt x="345466" y="915434"/>
                  <a:pt x="240212" y="595284"/>
                  <a:pt x="296128" y="666550"/>
                </a:cubicBezTo>
                <a:cubicBezTo>
                  <a:pt x="352044" y="737816"/>
                  <a:pt x="586675" y="1163221"/>
                  <a:pt x="631627" y="1232294"/>
                </a:cubicBezTo>
                <a:cubicBezTo>
                  <a:pt x="676580" y="1301368"/>
                  <a:pt x="620663" y="1164317"/>
                  <a:pt x="565843" y="1080991"/>
                </a:cubicBezTo>
                <a:cubicBezTo>
                  <a:pt x="511023" y="997665"/>
                  <a:pt x="353140" y="816758"/>
                  <a:pt x="302706" y="732335"/>
                </a:cubicBezTo>
                <a:cubicBezTo>
                  <a:pt x="252272" y="647912"/>
                  <a:pt x="309285" y="693961"/>
                  <a:pt x="263236" y="574453"/>
                </a:cubicBezTo>
                <a:cubicBezTo>
                  <a:pt x="217187" y="454945"/>
                  <a:pt x="-5383" y="-36244"/>
                  <a:pt x="99" y="21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89218C06-541E-6B2A-9216-A3FDD641A7B9}"/>
              </a:ext>
            </a:extLst>
          </p:cNvPr>
          <p:cNvSpPr/>
          <p:nvPr/>
        </p:nvSpPr>
        <p:spPr>
          <a:xfrm>
            <a:off x="4644363" y="7795424"/>
            <a:ext cx="1365550" cy="470644"/>
          </a:xfrm>
          <a:custGeom>
            <a:avLst/>
            <a:gdLst>
              <a:gd name="connsiteX0" fmla="*/ 0 w 1365550"/>
              <a:gd name="connsiteY0" fmla="*/ 0 h 470644"/>
              <a:gd name="connsiteX1" fmla="*/ 710469 w 1365550"/>
              <a:gd name="connsiteY1" fmla="*/ 282872 h 470644"/>
              <a:gd name="connsiteX2" fmla="*/ 506538 w 1365550"/>
              <a:gd name="connsiteY2" fmla="*/ 197353 h 470644"/>
              <a:gd name="connsiteX3" fmla="*/ 1355154 w 1365550"/>
              <a:gd name="connsiteY3" fmla="*/ 467068 h 470644"/>
              <a:gd name="connsiteX4" fmla="*/ 953870 w 1365550"/>
              <a:gd name="connsiteY4" fmla="*/ 342078 h 470644"/>
              <a:gd name="connsiteX5" fmla="*/ 578900 w 1365550"/>
              <a:gd name="connsiteY5" fmla="*/ 197353 h 470644"/>
              <a:gd name="connsiteX6" fmla="*/ 0 w 1365550"/>
              <a:gd name="connsiteY6" fmla="*/ 0 h 47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550" h="470644">
                <a:moveTo>
                  <a:pt x="0" y="0"/>
                </a:moveTo>
                <a:lnTo>
                  <a:pt x="710469" y="282872"/>
                </a:lnTo>
                <a:cubicBezTo>
                  <a:pt x="794892" y="315764"/>
                  <a:pt x="399090" y="166654"/>
                  <a:pt x="506538" y="197353"/>
                </a:cubicBezTo>
                <a:cubicBezTo>
                  <a:pt x="613986" y="228052"/>
                  <a:pt x="1280599" y="442947"/>
                  <a:pt x="1355154" y="467068"/>
                </a:cubicBezTo>
                <a:cubicBezTo>
                  <a:pt x="1429709" y="491189"/>
                  <a:pt x="1083246" y="387031"/>
                  <a:pt x="953870" y="342078"/>
                </a:cubicBezTo>
                <a:cubicBezTo>
                  <a:pt x="824494" y="297126"/>
                  <a:pt x="578900" y="197353"/>
                  <a:pt x="578900" y="1973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3D1D91E-4C5D-B665-818B-6E44C299DCD0}"/>
              </a:ext>
            </a:extLst>
          </p:cNvPr>
          <p:cNvSpPr/>
          <p:nvPr/>
        </p:nvSpPr>
        <p:spPr>
          <a:xfrm>
            <a:off x="3745985" y="2846025"/>
            <a:ext cx="1630210" cy="1445139"/>
          </a:xfrm>
          <a:custGeom>
            <a:avLst/>
            <a:gdLst>
              <a:gd name="connsiteX0" fmla="*/ 1490435 w 1630210"/>
              <a:gd name="connsiteY0" fmla="*/ 55057 h 1445139"/>
              <a:gd name="connsiteX1" fmla="*/ 773388 w 1630210"/>
              <a:gd name="connsiteY1" fmla="*/ 403713 h 1445139"/>
              <a:gd name="connsiteX2" fmla="*/ 924691 w 1630210"/>
              <a:gd name="connsiteY2" fmla="*/ 436605 h 1445139"/>
              <a:gd name="connsiteX3" fmla="*/ 470780 w 1630210"/>
              <a:gd name="connsiteY3" fmla="*/ 798418 h 1445139"/>
              <a:gd name="connsiteX4" fmla="*/ 595770 w 1630210"/>
              <a:gd name="connsiteY4" fmla="*/ 706320 h 1445139"/>
              <a:gd name="connsiteX5" fmla="*/ 10291 w 1630210"/>
              <a:gd name="connsiteY5" fmla="*/ 1429946 h 1445139"/>
              <a:gd name="connsiteX6" fmla="*/ 247114 w 1630210"/>
              <a:gd name="connsiteY6" fmla="*/ 1153653 h 1445139"/>
              <a:gd name="connsiteX7" fmla="*/ 562878 w 1630210"/>
              <a:gd name="connsiteY7" fmla="*/ 627379 h 1445139"/>
              <a:gd name="connsiteX8" fmla="*/ 391839 w 1630210"/>
              <a:gd name="connsiteY8" fmla="*/ 745791 h 1445139"/>
              <a:gd name="connsiteX9" fmla="*/ 766809 w 1630210"/>
              <a:gd name="connsiteY9" fmla="*/ 318194 h 1445139"/>
              <a:gd name="connsiteX10" fmla="*/ 549721 w 1630210"/>
              <a:gd name="connsiteY10" fmla="*/ 462919 h 1445139"/>
              <a:gd name="connsiteX11" fmla="*/ 1543062 w 1630210"/>
              <a:gd name="connsiteY11" fmla="*/ 41900 h 1445139"/>
              <a:gd name="connsiteX12" fmla="*/ 1490435 w 1630210"/>
              <a:gd name="connsiteY12" fmla="*/ 55057 h 14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210" h="1445139">
                <a:moveTo>
                  <a:pt x="1490435" y="55057"/>
                </a:moveTo>
                <a:cubicBezTo>
                  <a:pt x="1362156" y="115359"/>
                  <a:pt x="867679" y="340122"/>
                  <a:pt x="773388" y="403713"/>
                </a:cubicBezTo>
                <a:cubicBezTo>
                  <a:pt x="679097" y="467304"/>
                  <a:pt x="975126" y="370821"/>
                  <a:pt x="924691" y="436605"/>
                </a:cubicBezTo>
                <a:cubicBezTo>
                  <a:pt x="874256" y="502389"/>
                  <a:pt x="525600" y="753466"/>
                  <a:pt x="470780" y="798418"/>
                </a:cubicBezTo>
                <a:cubicBezTo>
                  <a:pt x="415960" y="843370"/>
                  <a:pt x="672518" y="601065"/>
                  <a:pt x="595770" y="706320"/>
                </a:cubicBezTo>
                <a:cubicBezTo>
                  <a:pt x="519022" y="811575"/>
                  <a:pt x="68400" y="1355391"/>
                  <a:pt x="10291" y="1429946"/>
                </a:cubicBezTo>
                <a:cubicBezTo>
                  <a:pt x="-47818" y="1504501"/>
                  <a:pt x="155016" y="1287414"/>
                  <a:pt x="247114" y="1153653"/>
                </a:cubicBezTo>
                <a:cubicBezTo>
                  <a:pt x="339212" y="1019892"/>
                  <a:pt x="538757" y="695356"/>
                  <a:pt x="562878" y="627379"/>
                </a:cubicBezTo>
                <a:cubicBezTo>
                  <a:pt x="586999" y="559402"/>
                  <a:pt x="357851" y="797322"/>
                  <a:pt x="391839" y="745791"/>
                </a:cubicBezTo>
                <a:cubicBezTo>
                  <a:pt x="425827" y="694260"/>
                  <a:pt x="740495" y="365339"/>
                  <a:pt x="766809" y="318194"/>
                </a:cubicBezTo>
                <a:cubicBezTo>
                  <a:pt x="793123" y="271049"/>
                  <a:pt x="420346" y="508968"/>
                  <a:pt x="549721" y="462919"/>
                </a:cubicBezTo>
                <a:cubicBezTo>
                  <a:pt x="679096" y="416870"/>
                  <a:pt x="1384083" y="108781"/>
                  <a:pt x="1543062" y="41900"/>
                </a:cubicBezTo>
                <a:cubicBezTo>
                  <a:pt x="1702041" y="-24981"/>
                  <a:pt x="1618714" y="-5245"/>
                  <a:pt x="1490435" y="550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8FA5B947-417E-BD6E-AD7F-E0101E357B37}"/>
              </a:ext>
            </a:extLst>
          </p:cNvPr>
          <p:cNvSpPr/>
          <p:nvPr/>
        </p:nvSpPr>
        <p:spPr>
          <a:xfrm>
            <a:off x="3479258" y="4288992"/>
            <a:ext cx="586437" cy="919435"/>
          </a:xfrm>
          <a:custGeom>
            <a:avLst/>
            <a:gdLst>
              <a:gd name="connsiteX0" fmla="*/ 586204 w 586437"/>
              <a:gd name="connsiteY0" fmla="*/ 136 h 919435"/>
              <a:gd name="connsiteX1" fmla="*/ 33617 w 586437"/>
              <a:gd name="connsiteY1" fmla="*/ 401420 h 919435"/>
              <a:gd name="connsiteX2" fmla="*/ 270440 w 586437"/>
              <a:gd name="connsiteY2" fmla="*/ 348792 h 919435"/>
              <a:gd name="connsiteX3" fmla="*/ 86244 w 586437"/>
              <a:gd name="connsiteY3" fmla="*/ 559302 h 919435"/>
              <a:gd name="connsiteX4" fmla="*/ 270440 w 586437"/>
              <a:gd name="connsiteY4" fmla="*/ 486939 h 919435"/>
              <a:gd name="connsiteX5" fmla="*/ 725 w 586437"/>
              <a:gd name="connsiteY5" fmla="*/ 914536 h 919435"/>
              <a:gd name="connsiteX6" fmla="*/ 198077 w 586437"/>
              <a:gd name="connsiteY6" fmla="*/ 690870 h 919435"/>
              <a:gd name="connsiteX7" fmla="*/ 408587 w 586437"/>
              <a:gd name="connsiteY7" fmla="*/ 269851 h 919435"/>
              <a:gd name="connsiteX8" fmla="*/ 105979 w 586437"/>
              <a:gd name="connsiteY8" fmla="*/ 355371 h 919435"/>
              <a:gd name="connsiteX9" fmla="*/ 586204 w 586437"/>
              <a:gd name="connsiteY9" fmla="*/ 136 h 91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437" h="919435">
                <a:moveTo>
                  <a:pt x="586204" y="136"/>
                </a:moveTo>
                <a:cubicBezTo>
                  <a:pt x="574144" y="7811"/>
                  <a:pt x="86244" y="343311"/>
                  <a:pt x="33617" y="401420"/>
                </a:cubicBezTo>
                <a:cubicBezTo>
                  <a:pt x="-19010" y="459529"/>
                  <a:pt x="261669" y="322478"/>
                  <a:pt x="270440" y="348792"/>
                </a:cubicBezTo>
                <a:cubicBezTo>
                  <a:pt x="279211" y="375106"/>
                  <a:pt x="86244" y="536278"/>
                  <a:pt x="86244" y="559302"/>
                </a:cubicBezTo>
                <a:cubicBezTo>
                  <a:pt x="86244" y="582326"/>
                  <a:pt x="284693" y="427733"/>
                  <a:pt x="270440" y="486939"/>
                </a:cubicBezTo>
                <a:cubicBezTo>
                  <a:pt x="256187" y="546145"/>
                  <a:pt x="12785" y="880548"/>
                  <a:pt x="725" y="914536"/>
                </a:cubicBezTo>
                <a:cubicBezTo>
                  <a:pt x="-11336" y="948525"/>
                  <a:pt x="130100" y="798317"/>
                  <a:pt x="198077" y="690870"/>
                </a:cubicBezTo>
                <a:cubicBezTo>
                  <a:pt x="266054" y="583423"/>
                  <a:pt x="423937" y="325767"/>
                  <a:pt x="408587" y="269851"/>
                </a:cubicBezTo>
                <a:cubicBezTo>
                  <a:pt x="393237" y="213935"/>
                  <a:pt x="73087" y="399227"/>
                  <a:pt x="105979" y="355371"/>
                </a:cubicBezTo>
                <a:cubicBezTo>
                  <a:pt x="138871" y="311515"/>
                  <a:pt x="598264" y="-7539"/>
                  <a:pt x="586204" y="1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51F257C-6ADD-9F2E-E768-1625B2E64A81}"/>
              </a:ext>
            </a:extLst>
          </p:cNvPr>
          <p:cNvSpPr/>
          <p:nvPr/>
        </p:nvSpPr>
        <p:spPr>
          <a:xfrm>
            <a:off x="3563124" y="5221371"/>
            <a:ext cx="272685" cy="1373450"/>
          </a:xfrm>
          <a:custGeom>
            <a:avLst/>
            <a:gdLst>
              <a:gd name="connsiteX0" fmla="*/ 147103 w 272685"/>
              <a:gd name="connsiteY0" fmla="*/ 1892 h 1373450"/>
              <a:gd name="connsiteX1" fmla="*/ 55005 w 272685"/>
              <a:gd name="connsiteY1" fmla="*/ 284764 h 1373450"/>
              <a:gd name="connsiteX2" fmla="*/ 140525 w 272685"/>
              <a:gd name="connsiteY2" fmla="*/ 567636 h 1373450"/>
              <a:gd name="connsiteX3" fmla="*/ 74741 w 272685"/>
              <a:gd name="connsiteY3" fmla="*/ 850508 h 1373450"/>
              <a:gd name="connsiteX4" fmla="*/ 272093 w 272685"/>
              <a:gd name="connsiteY4" fmla="*/ 1370203 h 1373450"/>
              <a:gd name="connsiteX5" fmla="*/ 133947 w 272685"/>
              <a:gd name="connsiteY5" fmla="*/ 1047861 h 1373450"/>
              <a:gd name="connsiteX6" fmla="*/ 81319 w 272685"/>
              <a:gd name="connsiteY6" fmla="*/ 587371 h 1373450"/>
              <a:gd name="connsiteX7" fmla="*/ 2378 w 272685"/>
              <a:gd name="connsiteY7" fmla="*/ 429489 h 1373450"/>
              <a:gd name="connsiteX8" fmla="*/ 147103 w 272685"/>
              <a:gd name="connsiteY8" fmla="*/ 1892 h 13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685" h="1373450">
                <a:moveTo>
                  <a:pt x="147103" y="1892"/>
                </a:moveTo>
                <a:cubicBezTo>
                  <a:pt x="155874" y="-22229"/>
                  <a:pt x="56101" y="190473"/>
                  <a:pt x="55005" y="284764"/>
                </a:cubicBezTo>
                <a:cubicBezTo>
                  <a:pt x="53909" y="379055"/>
                  <a:pt x="137236" y="473345"/>
                  <a:pt x="140525" y="567636"/>
                </a:cubicBezTo>
                <a:cubicBezTo>
                  <a:pt x="143814" y="661927"/>
                  <a:pt x="52813" y="716747"/>
                  <a:pt x="74741" y="850508"/>
                </a:cubicBezTo>
                <a:cubicBezTo>
                  <a:pt x="96669" y="984269"/>
                  <a:pt x="262225" y="1337311"/>
                  <a:pt x="272093" y="1370203"/>
                </a:cubicBezTo>
                <a:cubicBezTo>
                  <a:pt x="281961" y="1403095"/>
                  <a:pt x="165743" y="1178333"/>
                  <a:pt x="133947" y="1047861"/>
                </a:cubicBezTo>
                <a:cubicBezTo>
                  <a:pt x="102151" y="917389"/>
                  <a:pt x="103247" y="690433"/>
                  <a:pt x="81319" y="587371"/>
                </a:cubicBezTo>
                <a:cubicBezTo>
                  <a:pt x="59391" y="484309"/>
                  <a:pt x="-14068" y="523779"/>
                  <a:pt x="2378" y="429489"/>
                </a:cubicBezTo>
                <a:cubicBezTo>
                  <a:pt x="18824" y="335199"/>
                  <a:pt x="138332" y="26013"/>
                  <a:pt x="147103" y="1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6D3AB058-4C5A-AFF3-83DA-7AA87C5E44F0}"/>
              </a:ext>
            </a:extLst>
          </p:cNvPr>
          <p:cNvSpPr/>
          <p:nvPr/>
        </p:nvSpPr>
        <p:spPr>
          <a:xfrm>
            <a:off x="2371342" y="1746110"/>
            <a:ext cx="2241189" cy="1462117"/>
          </a:xfrm>
          <a:custGeom>
            <a:avLst/>
            <a:gdLst>
              <a:gd name="connsiteX0" fmla="*/ 2240129 w 2241189"/>
              <a:gd name="connsiteY0" fmla="*/ 62955 h 1462117"/>
              <a:gd name="connsiteX1" fmla="*/ 1608600 w 2241189"/>
              <a:gd name="connsiteY1" fmla="*/ 89268 h 1462117"/>
              <a:gd name="connsiteX2" fmla="*/ 957337 w 2241189"/>
              <a:gd name="connsiteY2" fmla="*/ 319513 h 1462117"/>
              <a:gd name="connsiteX3" fmla="*/ 1562552 w 2241189"/>
              <a:gd name="connsiteY3" fmla="*/ 95847 h 1462117"/>
              <a:gd name="connsiteX4" fmla="*/ 1075749 w 2241189"/>
              <a:gd name="connsiteY4" fmla="*/ 286621 h 1462117"/>
              <a:gd name="connsiteX5" fmla="*/ 786298 w 2241189"/>
              <a:gd name="connsiteY5" fmla="*/ 648434 h 1462117"/>
              <a:gd name="connsiteX6" fmla="*/ 23202 w 2241189"/>
              <a:gd name="connsiteY6" fmla="*/ 1431266 h 1462117"/>
              <a:gd name="connsiteX7" fmla="*/ 286339 w 2241189"/>
              <a:gd name="connsiteY7" fmla="*/ 1207599 h 1462117"/>
              <a:gd name="connsiteX8" fmla="*/ 1181003 w 2241189"/>
              <a:gd name="connsiteY8" fmla="*/ 312935 h 1462117"/>
              <a:gd name="connsiteX9" fmla="*/ 1779639 w 2241189"/>
              <a:gd name="connsiteY9" fmla="*/ 36641 h 1462117"/>
              <a:gd name="connsiteX10" fmla="*/ 1759904 w 2241189"/>
              <a:gd name="connsiteY10" fmla="*/ 3749 h 1462117"/>
              <a:gd name="connsiteX11" fmla="*/ 2240129 w 2241189"/>
              <a:gd name="connsiteY11" fmla="*/ 62955 h 14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1189" h="1462117">
                <a:moveTo>
                  <a:pt x="2240129" y="62955"/>
                </a:moveTo>
                <a:cubicBezTo>
                  <a:pt x="2214912" y="77208"/>
                  <a:pt x="1822399" y="46508"/>
                  <a:pt x="1608600" y="89268"/>
                </a:cubicBezTo>
                <a:cubicBezTo>
                  <a:pt x="1394801" y="132028"/>
                  <a:pt x="965012" y="318417"/>
                  <a:pt x="957337" y="319513"/>
                </a:cubicBezTo>
                <a:cubicBezTo>
                  <a:pt x="949662" y="320610"/>
                  <a:pt x="1542817" y="101329"/>
                  <a:pt x="1562552" y="95847"/>
                </a:cubicBezTo>
                <a:cubicBezTo>
                  <a:pt x="1582287" y="90365"/>
                  <a:pt x="1205125" y="194523"/>
                  <a:pt x="1075749" y="286621"/>
                </a:cubicBezTo>
                <a:cubicBezTo>
                  <a:pt x="946373" y="378719"/>
                  <a:pt x="961722" y="457660"/>
                  <a:pt x="786298" y="648434"/>
                </a:cubicBezTo>
                <a:cubicBezTo>
                  <a:pt x="610874" y="839208"/>
                  <a:pt x="106528" y="1338072"/>
                  <a:pt x="23202" y="1431266"/>
                </a:cubicBezTo>
                <a:cubicBezTo>
                  <a:pt x="-60124" y="1524460"/>
                  <a:pt x="93372" y="1393987"/>
                  <a:pt x="286339" y="1207599"/>
                </a:cubicBezTo>
                <a:cubicBezTo>
                  <a:pt x="479306" y="1021211"/>
                  <a:pt x="932120" y="508095"/>
                  <a:pt x="1181003" y="312935"/>
                </a:cubicBezTo>
                <a:cubicBezTo>
                  <a:pt x="1429886" y="117775"/>
                  <a:pt x="1683156" y="88172"/>
                  <a:pt x="1779639" y="36641"/>
                </a:cubicBezTo>
                <a:cubicBezTo>
                  <a:pt x="1876122" y="-14890"/>
                  <a:pt x="1686445" y="2653"/>
                  <a:pt x="1759904" y="3749"/>
                </a:cubicBezTo>
                <a:cubicBezTo>
                  <a:pt x="1833363" y="4845"/>
                  <a:pt x="2265346" y="48702"/>
                  <a:pt x="2240129" y="62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56A30CE-1428-7FFF-6132-1F3623362C8A}"/>
              </a:ext>
            </a:extLst>
          </p:cNvPr>
          <p:cNvSpPr/>
          <p:nvPr/>
        </p:nvSpPr>
        <p:spPr>
          <a:xfrm>
            <a:off x="1973842" y="3172852"/>
            <a:ext cx="630731" cy="1737228"/>
          </a:xfrm>
          <a:custGeom>
            <a:avLst/>
            <a:gdLst>
              <a:gd name="connsiteX0" fmla="*/ 624633 w 630731"/>
              <a:gd name="connsiteY0" fmla="*/ 30837 h 1737228"/>
              <a:gd name="connsiteX1" fmla="*/ 249663 w 630731"/>
              <a:gd name="connsiteY1" fmla="*/ 767620 h 1737228"/>
              <a:gd name="connsiteX2" fmla="*/ 6262 w 630731"/>
              <a:gd name="connsiteY2" fmla="*/ 1695177 h 1737228"/>
              <a:gd name="connsiteX3" fmla="*/ 104938 w 630731"/>
              <a:gd name="connsiteY3" fmla="*/ 1445197 h 1737228"/>
              <a:gd name="connsiteX4" fmla="*/ 453594 w 630731"/>
              <a:gd name="connsiteY4" fmla="*/ 267660 h 1737228"/>
              <a:gd name="connsiteX5" fmla="*/ 624633 w 630731"/>
              <a:gd name="connsiteY5" fmla="*/ 30837 h 173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731" h="1737228">
                <a:moveTo>
                  <a:pt x="624633" y="30837"/>
                </a:moveTo>
                <a:cubicBezTo>
                  <a:pt x="590645" y="114164"/>
                  <a:pt x="352725" y="490230"/>
                  <a:pt x="249663" y="767620"/>
                </a:cubicBezTo>
                <a:cubicBezTo>
                  <a:pt x="146601" y="1045010"/>
                  <a:pt x="30383" y="1582248"/>
                  <a:pt x="6262" y="1695177"/>
                </a:cubicBezTo>
                <a:cubicBezTo>
                  <a:pt x="-17859" y="1808107"/>
                  <a:pt x="30383" y="1683116"/>
                  <a:pt x="104938" y="1445197"/>
                </a:cubicBezTo>
                <a:cubicBezTo>
                  <a:pt x="179493" y="1207278"/>
                  <a:pt x="363689" y="500097"/>
                  <a:pt x="453594" y="267660"/>
                </a:cubicBezTo>
                <a:cubicBezTo>
                  <a:pt x="543499" y="35223"/>
                  <a:pt x="658621" y="-52490"/>
                  <a:pt x="624633" y="30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A6CAF8DB-9395-F66A-BCE4-DA54A2FAAE78}"/>
              </a:ext>
            </a:extLst>
          </p:cNvPr>
          <p:cNvSpPr/>
          <p:nvPr/>
        </p:nvSpPr>
        <p:spPr>
          <a:xfrm>
            <a:off x="1577111" y="5077078"/>
            <a:ext cx="367973" cy="1640727"/>
          </a:xfrm>
          <a:custGeom>
            <a:avLst/>
            <a:gdLst>
              <a:gd name="connsiteX0" fmla="*/ 343787 w 367973"/>
              <a:gd name="connsiteY0" fmla="*/ 14617 h 1640727"/>
              <a:gd name="connsiteX1" fmla="*/ 350365 w 367973"/>
              <a:gd name="connsiteY1" fmla="*/ 67244 h 1640727"/>
              <a:gd name="connsiteX2" fmla="*/ 126699 w 367973"/>
              <a:gd name="connsiteY2" fmla="*/ 573782 h 1640727"/>
              <a:gd name="connsiteX3" fmla="*/ 8288 w 367973"/>
              <a:gd name="connsiteY3" fmla="*/ 1586859 h 1640727"/>
              <a:gd name="connsiteX4" fmla="*/ 28023 w 367973"/>
              <a:gd name="connsiteY4" fmla="*/ 1363193 h 1640727"/>
              <a:gd name="connsiteX5" fmla="*/ 172748 w 367973"/>
              <a:gd name="connsiteY5" fmla="*/ 192234 h 1640727"/>
              <a:gd name="connsiteX6" fmla="*/ 264846 w 367973"/>
              <a:gd name="connsiteY6" fmla="*/ 152764 h 1640727"/>
              <a:gd name="connsiteX7" fmla="*/ 343787 w 367973"/>
              <a:gd name="connsiteY7" fmla="*/ 14617 h 164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73" h="1640727">
                <a:moveTo>
                  <a:pt x="343787" y="14617"/>
                </a:moveTo>
                <a:cubicBezTo>
                  <a:pt x="358040" y="364"/>
                  <a:pt x="386546" y="-25950"/>
                  <a:pt x="350365" y="67244"/>
                </a:cubicBezTo>
                <a:cubicBezTo>
                  <a:pt x="314184" y="160438"/>
                  <a:pt x="183712" y="320513"/>
                  <a:pt x="126699" y="573782"/>
                </a:cubicBezTo>
                <a:cubicBezTo>
                  <a:pt x="69686" y="827051"/>
                  <a:pt x="24734" y="1455291"/>
                  <a:pt x="8288" y="1586859"/>
                </a:cubicBezTo>
                <a:cubicBezTo>
                  <a:pt x="-8158" y="1718427"/>
                  <a:pt x="613" y="1595630"/>
                  <a:pt x="28023" y="1363193"/>
                </a:cubicBezTo>
                <a:cubicBezTo>
                  <a:pt x="55433" y="1130756"/>
                  <a:pt x="133277" y="393972"/>
                  <a:pt x="172748" y="192234"/>
                </a:cubicBezTo>
                <a:cubicBezTo>
                  <a:pt x="212218" y="-9504"/>
                  <a:pt x="235243" y="179078"/>
                  <a:pt x="264846" y="152764"/>
                </a:cubicBezTo>
                <a:cubicBezTo>
                  <a:pt x="294449" y="126450"/>
                  <a:pt x="329534" y="28870"/>
                  <a:pt x="343787" y="14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8988DE3-8CE5-3864-F9A6-99385A1E041D}"/>
              </a:ext>
            </a:extLst>
          </p:cNvPr>
          <p:cNvSpPr/>
          <p:nvPr/>
        </p:nvSpPr>
        <p:spPr>
          <a:xfrm>
            <a:off x="1509583" y="5960043"/>
            <a:ext cx="679704" cy="1843066"/>
          </a:xfrm>
          <a:custGeom>
            <a:avLst/>
            <a:gdLst>
              <a:gd name="connsiteX0" fmla="*/ 246854 w 679704"/>
              <a:gd name="connsiteY0" fmla="*/ 3 h 1843066"/>
              <a:gd name="connsiteX1" fmla="*/ 141600 w 679704"/>
              <a:gd name="connsiteY1" fmla="*/ 473649 h 1843066"/>
              <a:gd name="connsiteX2" fmla="*/ 319217 w 679704"/>
              <a:gd name="connsiteY2" fmla="*/ 1059128 h 1843066"/>
              <a:gd name="connsiteX3" fmla="*/ 286325 w 679704"/>
              <a:gd name="connsiteY3" fmla="*/ 973609 h 1843066"/>
              <a:gd name="connsiteX4" fmla="*/ 674452 w 679704"/>
              <a:gd name="connsiteY4" fmla="*/ 1815646 h 1843066"/>
              <a:gd name="connsiteX5" fmla="*/ 477099 w 679704"/>
              <a:gd name="connsiteY5" fmla="*/ 1532774 h 1843066"/>
              <a:gd name="connsiteX6" fmla="*/ 10031 w 679704"/>
              <a:gd name="connsiteY6" fmla="*/ 499963 h 1843066"/>
              <a:gd name="connsiteX7" fmla="*/ 148178 w 679704"/>
              <a:gd name="connsiteY7" fmla="*/ 769678 h 1843066"/>
              <a:gd name="connsiteX8" fmla="*/ 42923 w 679704"/>
              <a:gd name="connsiteY8" fmla="*/ 453914 h 1843066"/>
              <a:gd name="connsiteX9" fmla="*/ 62659 w 679704"/>
              <a:gd name="connsiteY9" fmla="*/ 480228 h 1843066"/>
              <a:gd name="connsiteX10" fmla="*/ 246854 w 679704"/>
              <a:gd name="connsiteY10" fmla="*/ 3 h 1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9704" h="1843066">
                <a:moveTo>
                  <a:pt x="246854" y="3"/>
                </a:moveTo>
                <a:cubicBezTo>
                  <a:pt x="260011" y="-1093"/>
                  <a:pt x="129539" y="297128"/>
                  <a:pt x="141600" y="473649"/>
                </a:cubicBezTo>
                <a:cubicBezTo>
                  <a:pt x="153660" y="650170"/>
                  <a:pt x="295096" y="975802"/>
                  <a:pt x="319217" y="1059128"/>
                </a:cubicBezTo>
                <a:cubicBezTo>
                  <a:pt x="343338" y="1142454"/>
                  <a:pt x="227119" y="847523"/>
                  <a:pt x="286325" y="973609"/>
                </a:cubicBezTo>
                <a:cubicBezTo>
                  <a:pt x="345531" y="1099695"/>
                  <a:pt x="642656" y="1722452"/>
                  <a:pt x="674452" y="1815646"/>
                </a:cubicBezTo>
                <a:cubicBezTo>
                  <a:pt x="706248" y="1908840"/>
                  <a:pt x="587836" y="1752054"/>
                  <a:pt x="477099" y="1532774"/>
                </a:cubicBezTo>
                <a:cubicBezTo>
                  <a:pt x="366362" y="1313494"/>
                  <a:pt x="64851" y="627146"/>
                  <a:pt x="10031" y="499963"/>
                </a:cubicBezTo>
                <a:cubicBezTo>
                  <a:pt x="-44789" y="372780"/>
                  <a:pt x="142696" y="777353"/>
                  <a:pt x="148178" y="769678"/>
                </a:cubicBezTo>
                <a:cubicBezTo>
                  <a:pt x="153660" y="762003"/>
                  <a:pt x="57176" y="502156"/>
                  <a:pt x="42923" y="453914"/>
                </a:cubicBezTo>
                <a:cubicBezTo>
                  <a:pt x="28670" y="405672"/>
                  <a:pt x="30863" y="555880"/>
                  <a:pt x="62659" y="480228"/>
                </a:cubicBezTo>
                <a:cubicBezTo>
                  <a:pt x="94455" y="404576"/>
                  <a:pt x="233697" y="1099"/>
                  <a:pt x="24685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FDCF847-5CB0-090A-E40D-731BF255946B}"/>
              </a:ext>
            </a:extLst>
          </p:cNvPr>
          <p:cNvSpPr/>
          <p:nvPr/>
        </p:nvSpPr>
        <p:spPr>
          <a:xfrm>
            <a:off x="2170207" y="7532287"/>
            <a:ext cx="1074437" cy="1049513"/>
          </a:xfrm>
          <a:custGeom>
            <a:avLst/>
            <a:gdLst>
              <a:gd name="connsiteX0" fmla="*/ 671 w 1074437"/>
              <a:gd name="connsiteY0" fmla="*/ 1 h 1049513"/>
              <a:gd name="connsiteX1" fmla="*/ 586150 w 1074437"/>
              <a:gd name="connsiteY1" fmla="*/ 710470 h 1049513"/>
              <a:gd name="connsiteX2" fmla="*/ 737453 w 1074437"/>
              <a:gd name="connsiteY2" fmla="*/ 1045969 h 1049513"/>
              <a:gd name="connsiteX3" fmla="*/ 711140 w 1074437"/>
              <a:gd name="connsiteY3" fmla="*/ 894666 h 1049513"/>
              <a:gd name="connsiteX4" fmla="*/ 1066374 w 1074437"/>
              <a:gd name="connsiteY4" fmla="*/ 1026234 h 1049513"/>
              <a:gd name="connsiteX5" fmla="*/ 915071 w 1074437"/>
              <a:gd name="connsiteY5" fmla="*/ 953871 h 1049513"/>
              <a:gd name="connsiteX6" fmla="*/ 421689 w 1074437"/>
              <a:gd name="connsiteY6" fmla="*/ 690735 h 1049513"/>
              <a:gd name="connsiteX7" fmla="*/ 467738 w 1074437"/>
              <a:gd name="connsiteY7" fmla="*/ 717048 h 1049513"/>
              <a:gd name="connsiteX8" fmla="*/ 671 w 1074437"/>
              <a:gd name="connsiteY8" fmla="*/ 1 h 10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437" h="1049513">
                <a:moveTo>
                  <a:pt x="671" y="1"/>
                </a:moveTo>
                <a:cubicBezTo>
                  <a:pt x="20406" y="-1095"/>
                  <a:pt x="463353" y="536142"/>
                  <a:pt x="586150" y="710470"/>
                </a:cubicBezTo>
                <a:cubicBezTo>
                  <a:pt x="708947" y="884798"/>
                  <a:pt x="716621" y="1015270"/>
                  <a:pt x="737453" y="1045969"/>
                </a:cubicBezTo>
                <a:cubicBezTo>
                  <a:pt x="758285" y="1076668"/>
                  <a:pt x="656320" y="897955"/>
                  <a:pt x="711140" y="894666"/>
                </a:cubicBezTo>
                <a:cubicBezTo>
                  <a:pt x="765960" y="891377"/>
                  <a:pt x="1032386" y="1016367"/>
                  <a:pt x="1066374" y="1026234"/>
                </a:cubicBezTo>
                <a:cubicBezTo>
                  <a:pt x="1100362" y="1036101"/>
                  <a:pt x="1022519" y="1009788"/>
                  <a:pt x="915071" y="953871"/>
                </a:cubicBezTo>
                <a:cubicBezTo>
                  <a:pt x="807624" y="897955"/>
                  <a:pt x="496244" y="730205"/>
                  <a:pt x="421689" y="690735"/>
                </a:cubicBezTo>
                <a:cubicBezTo>
                  <a:pt x="347134" y="651265"/>
                  <a:pt x="533522" y="827785"/>
                  <a:pt x="467738" y="717048"/>
                </a:cubicBezTo>
                <a:cubicBezTo>
                  <a:pt x="401954" y="606311"/>
                  <a:pt x="-19064" y="1097"/>
                  <a:pt x="6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8FC1A3D5-9B6E-2CA1-2E1E-44109D2D4C67}"/>
              </a:ext>
            </a:extLst>
          </p:cNvPr>
          <p:cNvSpPr/>
          <p:nvPr/>
        </p:nvSpPr>
        <p:spPr>
          <a:xfrm>
            <a:off x="4959267" y="2649396"/>
            <a:ext cx="2038965" cy="546821"/>
          </a:xfrm>
          <a:custGeom>
            <a:avLst/>
            <a:gdLst>
              <a:gd name="connsiteX0" fmla="*/ 11318 w 2038965"/>
              <a:gd name="connsiteY0" fmla="*/ 205173 h 546821"/>
              <a:gd name="connsiteX1" fmla="*/ 732287 w 2038965"/>
              <a:gd name="connsiteY1" fmla="*/ 17604 h 546821"/>
              <a:gd name="connsiteX2" fmla="*/ 1130871 w 2038965"/>
              <a:gd name="connsiteY2" fmla="*/ 158281 h 546821"/>
              <a:gd name="connsiteX3" fmla="*/ 1253964 w 2038965"/>
              <a:gd name="connsiteY3" fmla="*/ 87942 h 546821"/>
              <a:gd name="connsiteX4" fmla="*/ 1681856 w 2038965"/>
              <a:gd name="connsiteY4" fmla="*/ 234481 h 546821"/>
              <a:gd name="connsiteX5" fmla="*/ 1470841 w 2038965"/>
              <a:gd name="connsiteY5" fmla="*/ 146558 h 546821"/>
              <a:gd name="connsiteX6" fmla="*/ 2033548 w 2038965"/>
              <a:gd name="connsiteY6" fmla="*/ 545142 h 546821"/>
              <a:gd name="connsiteX7" fmla="*/ 1711164 w 2038965"/>
              <a:gd name="connsiteY7" fmla="*/ 281373 h 546821"/>
              <a:gd name="connsiteX8" fmla="*/ 996056 w 2038965"/>
              <a:gd name="connsiteY8" fmla="*/ 82081 h 546821"/>
              <a:gd name="connsiteX9" fmla="*/ 685395 w 2038965"/>
              <a:gd name="connsiteY9" fmla="*/ 19 h 546821"/>
              <a:gd name="connsiteX10" fmla="*/ 321979 w 2038965"/>
              <a:gd name="connsiteY10" fmla="*/ 87942 h 546821"/>
              <a:gd name="connsiteX11" fmla="*/ 11318 w 2038965"/>
              <a:gd name="connsiteY11" fmla="*/ 205173 h 54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8965" h="546821">
                <a:moveTo>
                  <a:pt x="11318" y="205173"/>
                </a:moveTo>
                <a:cubicBezTo>
                  <a:pt x="79703" y="193450"/>
                  <a:pt x="545695" y="25419"/>
                  <a:pt x="732287" y="17604"/>
                </a:cubicBezTo>
                <a:cubicBezTo>
                  <a:pt x="918879" y="9789"/>
                  <a:pt x="1043925" y="146558"/>
                  <a:pt x="1130871" y="158281"/>
                </a:cubicBezTo>
                <a:cubicBezTo>
                  <a:pt x="1217817" y="170004"/>
                  <a:pt x="1162133" y="75242"/>
                  <a:pt x="1253964" y="87942"/>
                </a:cubicBezTo>
                <a:cubicBezTo>
                  <a:pt x="1345795" y="100642"/>
                  <a:pt x="1645710" y="224712"/>
                  <a:pt x="1681856" y="234481"/>
                </a:cubicBezTo>
                <a:cubicBezTo>
                  <a:pt x="1718002" y="244250"/>
                  <a:pt x="1412226" y="94781"/>
                  <a:pt x="1470841" y="146558"/>
                </a:cubicBezTo>
                <a:cubicBezTo>
                  <a:pt x="1529456" y="198335"/>
                  <a:pt x="1993494" y="522673"/>
                  <a:pt x="2033548" y="545142"/>
                </a:cubicBezTo>
                <a:cubicBezTo>
                  <a:pt x="2073602" y="567611"/>
                  <a:pt x="1884079" y="358550"/>
                  <a:pt x="1711164" y="281373"/>
                </a:cubicBezTo>
                <a:cubicBezTo>
                  <a:pt x="1538249" y="204196"/>
                  <a:pt x="1167018" y="128973"/>
                  <a:pt x="996056" y="82081"/>
                </a:cubicBezTo>
                <a:cubicBezTo>
                  <a:pt x="825095" y="35189"/>
                  <a:pt x="797741" y="-958"/>
                  <a:pt x="685395" y="19"/>
                </a:cubicBezTo>
                <a:cubicBezTo>
                  <a:pt x="573049" y="996"/>
                  <a:pt x="442141" y="53750"/>
                  <a:pt x="321979" y="87942"/>
                </a:cubicBezTo>
                <a:cubicBezTo>
                  <a:pt x="201817" y="122134"/>
                  <a:pt x="-57067" y="216896"/>
                  <a:pt x="11318" y="2051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36A591E-16FE-8F9A-CC04-2C7662DE8B0A}"/>
              </a:ext>
            </a:extLst>
          </p:cNvPr>
          <p:cNvSpPr/>
          <p:nvPr/>
        </p:nvSpPr>
        <p:spPr>
          <a:xfrm>
            <a:off x="4323359" y="1482489"/>
            <a:ext cx="1742197" cy="441032"/>
          </a:xfrm>
          <a:custGeom>
            <a:avLst/>
            <a:gdLst>
              <a:gd name="connsiteX0" fmla="*/ 2456 w 1742197"/>
              <a:gd name="connsiteY0" fmla="*/ 440096 h 441032"/>
              <a:gd name="connsiteX1" fmla="*/ 360010 w 1742197"/>
              <a:gd name="connsiteY1" fmla="*/ 141157 h 441032"/>
              <a:gd name="connsiteX2" fmla="*/ 981333 w 1742197"/>
              <a:gd name="connsiteY2" fmla="*/ 111849 h 441032"/>
              <a:gd name="connsiteX3" fmla="*/ 910995 w 1742197"/>
              <a:gd name="connsiteY3" fmla="*/ 64957 h 441032"/>
              <a:gd name="connsiteX4" fmla="*/ 1737472 w 1742197"/>
              <a:gd name="connsiteY4" fmla="*/ 111849 h 441032"/>
              <a:gd name="connsiteX5" fmla="*/ 1209933 w 1742197"/>
              <a:gd name="connsiteY5" fmla="*/ 53234 h 441032"/>
              <a:gd name="connsiteX6" fmla="*/ 406903 w 1742197"/>
              <a:gd name="connsiteY6" fmla="*/ 18065 h 441032"/>
              <a:gd name="connsiteX7" fmla="*/ 283810 w 1742197"/>
              <a:gd name="connsiteY7" fmla="*/ 23926 h 441032"/>
              <a:gd name="connsiteX8" fmla="*/ 529995 w 1742197"/>
              <a:gd name="connsiteY8" fmla="*/ 29788 h 441032"/>
              <a:gd name="connsiteX9" fmla="*/ 2456 w 1742197"/>
              <a:gd name="connsiteY9" fmla="*/ 440096 h 44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2197" h="441032">
                <a:moveTo>
                  <a:pt x="2456" y="440096"/>
                </a:moveTo>
                <a:cubicBezTo>
                  <a:pt x="-25875" y="458657"/>
                  <a:pt x="196864" y="195865"/>
                  <a:pt x="360010" y="141157"/>
                </a:cubicBezTo>
                <a:cubicBezTo>
                  <a:pt x="523156" y="86449"/>
                  <a:pt x="889502" y="124549"/>
                  <a:pt x="981333" y="111849"/>
                </a:cubicBezTo>
                <a:cubicBezTo>
                  <a:pt x="1073164" y="99149"/>
                  <a:pt x="784972" y="64957"/>
                  <a:pt x="910995" y="64957"/>
                </a:cubicBezTo>
                <a:cubicBezTo>
                  <a:pt x="1037018" y="64957"/>
                  <a:pt x="1687649" y="113803"/>
                  <a:pt x="1737472" y="111849"/>
                </a:cubicBezTo>
                <a:cubicBezTo>
                  <a:pt x="1787295" y="109895"/>
                  <a:pt x="1431694" y="68865"/>
                  <a:pt x="1209933" y="53234"/>
                </a:cubicBezTo>
                <a:cubicBezTo>
                  <a:pt x="988172" y="37603"/>
                  <a:pt x="561257" y="22950"/>
                  <a:pt x="406903" y="18065"/>
                </a:cubicBezTo>
                <a:cubicBezTo>
                  <a:pt x="252549" y="13180"/>
                  <a:pt x="263295" y="21972"/>
                  <a:pt x="283810" y="23926"/>
                </a:cubicBezTo>
                <a:cubicBezTo>
                  <a:pt x="304325" y="25880"/>
                  <a:pt x="581772" y="-34689"/>
                  <a:pt x="529995" y="29788"/>
                </a:cubicBezTo>
                <a:cubicBezTo>
                  <a:pt x="478218" y="94265"/>
                  <a:pt x="30787" y="421535"/>
                  <a:pt x="2456" y="440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D21D4CE-14D4-4051-153B-517A79794760}"/>
              </a:ext>
            </a:extLst>
          </p:cNvPr>
          <p:cNvSpPr/>
          <p:nvPr/>
        </p:nvSpPr>
        <p:spPr>
          <a:xfrm>
            <a:off x="5932747" y="1694745"/>
            <a:ext cx="1895712" cy="1996523"/>
          </a:xfrm>
          <a:custGeom>
            <a:avLst/>
            <a:gdLst>
              <a:gd name="connsiteX0" fmla="*/ 57745 w 1895712"/>
              <a:gd name="connsiteY0" fmla="*/ 16824 h 1996523"/>
              <a:gd name="connsiteX1" fmla="*/ 98776 w 1895712"/>
              <a:gd name="connsiteY1" fmla="*/ 87163 h 1996523"/>
              <a:gd name="connsiteX2" fmla="*/ 860776 w 1895712"/>
              <a:gd name="connsiteY2" fmla="*/ 526778 h 1996523"/>
              <a:gd name="connsiteX3" fmla="*/ 813884 w 1895712"/>
              <a:gd name="connsiteY3" fmla="*/ 503332 h 1996523"/>
              <a:gd name="connsiteX4" fmla="*/ 1417622 w 1895712"/>
              <a:gd name="connsiteY4" fmla="*/ 1130517 h 1996523"/>
              <a:gd name="connsiteX5" fmla="*/ 1394176 w 1895712"/>
              <a:gd name="connsiteY5" fmla="*/ 1118793 h 1996523"/>
              <a:gd name="connsiteX6" fmla="*/ 1880684 w 1895712"/>
              <a:gd name="connsiteY6" fmla="*/ 1968717 h 1996523"/>
              <a:gd name="connsiteX7" fmla="*/ 1716561 w 1895712"/>
              <a:gd name="connsiteY7" fmla="*/ 1693224 h 1996523"/>
              <a:gd name="connsiteX8" fmla="*/ 1165576 w 1895712"/>
              <a:gd name="connsiteY8" fmla="*/ 737793 h 1996523"/>
              <a:gd name="connsiteX9" fmla="*/ 397715 w 1895712"/>
              <a:gd name="connsiteY9" fmla="*/ 227840 h 1996523"/>
              <a:gd name="connsiteX10" fmla="*/ 544253 w 1895712"/>
              <a:gd name="connsiteY10" fmla="*/ 304040 h 1996523"/>
              <a:gd name="connsiteX11" fmla="*/ 57745 w 1895712"/>
              <a:gd name="connsiteY11" fmla="*/ 16824 h 199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5712" h="1996523">
                <a:moveTo>
                  <a:pt x="57745" y="16824"/>
                </a:moveTo>
                <a:cubicBezTo>
                  <a:pt x="-16501" y="-19322"/>
                  <a:pt x="-35062" y="2171"/>
                  <a:pt x="98776" y="87163"/>
                </a:cubicBezTo>
                <a:cubicBezTo>
                  <a:pt x="232614" y="172155"/>
                  <a:pt x="741591" y="457417"/>
                  <a:pt x="860776" y="526778"/>
                </a:cubicBezTo>
                <a:cubicBezTo>
                  <a:pt x="979961" y="596139"/>
                  <a:pt x="721076" y="402709"/>
                  <a:pt x="813884" y="503332"/>
                </a:cubicBezTo>
                <a:cubicBezTo>
                  <a:pt x="906692" y="603955"/>
                  <a:pt x="1320907" y="1027940"/>
                  <a:pt x="1417622" y="1130517"/>
                </a:cubicBezTo>
                <a:cubicBezTo>
                  <a:pt x="1514337" y="1233094"/>
                  <a:pt x="1316999" y="979093"/>
                  <a:pt x="1394176" y="1118793"/>
                </a:cubicBezTo>
                <a:cubicBezTo>
                  <a:pt x="1471353" y="1258493"/>
                  <a:pt x="1826953" y="1872979"/>
                  <a:pt x="1880684" y="1968717"/>
                </a:cubicBezTo>
                <a:cubicBezTo>
                  <a:pt x="1934415" y="2064455"/>
                  <a:pt x="1835746" y="1898378"/>
                  <a:pt x="1716561" y="1693224"/>
                </a:cubicBezTo>
                <a:cubicBezTo>
                  <a:pt x="1597376" y="1488070"/>
                  <a:pt x="1385384" y="982024"/>
                  <a:pt x="1165576" y="737793"/>
                </a:cubicBezTo>
                <a:cubicBezTo>
                  <a:pt x="945768" y="493562"/>
                  <a:pt x="501269" y="300132"/>
                  <a:pt x="397715" y="227840"/>
                </a:cubicBezTo>
                <a:cubicBezTo>
                  <a:pt x="294161" y="155548"/>
                  <a:pt x="596030" y="336278"/>
                  <a:pt x="544253" y="304040"/>
                </a:cubicBezTo>
                <a:cubicBezTo>
                  <a:pt x="492476" y="271802"/>
                  <a:pt x="131991" y="52970"/>
                  <a:pt x="57745" y="16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099962B-9E26-47AC-D574-E8C6ED5C3A48}"/>
              </a:ext>
            </a:extLst>
          </p:cNvPr>
          <p:cNvSpPr/>
          <p:nvPr/>
        </p:nvSpPr>
        <p:spPr>
          <a:xfrm>
            <a:off x="6857325" y="3178271"/>
            <a:ext cx="670160" cy="1876258"/>
          </a:xfrm>
          <a:custGeom>
            <a:avLst/>
            <a:gdLst>
              <a:gd name="connsiteX0" fmla="*/ 675 w 670160"/>
              <a:gd name="connsiteY0" fmla="*/ 4544 h 1876258"/>
              <a:gd name="connsiteX1" fmla="*/ 569244 w 670160"/>
              <a:gd name="connsiteY1" fmla="*/ 1335114 h 1876258"/>
              <a:gd name="connsiteX2" fmla="*/ 475460 w 670160"/>
              <a:gd name="connsiteY2" fmla="*/ 1223744 h 1876258"/>
              <a:gd name="connsiteX3" fmla="*/ 621998 w 670160"/>
              <a:gd name="connsiteY3" fmla="*/ 1686806 h 1876258"/>
              <a:gd name="connsiteX4" fmla="*/ 668890 w 670160"/>
              <a:gd name="connsiteY4" fmla="*/ 1874375 h 1876258"/>
              <a:gd name="connsiteX5" fmla="*/ 580967 w 670160"/>
              <a:gd name="connsiteY5" fmla="*/ 1587160 h 1876258"/>
              <a:gd name="connsiteX6" fmla="*/ 481321 w 670160"/>
              <a:gd name="connsiteY6" fmla="*/ 907221 h 1876258"/>
              <a:gd name="connsiteX7" fmla="*/ 381675 w 670160"/>
              <a:gd name="connsiteY7" fmla="*/ 584837 h 1876258"/>
              <a:gd name="connsiteX8" fmla="*/ 452013 w 670160"/>
              <a:gd name="connsiteY8" fmla="*/ 889637 h 1876258"/>
              <a:gd name="connsiteX9" fmla="*/ 675 w 670160"/>
              <a:gd name="connsiteY9" fmla="*/ 4544 h 18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0160" h="1876258">
                <a:moveTo>
                  <a:pt x="675" y="4544"/>
                </a:moveTo>
                <a:cubicBezTo>
                  <a:pt x="20213" y="78790"/>
                  <a:pt x="490113" y="1131914"/>
                  <a:pt x="569244" y="1335114"/>
                </a:cubicBezTo>
                <a:cubicBezTo>
                  <a:pt x="648375" y="1538314"/>
                  <a:pt x="466668" y="1165129"/>
                  <a:pt x="475460" y="1223744"/>
                </a:cubicBezTo>
                <a:cubicBezTo>
                  <a:pt x="484252" y="1282359"/>
                  <a:pt x="589760" y="1578368"/>
                  <a:pt x="621998" y="1686806"/>
                </a:cubicBezTo>
                <a:cubicBezTo>
                  <a:pt x="654236" y="1795244"/>
                  <a:pt x="675728" y="1890983"/>
                  <a:pt x="668890" y="1874375"/>
                </a:cubicBezTo>
                <a:cubicBezTo>
                  <a:pt x="662052" y="1857767"/>
                  <a:pt x="612229" y="1748352"/>
                  <a:pt x="580967" y="1587160"/>
                </a:cubicBezTo>
                <a:cubicBezTo>
                  <a:pt x="549705" y="1425968"/>
                  <a:pt x="514536" y="1074275"/>
                  <a:pt x="481321" y="907221"/>
                </a:cubicBezTo>
                <a:cubicBezTo>
                  <a:pt x="448106" y="740167"/>
                  <a:pt x="386560" y="587768"/>
                  <a:pt x="381675" y="584837"/>
                </a:cubicBezTo>
                <a:cubicBezTo>
                  <a:pt x="376790" y="581906"/>
                  <a:pt x="512582" y="990260"/>
                  <a:pt x="452013" y="889637"/>
                </a:cubicBezTo>
                <a:cubicBezTo>
                  <a:pt x="391444" y="789014"/>
                  <a:pt x="-18863" y="-69702"/>
                  <a:pt x="675" y="4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8F19E23-EE43-5F03-AB58-07C1DC5973CE}"/>
              </a:ext>
            </a:extLst>
          </p:cNvPr>
          <p:cNvSpPr/>
          <p:nvPr/>
        </p:nvSpPr>
        <p:spPr>
          <a:xfrm>
            <a:off x="7969084" y="3882676"/>
            <a:ext cx="166754" cy="2115836"/>
          </a:xfrm>
          <a:custGeom>
            <a:avLst/>
            <a:gdLst>
              <a:gd name="connsiteX0" fmla="*/ 8470 w 166754"/>
              <a:gd name="connsiteY0" fmla="*/ 79724 h 2115836"/>
              <a:gd name="connsiteX1" fmla="*/ 20193 w 166754"/>
              <a:gd name="connsiteY1" fmla="*/ 161786 h 2115836"/>
              <a:gd name="connsiteX2" fmla="*/ 96393 w 166754"/>
              <a:gd name="connsiteY2" fmla="*/ 1298924 h 2115836"/>
              <a:gd name="connsiteX3" fmla="*/ 131562 w 166754"/>
              <a:gd name="connsiteY3" fmla="*/ 1199278 h 2115836"/>
              <a:gd name="connsiteX4" fmla="*/ 166731 w 166754"/>
              <a:gd name="connsiteY4" fmla="*/ 2107816 h 2115836"/>
              <a:gd name="connsiteX5" fmla="*/ 137424 w 166754"/>
              <a:gd name="connsiteY5" fmla="*/ 1586139 h 2115836"/>
              <a:gd name="connsiteX6" fmla="*/ 166731 w 166754"/>
              <a:gd name="connsiteY6" fmla="*/ 618986 h 2115836"/>
              <a:gd name="connsiteX7" fmla="*/ 131562 w 166754"/>
              <a:gd name="connsiteY7" fmla="*/ 847586 h 2115836"/>
              <a:gd name="connsiteX8" fmla="*/ 8470 w 166754"/>
              <a:gd name="connsiteY8" fmla="*/ 79724 h 21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54" h="2115836">
                <a:moveTo>
                  <a:pt x="8470" y="79724"/>
                </a:moveTo>
                <a:cubicBezTo>
                  <a:pt x="-10091" y="-34576"/>
                  <a:pt x="5539" y="-41414"/>
                  <a:pt x="20193" y="161786"/>
                </a:cubicBezTo>
                <a:cubicBezTo>
                  <a:pt x="34847" y="364986"/>
                  <a:pt x="77832" y="1126009"/>
                  <a:pt x="96393" y="1298924"/>
                </a:cubicBezTo>
                <a:cubicBezTo>
                  <a:pt x="114954" y="1471839"/>
                  <a:pt x="119839" y="1064463"/>
                  <a:pt x="131562" y="1199278"/>
                </a:cubicBezTo>
                <a:cubicBezTo>
                  <a:pt x="143285" y="1334093"/>
                  <a:pt x="165754" y="2043339"/>
                  <a:pt x="166731" y="2107816"/>
                </a:cubicBezTo>
                <a:cubicBezTo>
                  <a:pt x="167708" y="2172293"/>
                  <a:pt x="137424" y="1834277"/>
                  <a:pt x="137424" y="1586139"/>
                </a:cubicBezTo>
                <a:cubicBezTo>
                  <a:pt x="137424" y="1338001"/>
                  <a:pt x="167708" y="742078"/>
                  <a:pt x="166731" y="618986"/>
                </a:cubicBezTo>
                <a:cubicBezTo>
                  <a:pt x="165754" y="495894"/>
                  <a:pt x="160870" y="944301"/>
                  <a:pt x="131562" y="847586"/>
                </a:cubicBezTo>
                <a:cubicBezTo>
                  <a:pt x="102254" y="750871"/>
                  <a:pt x="27031" y="194024"/>
                  <a:pt x="8470" y="79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324FFEB-2531-6784-C5D7-341DA43DFFF5}"/>
              </a:ext>
            </a:extLst>
          </p:cNvPr>
          <p:cNvSpPr/>
          <p:nvPr/>
        </p:nvSpPr>
        <p:spPr>
          <a:xfrm>
            <a:off x="7584679" y="5280517"/>
            <a:ext cx="129778" cy="1249536"/>
          </a:xfrm>
          <a:custGeom>
            <a:avLst/>
            <a:gdLst>
              <a:gd name="connsiteX0" fmla="*/ 152 w 129778"/>
              <a:gd name="connsiteY0" fmla="*/ 729 h 1249536"/>
              <a:gd name="connsiteX1" fmla="*/ 76352 w 129778"/>
              <a:gd name="connsiteY1" fmla="*/ 528268 h 1249536"/>
              <a:gd name="connsiteX2" fmla="*/ 152 w 129778"/>
              <a:gd name="connsiteY2" fmla="*/ 1231652 h 1249536"/>
              <a:gd name="connsiteX3" fmla="*/ 58767 w 129778"/>
              <a:gd name="connsiteY3" fmla="*/ 997191 h 1249536"/>
              <a:gd name="connsiteX4" fmla="*/ 129106 w 129778"/>
              <a:gd name="connsiteY4" fmla="*/ 534129 h 1249536"/>
              <a:gd name="connsiteX5" fmla="*/ 93936 w 129778"/>
              <a:gd name="connsiteY5" fmla="*/ 803760 h 1249536"/>
              <a:gd name="connsiteX6" fmla="*/ 88075 w 129778"/>
              <a:gd name="connsiteY6" fmla="*/ 422760 h 1249536"/>
              <a:gd name="connsiteX7" fmla="*/ 152 w 129778"/>
              <a:gd name="connsiteY7" fmla="*/ 729 h 124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778" h="1249536">
                <a:moveTo>
                  <a:pt x="152" y="729"/>
                </a:moveTo>
                <a:cubicBezTo>
                  <a:pt x="-1802" y="18314"/>
                  <a:pt x="76352" y="323114"/>
                  <a:pt x="76352" y="528268"/>
                </a:cubicBezTo>
                <a:cubicBezTo>
                  <a:pt x="76352" y="733422"/>
                  <a:pt x="3083" y="1153498"/>
                  <a:pt x="152" y="1231652"/>
                </a:cubicBezTo>
                <a:cubicBezTo>
                  <a:pt x="-2779" y="1309806"/>
                  <a:pt x="37275" y="1113445"/>
                  <a:pt x="58767" y="997191"/>
                </a:cubicBezTo>
                <a:cubicBezTo>
                  <a:pt x="80259" y="880937"/>
                  <a:pt x="123245" y="566367"/>
                  <a:pt x="129106" y="534129"/>
                </a:cubicBezTo>
                <a:cubicBezTo>
                  <a:pt x="134967" y="501891"/>
                  <a:pt x="100775" y="822322"/>
                  <a:pt x="93936" y="803760"/>
                </a:cubicBezTo>
                <a:cubicBezTo>
                  <a:pt x="87098" y="785199"/>
                  <a:pt x="97844" y="557575"/>
                  <a:pt x="88075" y="422760"/>
                </a:cubicBezTo>
                <a:cubicBezTo>
                  <a:pt x="78306" y="287945"/>
                  <a:pt x="2106" y="-16856"/>
                  <a:pt x="152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C1B2F05-B279-AD39-36B7-49D62AC8524A}"/>
              </a:ext>
            </a:extLst>
          </p:cNvPr>
          <p:cNvSpPr/>
          <p:nvPr/>
        </p:nvSpPr>
        <p:spPr>
          <a:xfrm>
            <a:off x="8000816" y="5927544"/>
            <a:ext cx="158446" cy="1577743"/>
          </a:xfrm>
          <a:custGeom>
            <a:avLst/>
            <a:gdLst>
              <a:gd name="connsiteX0" fmla="*/ 82246 w 158446"/>
              <a:gd name="connsiteY0" fmla="*/ 86394 h 1577743"/>
              <a:gd name="connsiteX1" fmla="*/ 184 w 158446"/>
              <a:gd name="connsiteY1" fmla="*/ 1112164 h 1577743"/>
              <a:gd name="connsiteX2" fmla="*/ 58799 w 158446"/>
              <a:gd name="connsiteY2" fmla="*/ 1018379 h 1577743"/>
              <a:gd name="connsiteX3" fmla="*/ 17769 w 158446"/>
              <a:gd name="connsiteY3" fmla="*/ 1575225 h 1577743"/>
              <a:gd name="connsiteX4" fmla="*/ 93969 w 158446"/>
              <a:gd name="connsiteY4" fmla="*/ 1170779 h 1577743"/>
              <a:gd name="connsiteX5" fmla="*/ 158446 w 158446"/>
              <a:gd name="connsiteY5" fmla="*/ 10194 h 1577743"/>
              <a:gd name="connsiteX6" fmla="*/ 93969 w 158446"/>
              <a:gd name="connsiteY6" fmla="*/ 578764 h 1577743"/>
              <a:gd name="connsiteX7" fmla="*/ 82246 w 158446"/>
              <a:gd name="connsiteY7" fmla="*/ 86394 h 157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446" h="1577743">
                <a:moveTo>
                  <a:pt x="82246" y="86394"/>
                </a:moveTo>
                <a:cubicBezTo>
                  <a:pt x="66615" y="175294"/>
                  <a:pt x="4092" y="956833"/>
                  <a:pt x="184" y="1112164"/>
                </a:cubicBezTo>
                <a:cubicBezTo>
                  <a:pt x="-3724" y="1267495"/>
                  <a:pt x="55868" y="941202"/>
                  <a:pt x="58799" y="1018379"/>
                </a:cubicBezTo>
                <a:cubicBezTo>
                  <a:pt x="61730" y="1095556"/>
                  <a:pt x="11907" y="1549825"/>
                  <a:pt x="17769" y="1575225"/>
                </a:cubicBezTo>
                <a:cubicBezTo>
                  <a:pt x="23631" y="1600625"/>
                  <a:pt x="70523" y="1431617"/>
                  <a:pt x="93969" y="1170779"/>
                </a:cubicBezTo>
                <a:cubicBezTo>
                  <a:pt x="117415" y="909941"/>
                  <a:pt x="158446" y="108863"/>
                  <a:pt x="158446" y="10194"/>
                </a:cubicBezTo>
                <a:cubicBezTo>
                  <a:pt x="158446" y="-88475"/>
                  <a:pt x="101785" y="561179"/>
                  <a:pt x="93969" y="578764"/>
                </a:cubicBezTo>
                <a:cubicBezTo>
                  <a:pt x="86154" y="596349"/>
                  <a:pt x="97877" y="-2506"/>
                  <a:pt x="82246" y="86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0425A1A3-CCC4-F707-87D1-8D389059D0AF}"/>
              </a:ext>
            </a:extLst>
          </p:cNvPr>
          <p:cNvSpPr/>
          <p:nvPr/>
        </p:nvSpPr>
        <p:spPr>
          <a:xfrm>
            <a:off x="7036248" y="6969101"/>
            <a:ext cx="1048176" cy="2058936"/>
          </a:xfrm>
          <a:custGeom>
            <a:avLst/>
            <a:gdLst>
              <a:gd name="connsiteX0" fmla="*/ 1046814 w 1048176"/>
              <a:gd name="connsiteY0" fmla="*/ 268 h 2058936"/>
              <a:gd name="connsiteX1" fmla="*/ 589614 w 1048176"/>
              <a:gd name="connsiteY1" fmla="*/ 1078791 h 2058936"/>
              <a:gd name="connsiteX2" fmla="*/ 15183 w 1048176"/>
              <a:gd name="connsiteY2" fmla="*/ 2028361 h 2058936"/>
              <a:gd name="connsiteX3" fmla="*/ 208614 w 1048176"/>
              <a:gd name="connsiteY3" fmla="*/ 1741145 h 2058936"/>
              <a:gd name="connsiteX4" fmla="*/ 659952 w 1048176"/>
              <a:gd name="connsiteY4" fmla="*/ 902945 h 2058936"/>
              <a:gd name="connsiteX5" fmla="*/ 443075 w 1048176"/>
              <a:gd name="connsiteY5" fmla="*/ 1178437 h 2058936"/>
              <a:gd name="connsiteX6" fmla="*/ 1046814 w 1048176"/>
              <a:gd name="connsiteY6" fmla="*/ 268 h 20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176" h="2058936">
                <a:moveTo>
                  <a:pt x="1046814" y="268"/>
                </a:moveTo>
                <a:cubicBezTo>
                  <a:pt x="1071237" y="-16340"/>
                  <a:pt x="761553" y="740775"/>
                  <a:pt x="589614" y="1078791"/>
                </a:cubicBezTo>
                <a:cubicBezTo>
                  <a:pt x="417675" y="1416807"/>
                  <a:pt x="78683" y="1917969"/>
                  <a:pt x="15183" y="2028361"/>
                </a:cubicBezTo>
                <a:cubicBezTo>
                  <a:pt x="-48317" y="2138753"/>
                  <a:pt x="101153" y="1928714"/>
                  <a:pt x="208614" y="1741145"/>
                </a:cubicBezTo>
                <a:cubicBezTo>
                  <a:pt x="316075" y="1553576"/>
                  <a:pt x="620875" y="996730"/>
                  <a:pt x="659952" y="902945"/>
                </a:cubicBezTo>
                <a:cubicBezTo>
                  <a:pt x="699029" y="809160"/>
                  <a:pt x="373714" y="1325952"/>
                  <a:pt x="443075" y="1178437"/>
                </a:cubicBezTo>
                <a:cubicBezTo>
                  <a:pt x="512436" y="1030922"/>
                  <a:pt x="1022391" y="16876"/>
                  <a:pt x="1046814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9AB31A5-1BE4-3B61-0F04-6A727AAE0A4D}"/>
              </a:ext>
            </a:extLst>
          </p:cNvPr>
          <p:cNvSpPr/>
          <p:nvPr/>
        </p:nvSpPr>
        <p:spPr>
          <a:xfrm>
            <a:off x="5287865" y="3436406"/>
            <a:ext cx="128197" cy="231350"/>
          </a:xfrm>
          <a:custGeom>
            <a:avLst/>
            <a:gdLst>
              <a:gd name="connsiteX0" fmla="*/ 128197 w 128197"/>
              <a:gd name="connsiteY0" fmla="*/ 130 h 231350"/>
              <a:gd name="connsiteX1" fmla="*/ 7616 w 128197"/>
              <a:gd name="connsiteY1" fmla="*/ 120710 h 231350"/>
              <a:gd name="connsiteX2" fmla="*/ 17665 w 128197"/>
              <a:gd name="connsiteY2" fmla="*/ 231242 h 231350"/>
              <a:gd name="connsiteX3" fmla="*/ 7616 w 128197"/>
              <a:gd name="connsiteY3" fmla="*/ 100614 h 231350"/>
              <a:gd name="connsiteX4" fmla="*/ 128197 w 128197"/>
              <a:gd name="connsiteY4" fmla="*/ 130 h 23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97" h="231350">
                <a:moveTo>
                  <a:pt x="128197" y="130"/>
                </a:moveTo>
                <a:cubicBezTo>
                  <a:pt x="128197" y="3479"/>
                  <a:pt x="26038" y="82191"/>
                  <a:pt x="7616" y="120710"/>
                </a:cubicBezTo>
                <a:cubicBezTo>
                  <a:pt x="-10806" y="159229"/>
                  <a:pt x="17665" y="234591"/>
                  <a:pt x="17665" y="231242"/>
                </a:cubicBezTo>
                <a:cubicBezTo>
                  <a:pt x="17665" y="227893"/>
                  <a:pt x="-14155" y="142482"/>
                  <a:pt x="7616" y="100614"/>
                </a:cubicBezTo>
                <a:cubicBezTo>
                  <a:pt x="29387" y="58746"/>
                  <a:pt x="128197" y="-3219"/>
                  <a:pt x="128197" y="1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9761E90-1978-5C37-DDF1-02E32AB242C7}"/>
              </a:ext>
            </a:extLst>
          </p:cNvPr>
          <p:cNvSpPr/>
          <p:nvPr/>
        </p:nvSpPr>
        <p:spPr>
          <a:xfrm>
            <a:off x="6160433" y="3331931"/>
            <a:ext cx="391092" cy="54364"/>
          </a:xfrm>
          <a:custGeom>
            <a:avLst/>
            <a:gdLst>
              <a:gd name="connsiteX0" fmla="*/ 69545 w 391092"/>
              <a:gd name="connsiteY0" fmla="*/ 14170 h 54364"/>
              <a:gd name="connsiteX1" fmla="*/ 300657 w 391092"/>
              <a:gd name="connsiteY1" fmla="*/ 24218 h 54364"/>
              <a:gd name="connsiteX2" fmla="*/ 391092 w 391092"/>
              <a:gd name="connsiteY2" fmla="*/ 54364 h 54364"/>
              <a:gd name="connsiteX3" fmla="*/ 240367 w 391092"/>
              <a:gd name="connsiteY3" fmla="*/ 4122 h 54364"/>
              <a:gd name="connsiteX4" fmla="*/ 19303 w 391092"/>
              <a:gd name="connsiteY4" fmla="*/ 4122 h 54364"/>
              <a:gd name="connsiteX5" fmla="*/ 19303 w 391092"/>
              <a:gd name="connsiteY5" fmla="*/ 14170 h 54364"/>
              <a:gd name="connsiteX6" fmla="*/ 69545 w 391092"/>
              <a:gd name="connsiteY6" fmla="*/ 14170 h 5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092" h="54364">
                <a:moveTo>
                  <a:pt x="69545" y="14170"/>
                </a:moveTo>
                <a:cubicBezTo>
                  <a:pt x="116437" y="15845"/>
                  <a:pt x="247066" y="17519"/>
                  <a:pt x="300657" y="24218"/>
                </a:cubicBezTo>
                <a:cubicBezTo>
                  <a:pt x="354248" y="30917"/>
                  <a:pt x="391092" y="54364"/>
                  <a:pt x="391092" y="54364"/>
                </a:cubicBezTo>
                <a:cubicBezTo>
                  <a:pt x="381044" y="51015"/>
                  <a:pt x="302332" y="12496"/>
                  <a:pt x="240367" y="4122"/>
                </a:cubicBezTo>
                <a:cubicBezTo>
                  <a:pt x="178402" y="-4252"/>
                  <a:pt x="56147" y="2447"/>
                  <a:pt x="19303" y="4122"/>
                </a:cubicBezTo>
                <a:cubicBezTo>
                  <a:pt x="-17541" y="5797"/>
                  <a:pt x="7580" y="14170"/>
                  <a:pt x="19303" y="14170"/>
                </a:cubicBezTo>
                <a:cubicBezTo>
                  <a:pt x="31026" y="14170"/>
                  <a:pt x="22653" y="12495"/>
                  <a:pt x="69545" y="141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87282391-4AFC-B208-EDE3-70E826124950}"/>
              </a:ext>
            </a:extLst>
          </p:cNvPr>
          <p:cNvSpPr/>
          <p:nvPr/>
        </p:nvSpPr>
        <p:spPr>
          <a:xfrm>
            <a:off x="3795459" y="6654570"/>
            <a:ext cx="822761" cy="1257125"/>
          </a:xfrm>
          <a:custGeom>
            <a:avLst/>
            <a:gdLst>
              <a:gd name="connsiteX0" fmla="*/ 27 w 822761"/>
              <a:gd name="connsiteY0" fmla="*/ 230 h 1257125"/>
              <a:gd name="connsiteX1" fmla="*/ 254027 w 822761"/>
              <a:gd name="connsiteY1" fmla="*/ 580801 h 1257125"/>
              <a:gd name="connsiteX2" fmla="*/ 362884 w 822761"/>
              <a:gd name="connsiteY2" fmla="*/ 754973 h 1257125"/>
              <a:gd name="connsiteX3" fmla="*/ 312084 w 822761"/>
              <a:gd name="connsiteY3" fmla="*/ 740459 h 1257125"/>
              <a:gd name="connsiteX4" fmla="*/ 820084 w 822761"/>
              <a:gd name="connsiteY4" fmla="*/ 1255716 h 1257125"/>
              <a:gd name="connsiteX5" fmla="*/ 500770 w 822761"/>
              <a:gd name="connsiteY5" fmla="*/ 885601 h 1257125"/>
              <a:gd name="connsiteX6" fmla="*/ 239512 w 822761"/>
              <a:gd name="connsiteY6" fmla="*/ 653373 h 1257125"/>
              <a:gd name="connsiteX7" fmla="*/ 27 w 822761"/>
              <a:gd name="connsiteY7" fmla="*/ 230 h 125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61" h="1257125">
                <a:moveTo>
                  <a:pt x="27" y="230"/>
                </a:moveTo>
                <a:cubicBezTo>
                  <a:pt x="2446" y="-11865"/>
                  <a:pt x="193551" y="455011"/>
                  <a:pt x="254027" y="580801"/>
                </a:cubicBezTo>
                <a:cubicBezTo>
                  <a:pt x="314503" y="706591"/>
                  <a:pt x="353208" y="728363"/>
                  <a:pt x="362884" y="754973"/>
                </a:cubicBezTo>
                <a:cubicBezTo>
                  <a:pt x="372560" y="781583"/>
                  <a:pt x="235884" y="657002"/>
                  <a:pt x="312084" y="740459"/>
                </a:cubicBezTo>
                <a:cubicBezTo>
                  <a:pt x="388284" y="823916"/>
                  <a:pt x="788636" y="1231526"/>
                  <a:pt x="820084" y="1255716"/>
                </a:cubicBezTo>
                <a:cubicBezTo>
                  <a:pt x="851532" y="1279906"/>
                  <a:pt x="597532" y="985992"/>
                  <a:pt x="500770" y="885601"/>
                </a:cubicBezTo>
                <a:cubicBezTo>
                  <a:pt x="404008" y="785210"/>
                  <a:pt x="321760" y="797306"/>
                  <a:pt x="239512" y="653373"/>
                </a:cubicBezTo>
                <a:cubicBezTo>
                  <a:pt x="157264" y="509440"/>
                  <a:pt x="-2392" y="12325"/>
                  <a:pt x="27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315133AB-8BE2-8263-D176-A502285D2576}"/>
              </a:ext>
            </a:extLst>
          </p:cNvPr>
          <p:cNvSpPr/>
          <p:nvPr/>
        </p:nvSpPr>
        <p:spPr>
          <a:xfrm>
            <a:off x="6366646" y="7975358"/>
            <a:ext cx="484180" cy="276055"/>
          </a:xfrm>
          <a:custGeom>
            <a:avLst/>
            <a:gdLst>
              <a:gd name="connsiteX0" fmla="*/ 484097 w 484180"/>
              <a:gd name="connsiteY0" fmla="*/ 242 h 276055"/>
              <a:gd name="connsiteX1" fmla="*/ 179297 w 484180"/>
              <a:gd name="connsiteY1" fmla="*/ 181671 h 276055"/>
              <a:gd name="connsiteX2" fmla="*/ 426040 w 484180"/>
              <a:gd name="connsiteY2" fmla="*/ 159899 h 276055"/>
              <a:gd name="connsiteX3" fmla="*/ 5125 w 484180"/>
              <a:gd name="connsiteY3" fmla="*/ 276013 h 276055"/>
              <a:gd name="connsiteX4" fmla="*/ 208325 w 484180"/>
              <a:gd name="connsiteY4" fmla="*/ 145385 h 276055"/>
              <a:gd name="connsiteX5" fmla="*/ 484097 w 484180"/>
              <a:gd name="connsiteY5" fmla="*/ 242 h 27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80" h="276055">
                <a:moveTo>
                  <a:pt x="484097" y="242"/>
                </a:moveTo>
                <a:cubicBezTo>
                  <a:pt x="479259" y="6290"/>
                  <a:pt x="188973" y="155062"/>
                  <a:pt x="179297" y="181671"/>
                </a:cubicBezTo>
                <a:cubicBezTo>
                  <a:pt x="169621" y="208281"/>
                  <a:pt x="455069" y="144175"/>
                  <a:pt x="426040" y="159899"/>
                </a:cubicBezTo>
                <a:cubicBezTo>
                  <a:pt x="397011" y="175623"/>
                  <a:pt x="41411" y="278432"/>
                  <a:pt x="5125" y="276013"/>
                </a:cubicBezTo>
                <a:cubicBezTo>
                  <a:pt x="-31161" y="273594"/>
                  <a:pt x="134544" y="187718"/>
                  <a:pt x="208325" y="145385"/>
                </a:cubicBezTo>
                <a:cubicBezTo>
                  <a:pt x="282106" y="103052"/>
                  <a:pt x="488935" y="-5806"/>
                  <a:pt x="484097" y="24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3682C86-0A77-DEFA-5676-44308C5DF416}"/>
              </a:ext>
            </a:extLst>
          </p:cNvPr>
          <p:cNvSpPr/>
          <p:nvPr/>
        </p:nvSpPr>
        <p:spPr>
          <a:xfrm>
            <a:off x="6994108" y="7263312"/>
            <a:ext cx="300904" cy="415546"/>
          </a:xfrm>
          <a:custGeom>
            <a:avLst/>
            <a:gdLst>
              <a:gd name="connsiteX0" fmla="*/ 299321 w 300904"/>
              <a:gd name="connsiteY0" fmla="*/ 1088 h 415546"/>
              <a:gd name="connsiteX1" fmla="*/ 125149 w 300904"/>
              <a:gd name="connsiteY1" fmla="*/ 189774 h 415546"/>
              <a:gd name="connsiteX2" fmla="*/ 1778 w 300904"/>
              <a:gd name="connsiteY2" fmla="*/ 414745 h 415546"/>
              <a:gd name="connsiteX3" fmla="*/ 52578 w 300904"/>
              <a:gd name="connsiteY3" fmla="*/ 262345 h 415546"/>
              <a:gd name="connsiteX4" fmla="*/ 59835 w 300904"/>
              <a:gd name="connsiteY4" fmla="*/ 197031 h 415546"/>
              <a:gd name="connsiteX5" fmla="*/ 16292 w 300904"/>
              <a:gd name="connsiteY5" fmla="*/ 276859 h 415546"/>
              <a:gd name="connsiteX6" fmla="*/ 299321 w 300904"/>
              <a:gd name="connsiteY6" fmla="*/ 1088 h 4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04" h="415546">
                <a:moveTo>
                  <a:pt x="299321" y="1088"/>
                </a:moveTo>
                <a:cubicBezTo>
                  <a:pt x="317464" y="-13426"/>
                  <a:pt x="174739" y="120831"/>
                  <a:pt x="125149" y="189774"/>
                </a:cubicBezTo>
                <a:cubicBezTo>
                  <a:pt x="75559" y="258717"/>
                  <a:pt x="13873" y="402650"/>
                  <a:pt x="1778" y="414745"/>
                </a:cubicBezTo>
                <a:cubicBezTo>
                  <a:pt x="-10317" y="426840"/>
                  <a:pt x="42902" y="298631"/>
                  <a:pt x="52578" y="262345"/>
                </a:cubicBezTo>
                <a:cubicBezTo>
                  <a:pt x="62254" y="226059"/>
                  <a:pt x="65883" y="194612"/>
                  <a:pt x="59835" y="197031"/>
                </a:cubicBezTo>
                <a:cubicBezTo>
                  <a:pt x="53787" y="199450"/>
                  <a:pt x="-24832" y="310726"/>
                  <a:pt x="16292" y="276859"/>
                </a:cubicBezTo>
                <a:cubicBezTo>
                  <a:pt x="57416" y="242992"/>
                  <a:pt x="281178" y="15602"/>
                  <a:pt x="299321" y="10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494081BB-3D27-DDD4-3773-9C9D75505BC1}"/>
              </a:ext>
            </a:extLst>
          </p:cNvPr>
          <p:cNvSpPr/>
          <p:nvPr/>
        </p:nvSpPr>
        <p:spPr>
          <a:xfrm>
            <a:off x="6843348" y="7765132"/>
            <a:ext cx="94798" cy="246769"/>
          </a:xfrm>
          <a:custGeom>
            <a:avLst/>
            <a:gdLst>
              <a:gd name="connsiteX0" fmla="*/ 43681 w 94798"/>
              <a:gd name="connsiteY0" fmla="*/ 11 h 246769"/>
              <a:gd name="connsiteX1" fmla="*/ 72709 w 94798"/>
              <a:gd name="connsiteY1" fmla="*/ 137897 h 246769"/>
              <a:gd name="connsiteX2" fmla="*/ 138 w 94798"/>
              <a:gd name="connsiteY2" fmla="*/ 246754 h 246769"/>
              <a:gd name="connsiteX3" fmla="*/ 94481 w 94798"/>
              <a:gd name="connsiteY3" fmla="*/ 130639 h 246769"/>
              <a:gd name="connsiteX4" fmla="*/ 43681 w 94798"/>
              <a:gd name="connsiteY4" fmla="*/ 11 h 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98" h="246769">
                <a:moveTo>
                  <a:pt x="43681" y="11"/>
                </a:moveTo>
                <a:cubicBezTo>
                  <a:pt x="40052" y="1221"/>
                  <a:pt x="79966" y="96773"/>
                  <a:pt x="72709" y="137897"/>
                </a:cubicBezTo>
                <a:cubicBezTo>
                  <a:pt x="65452" y="179021"/>
                  <a:pt x="-3491" y="247964"/>
                  <a:pt x="138" y="246754"/>
                </a:cubicBezTo>
                <a:cubicBezTo>
                  <a:pt x="3767" y="245544"/>
                  <a:pt x="89643" y="165715"/>
                  <a:pt x="94481" y="130639"/>
                </a:cubicBezTo>
                <a:cubicBezTo>
                  <a:pt x="99319" y="95563"/>
                  <a:pt x="47310" y="-1199"/>
                  <a:pt x="4368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AD1CB0AE-3AC7-5A22-B203-E28B396EFADD}"/>
              </a:ext>
            </a:extLst>
          </p:cNvPr>
          <p:cNvSpPr/>
          <p:nvPr/>
        </p:nvSpPr>
        <p:spPr>
          <a:xfrm>
            <a:off x="5550852" y="4835072"/>
            <a:ext cx="393321" cy="121576"/>
          </a:xfrm>
          <a:custGeom>
            <a:avLst/>
            <a:gdLst>
              <a:gd name="connsiteX0" fmla="*/ 862 w 393321"/>
              <a:gd name="connsiteY0" fmla="*/ 5442 h 121576"/>
              <a:gd name="connsiteX1" fmla="*/ 291148 w 393321"/>
              <a:gd name="connsiteY1" fmla="*/ 48985 h 121576"/>
              <a:gd name="connsiteX2" fmla="*/ 392748 w 393321"/>
              <a:gd name="connsiteY2" fmla="*/ 121557 h 121576"/>
              <a:gd name="connsiteX3" fmla="*/ 254862 w 393321"/>
              <a:gd name="connsiteY3" fmla="*/ 41728 h 121576"/>
              <a:gd name="connsiteX4" fmla="*/ 204062 w 393321"/>
              <a:gd name="connsiteY4" fmla="*/ 5442 h 121576"/>
              <a:gd name="connsiteX5" fmla="*/ 862 w 393321"/>
              <a:gd name="connsiteY5" fmla="*/ 5442 h 12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321" h="121576">
                <a:moveTo>
                  <a:pt x="862" y="5442"/>
                </a:moveTo>
                <a:cubicBezTo>
                  <a:pt x="15376" y="12699"/>
                  <a:pt x="225834" y="29633"/>
                  <a:pt x="291148" y="48985"/>
                </a:cubicBezTo>
                <a:cubicBezTo>
                  <a:pt x="356462" y="68337"/>
                  <a:pt x="398796" y="122766"/>
                  <a:pt x="392748" y="121557"/>
                </a:cubicBezTo>
                <a:cubicBezTo>
                  <a:pt x="386700" y="120348"/>
                  <a:pt x="286310" y="61081"/>
                  <a:pt x="254862" y="41728"/>
                </a:cubicBezTo>
                <a:cubicBezTo>
                  <a:pt x="223414" y="22375"/>
                  <a:pt x="248814" y="12699"/>
                  <a:pt x="204062" y="5442"/>
                </a:cubicBezTo>
                <a:cubicBezTo>
                  <a:pt x="159310" y="-1815"/>
                  <a:pt x="-13652" y="-1815"/>
                  <a:pt x="862" y="54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6BB0ED81-F270-5C34-B04E-937005D35A28}"/>
              </a:ext>
            </a:extLst>
          </p:cNvPr>
          <p:cNvSpPr/>
          <p:nvPr/>
        </p:nvSpPr>
        <p:spPr>
          <a:xfrm>
            <a:off x="6255193" y="4222490"/>
            <a:ext cx="142096" cy="118448"/>
          </a:xfrm>
          <a:custGeom>
            <a:avLst/>
            <a:gdLst>
              <a:gd name="connsiteX0" fmla="*/ 464 w 142096"/>
              <a:gd name="connsiteY0" fmla="*/ 1167 h 118448"/>
              <a:gd name="connsiteX1" fmla="*/ 138350 w 142096"/>
              <a:gd name="connsiteY1" fmla="*/ 117281 h 118448"/>
              <a:gd name="connsiteX2" fmla="*/ 94807 w 142096"/>
              <a:gd name="connsiteY2" fmla="*/ 59224 h 118448"/>
              <a:gd name="connsiteX3" fmla="*/ 464 w 142096"/>
              <a:gd name="connsiteY3" fmla="*/ 1167 h 11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96" h="118448">
                <a:moveTo>
                  <a:pt x="464" y="1167"/>
                </a:moveTo>
                <a:cubicBezTo>
                  <a:pt x="7721" y="10843"/>
                  <a:pt x="138350" y="117281"/>
                  <a:pt x="138350" y="117281"/>
                </a:cubicBezTo>
                <a:cubicBezTo>
                  <a:pt x="154074" y="126957"/>
                  <a:pt x="116578" y="73738"/>
                  <a:pt x="94807" y="59224"/>
                </a:cubicBezTo>
                <a:cubicBezTo>
                  <a:pt x="73036" y="44710"/>
                  <a:pt x="-6793" y="-8509"/>
                  <a:pt x="464" y="11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005240F2-3CAF-179A-5D48-A298E46993AF}"/>
              </a:ext>
            </a:extLst>
          </p:cNvPr>
          <p:cNvSpPr/>
          <p:nvPr/>
        </p:nvSpPr>
        <p:spPr>
          <a:xfrm>
            <a:off x="5942514" y="4056683"/>
            <a:ext cx="204736" cy="291491"/>
          </a:xfrm>
          <a:custGeom>
            <a:avLst/>
            <a:gdLst>
              <a:gd name="connsiteX0" fmla="*/ 204286 w 204736"/>
              <a:gd name="connsiteY0" fmla="*/ 60 h 291491"/>
              <a:gd name="connsiteX1" fmla="*/ 95429 w 204736"/>
              <a:gd name="connsiteY1" fmla="*/ 116174 h 291491"/>
              <a:gd name="connsiteX2" fmla="*/ 1086 w 204736"/>
              <a:gd name="connsiteY2" fmla="*/ 290346 h 291491"/>
              <a:gd name="connsiteX3" fmla="*/ 44629 w 204736"/>
              <a:gd name="connsiteY3" fmla="*/ 188746 h 291491"/>
              <a:gd name="connsiteX4" fmla="*/ 51886 w 204736"/>
              <a:gd name="connsiteY4" fmla="*/ 130688 h 291491"/>
              <a:gd name="connsiteX5" fmla="*/ 204286 w 204736"/>
              <a:gd name="connsiteY5" fmla="*/ 60 h 2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36" h="291491">
                <a:moveTo>
                  <a:pt x="204286" y="60"/>
                </a:moveTo>
                <a:cubicBezTo>
                  <a:pt x="211543" y="-2359"/>
                  <a:pt x="129296" y="67793"/>
                  <a:pt x="95429" y="116174"/>
                </a:cubicBezTo>
                <a:cubicBezTo>
                  <a:pt x="61562" y="164555"/>
                  <a:pt x="9553" y="278251"/>
                  <a:pt x="1086" y="290346"/>
                </a:cubicBezTo>
                <a:cubicBezTo>
                  <a:pt x="-7381" y="302441"/>
                  <a:pt x="36162" y="215356"/>
                  <a:pt x="44629" y="188746"/>
                </a:cubicBezTo>
                <a:cubicBezTo>
                  <a:pt x="53096" y="162136"/>
                  <a:pt x="24067" y="159717"/>
                  <a:pt x="51886" y="130688"/>
                </a:cubicBezTo>
                <a:cubicBezTo>
                  <a:pt x="79705" y="101659"/>
                  <a:pt x="197029" y="2479"/>
                  <a:pt x="204286" y="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60307B56-049B-8BE3-5946-2A045C722FCF}"/>
              </a:ext>
            </a:extLst>
          </p:cNvPr>
          <p:cNvSpPr/>
          <p:nvPr/>
        </p:nvSpPr>
        <p:spPr>
          <a:xfrm>
            <a:off x="3337897" y="6906652"/>
            <a:ext cx="671771" cy="1610529"/>
          </a:xfrm>
          <a:custGeom>
            <a:avLst/>
            <a:gdLst>
              <a:gd name="connsiteX0" fmla="*/ 6377 w 671771"/>
              <a:gd name="connsiteY0" fmla="*/ 12095 h 1610529"/>
              <a:gd name="connsiteX1" fmla="*/ 588268 w 671771"/>
              <a:gd name="connsiteY1" fmla="*/ 632352 h 1610529"/>
              <a:gd name="connsiteX2" fmla="*/ 498746 w 671771"/>
              <a:gd name="connsiteY2" fmla="*/ 600380 h 1610529"/>
              <a:gd name="connsiteX3" fmla="*/ 639423 w 671771"/>
              <a:gd name="connsiteY3" fmla="*/ 1099144 h 1610529"/>
              <a:gd name="connsiteX4" fmla="*/ 498746 w 671771"/>
              <a:gd name="connsiteY4" fmla="*/ 875340 h 1610529"/>
              <a:gd name="connsiteX5" fmla="*/ 671395 w 671771"/>
              <a:gd name="connsiteY5" fmla="*/ 1284582 h 1610529"/>
              <a:gd name="connsiteX6" fmla="*/ 441197 w 671771"/>
              <a:gd name="connsiteY6" fmla="*/ 1041594 h 1610529"/>
              <a:gd name="connsiteX7" fmla="*/ 549902 w 671771"/>
              <a:gd name="connsiteY7" fmla="*/ 1597907 h 1610529"/>
              <a:gd name="connsiteX8" fmla="*/ 485958 w 671771"/>
              <a:gd name="connsiteY8" fmla="*/ 1380498 h 1610529"/>
              <a:gd name="connsiteX9" fmla="*/ 479563 w 671771"/>
              <a:gd name="connsiteY9" fmla="*/ 817790 h 1610529"/>
              <a:gd name="connsiteX10" fmla="*/ 466774 w 671771"/>
              <a:gd name="connsiteY10" fmla="*/ 664324 h 1610529"/>
              <a:gd name="connsiteX11" fmla="*/ 338886 w 671771"/>
              <a:gd name="connsiteY11" fmla="*/ 408548 h 1610529"/>
              <a:gd name="connsiteX12" fmla="*/ 249365 w 671771"/>
              <a:gd name="connsiteY12" fmla="*/ 88828 h 1610529"/>
              <a:gd name="connsiteX13" fmla="*/ 274942 w 671771"/>
              <a:gd name="connsiteY13" fmla="*/ 210321 h 1610529"/>
              <a:gd name="connsiteX14" fmla="*/ 6377 w 671771"/>
              <a:gd name="connsiteY14" fmla="*/ 12095 h 161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1771" h="1610529">
                <a:moveTo>
                  <a:pt x="6377" y="12095"/>
                </a:moveTo>
                <a:cubicBezTo>
                  <a:pt x="58598" y="82433"/>
                  <a:pt x="506206" y="534304"/>
                  <a:pt x="588268" y="632352"/>
                </a:cubicBezTo>
                <a:cubicBezTo>
                  <a:pt x="670330" y="730400"/>
                  <a:pt x="490220" y="522581"/>
                  <a:pt x="498746" y="600380"/>
                </a:cubicBezTo>
                <a:cubicBezTo>
                  <a:pt x="507272" y="678179"/>
                  <a:pt x="639423" y="1053317"/>
                  <a:pt x="639423" y="1099144"/>
                </a:cubicBezTo>
                <a:cubicBezTo>
                  <a:pt x="639423" y="1144971"/>
                  <a:pt x="493417" y="844434"/>
                  <a:pt x="498746" y="875340"/>
                </a:cubicBezTo>
                <a:cubicBezTo>
                  <a:pt x="504075" y="906246"/>
                  <a:pt x="680986" y="1256873"/>
                  <a:pt x="671395" y="1284582"/>
                </a:cubicBezTo>
                <a:cubicBezTo>
                  <a:pt x="661804" y="1312291"/>
                  <a:pt x="461446" y="989373"/>
                  <a:pt x="441197" y="1041594"/>
                </a:cubicBezTo>
                <a:cubicBezTo>
                  <a:pt x="420948" y="1093815"/>
                  <a:pt x="542442" y="1541423"/>
                  <a:pt x="549902" y="1597907"/>
                </a:cubicBezTo>
                <a:cubicBezTo>
                  <a:pt x="557362" y="1654391"/>
                  <a:pt x="497681" y="1510517"/>
                  <a:pt x="485958" y="1380498"/>
                </a:cubicBezTo>
                <a:cubicBezTo>
                  <a:pt x="474235" y="1250479"/>
                  <a:pt x="482760" y="937152"/>
                  <a:pt x="479563" y="817790"/>
                </a:cubicBezTo>
                <a:cubicBezTo>
                  <a:pt x="476366" y="698428"/>
                  <a:pt x="490220" y="732531"/>
                  <a:pt x="466774" y="664324"/>
                </a:cubicBezTo>
                <a:cubicBezTo>
                  <a:pt x="443328" y="596117"/>
                  <a:pt x="375121" y="504464"/>
                  <a:pt x="338886" y="408548"/>
                </a:cubicBezTo>
                <a:cubicBezTo>
                  <a:pt x="302651" y="312632"/>
                  <a:pt x="260022" y="121866"/>
                  <a:pt x="249365" y="88828"/>
                </a:cubicBezTo>
                <a:cubicBezTo>
                  <a:pt x="238708" y="55790"/>
                  <a:pt x="311177" y="219913"/>
                  <a:pt x="274942" y="210321"/>
                </a:cubicBezTo>
                <a:cubicBezTo>
                  <a:pt x="238707" y="200729"/>
                  <a:pt x="-45844" y="-58243"/>
                  <a:pt x="6377" y="12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6F8CD41E-5458-10ED-DCE4-B3F17BACC680}"/>
              </a:ext>
            </a:extLst>
          </p:cNvPr>
          <p:cNvSpPr/>
          <p:nvPr/>
        </p:nvSpPr>
        <p:spPr>
          <a:xfrm>
            <a:off x="3197340" y="3523072"/>
            <a:ext cx="984601" cy="1554010"/>
          </a:xfrm>
          <a:custGeom>
            <a:avLst/>
            <a:gdLst>
              <a:gd name="connsiteX0" fmla="*/ 984601 w 984601"/>
              <a:gd name="connsiteY0" fmla="*/ 245 h 1554010"/>
              <a:gd name="connsiteX1" fmla="*/ 294005 w 984601"/>
              <a:gd name="connsiteY1" fmla="*/ 940223 h 1554010"/>
              <a:gd name="connsiteX2" fmla="*/ 409105 w 984601"/>
              <a:gd name="connsiteY2" fmla="*/ 812335 h 1554010"/>
              <a:gd name="connsiteX3" fmla="*/ 6257 w 984601"/>
              <a:gd name="connsiteY3" fmla="*/ 1541297 h 1554010"/>
              <a:gd name="connsiteX4" fmla="*/ 191695 w 984601"/>
              <a:gd name="connsiteY4" fmla="*/ 1221577 h 1554010"/>
              <a:gd name="connsiteX5" fmla="*/ 562570 w 984601"/>
              <a:gd name="connsiteY5" fmla="*/ 537376 h 1554010"/>
              <a:gd name="connsiteX6" fmla="*/ 294005 w 984601"/>
              <a:gd name="connsiteY6" fmla="*/ 844307 h 1554010"/>
              <a:gd name="connsiteX7" fmla="*/ 984601 w 984601"/>
              <a:gd name="connsiteY7" fmla="*/ 245 h 155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4601" h="1554010">
                <a:moveTo>
                  <a:pt x="984601" y="245"/>
                </a:moveTo>
                <a:cubicBezTo>
                  <a:pt x="984601" y="16231"/>
                  <a:pt x="389921" y="804875"/>
                  <a:pt x="294005" y="940223"/>
                </a:cubicBezTo>
                <a:cubicBezTo>
                  <a:pt x="198089" y="1075571"/>
                  <a:pt x="457063" y="712156"/>
                  <a:pt x="409105" y="812335"/>
                </a:cubicBezTo>
                <a:cubicBezTo>
                  <a:pt x="361147" y="912514"/>
                  <a:pt x="42492" y="1473090"/>
                  <a:pt x="6257" y="1541297"/>
                </a:cubicBezTo>
                <a:cubicBezTo>
                  <a:pt x="-29978" y="1609504"/>
                  <a:pt x="98976" y="1388897"/>
                  <a:pt x="191695" y="1221577"/>
                </a:cubicBezTo>
                <a:cubicBezTo>
                  <a:pt x="284414" y="1054257"/>
                  <a:pt x="545518" y="600254"/>
                  <a:pt x="562570" y="537376"/>
                </a:cubicBezTo>
                <a:cubicBezTo>
                  <a:pt x="579622" y="474498"/>
                  <a:pt x="222601" y="933829"/>
                  <a:pt x="294005" y="844307"/>
                </a:cubicBezTo>
                <a:cubicBezTo>
                  <a:pt x="365409" y="754785"/>
                  <a:pt x="984601" y="-15741"/>
                  <a:pt x="984601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66C98C8D-E872-D85A-DE12-BE4AA5DA10DB}"/>
              </a:ext>
            </a:extLst>
          </p:cNvPr>
          <p:cNvSpPr/>
          <p:nvPr/>
        </p:nvSpPr>
        <p:spPr>
          <a:xfrm>
            <a:off x="4718737" y="7960980"/>
            <a:ext cx="1329017" cy="444176"/>
          </a:xfrm>
          <a:custGeom>
            <a:avLst/>
            <a:gdLst>
              <a:gd name="connsiteX0" fmla="*/ 25029 w 1329017"/>
              <a:gd name="connsiteY0" fmla="*/ 10971 h 444176"/>
              <a:gd name="connsiteX1" fmla="*/ 767663 w 1329017"/>
              <a:gd name="connsiteY1" fmla="*/ 258516 h 444176"/>
              <a:gd name="connsiteX2" fmla="*/ 701988 w 1329017"/>
              <a:gd name="connsiteY2" fmla="*/ 182737 h 444176"/>
              <a:gd name="connsiteX3" fmla="*/ 1313272 w 1329017"/>
              <a:gd name="connsiteY3" fmla="*/ 440386 h 444176"/>
              <a:gd name="connsiteX4" fmla="*/ 1101091 w 1329017"/>
              <a:gd name="connsiteY4" fmla="*/ 329243 h 444176"/>
              <a:gd name="connsiteX5" fmla="*/ 590845 w 1329017"/>
              <a:gd name="connsiteY5" fmla="*/ 228205 h 444176"/>
              <a:gd name="connsiteX6" fmla="*/ 217002 w 1329017"/>
              <a:gd name="connsiteY6" fmla="*/ 61491 h 444176"/>
              <a:gd name="connsiteX7" fmla="*/ 25029 w 1329017"/>
              <a:gd name="connsiteY7" fmla="*/ 10971 h 4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017" h="444176">
                <a:moveTo>
                  <a:pt x="25029" y="10971"/>
                </a:moveTo>
                <a:cubicBezTo>
                  <a:pt x="116806" y="43808"/>
                  <a:pt x="654837" y="229888"/>
                  <a:pt x="767663" y="258516"/>
                </a:cubicBezTo>
                <a:cubicBezTo>
                  <a:pt x="880489" y="287144"/>
                  <a:pt x="611053" y="152425"/>
                  <a:pt x="701988" y="182737"/>
                </a:cubicBezTo>
                <a:cubicBezTo>
                  <a:pt x="792923" y="213049"/>
                  <a:pt x="1246755" y="415968"/>
                  <a:pt x="1313272" y="440386"/>
                </a:cubicBezTo>
                <a:cubicBezTo>
                  <a:pt x="1379789" y="464804"/>
                  <a:pt x="1221495" y="364606"/>
                  <a:pt x="1101091" y="329243"/>
                </a:cubicBezTo>
                <a:cubicBezTo>
                  <a:pt x="980687" y="293880"/>
                  <a:pt x="738193" y="272830"/>
                  <a:pt x="590845" y="228205"/>
                </a:cubicBezTo>
                <a:cubicBezTo>
                  <a:pt x="443497" y="183580"/>
                  <a:pt x="318041" y="96855"/>
                  <a:pt x="217002" y="61491"/>
                </a:cubicBezTo>
                <a:cubicBezTo>
                  <a:pt x="115963" y="26127"/>
                  <a:pt x="-66748" y="-21866"/>
                  <a:pt x="25029" y="10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E7F60E13-8256-FFAF-7049-A2190AF6428C}"/>
              </a:ext>
            </a:extLst>
          </p:cNvPr>
          <p:cNvSpPr/>
          <p:nvPr/>
        </p:nvSpPr>
        <p:spPr>
          <a:xfrm>
            <a:off x="5960083" y="5416451"/>
            <a:ext cx="60441" cy="475974"/>
          </a:xfrm>
          <a:custGeom>
            <a:avLst/>
            <a:gdLst>
              <a:gd name="connsiteX0" fmla="*/ 60129 w 60441"/>
              <a:gd name="connsiteY0" fmla="*/ 751 h 475974"/>
              <a:gd name="connsiteX1" fmla="*/ 25530 w 60441"/>
              <a:gd name="connsiteY1" fmla="*/ 287428 h 475974"/>
              <a:gd name="connsiteX2" fmla="*/ 55186 w 60441"/>
              <a:gd name="connsiteY2" fmla="*/ 475251 h 475974"/>
              <a:gd name="connsiteX3" fmla="*/ 30473 w 60441"/>
              <a:gd name="connsiteY3" fmla="*/ 346740 h 475974"/>
              <a:gd name="connsiteX4" fmla="*/ 816 w 60441"/>
              <a:gd name="connsiteY4" fmla="*/ 208345 h 475974"/>
              <a:gd name="connsiteX5" fmla="*/ 60129 w 60441"/>
              <a:gd name="connsiteY5" fmla="*/ 751 h 47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41" h="475974">
                <a:moveTo>
                  <a:pt x="60129" y="751"/>
                </a:moveTo>
                <a:cubicBezTo>
                  <a:pt x="64248" y="13932"/>
                  <a:pt x="26354" y="208345"/>
                  <a:pt x="25530" y="287428"/>
                </a:cubicBezTo>
                <a:cubicBezTo>
                  <a:pt x="24706" y="366511"/>
                  <a:pt x="54362" y="465366"/>
                  <a:pt x="55186" y="475251"/>
                </a:cubicBezTo>
                <a:cubicBezTo>
                  <a:pt x="56010" y="485136"/>
                  <a:pt x="39535" y="391224"/>
                  <a:pt x="30473" y="346740"/>
                </a:cubicBezTo>
                <a:cubicBezTo>
                  <a:pt x="21411" y="302256"/>
                  <a:pt x="-4950" y="265186"/>
                  <a:pt x="816" y="208345"/>
                </a:cubicBezTo>
                <a:cubicBezTo>
                  <a:pt x="6582" y="151504"/>
                  <a:pt x="56010" y="-12430"/>
                  <a:pt x="60129" y="7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D191FD3-EAB9-C2D3-10B1-0E7C7E6A604E}"/>
              </a:ext>
            </a:extLst>
          </p:cNvPr>
          <p:cNvSpPr/>
          <p:nvPr/>
        </p:nvSpPr>
        <p:spPr>
          <a:xfrm>
            <a:off x="5837041" y="5689042"/>
            <a:ext cx="113973" cy="370963"/>
          </a:xfrm>
          <a:custGeom>
            <a:avLst/>
            <a:gdLst>
              <a:gd name="connsiteX0" fmla="*/ 49718 w 113973"/>
              <a:gd name="connsiteY0" fmla="*/ 9 h 370963"/>
              <a:gd name="connsiteX1" fmla="*/ 49718 w 113973"/>
              <a:gd name="connsiteY1" fmla="*/ 247144 h 370963"/>
              <a:gd name="connsiteX2" fmla="*/ 113973 w 113973"/>
              <a:gd name="connsiteY2" fmla="*/ 370712 h 370963"/>
              <a:gd name="connsiteX3" fmla="*/ 49718 w 113973"/>
              <a:gd name="connsiteY3" fmla="*/ 276800 h 370963"/>
              <a:gd name="connsiteX4" fmla="*/ 291 w 113973"/>
              <a:gd name="connsiteY4" fmla="*/ 192774 h 370963"/>
              <a:gd name="connsiteX5" fmla="*/ 29947 w 113973"/>
              <a:gd name="connsiteY5" fmla="*/ 237259 h 370963"/>
              <a:gd name="connsiteX6" fmla="*/ 49718 w 113973"/>
              <a:gd name="connsiteY6" fmla="*/ 9 h 37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973" h="370963">
                <a:moveTo>
                  <a:pt x="49718" y="9"/>
                </a:moveTo>
                <a:cubicBezTo>
                  <a:pt x="53013" y="1656"/>
                  <a:pt x="39009" y="185360"/>
                  <a:pt x="49718" y="247144"/>
                </a:cubicBezTo>
                <a:cubicBezTo>
                  <a:pt x="60427" y="308928"/>
                  <a:pt x="113973" y="365769"/>
                  <a:pt x="113973" y="370712"/>
                </a:cubicBezTo>
                <a:cubicBezTo>
                  <a:pt x="113973" y="375655"/>
                  <a:pt x="68665" y="306456"/>
                  <a:pt x="49718" y="276800"/>
                </a:cubicBezTo>
                <a:cubicBezTo>
                  <a:pt x="30771" y="247144"/>
                  <a:pt x="3586" y="199364"/>
                  <a:pt x="291" y="192774"/>
                </a:cubicBezTo>
                <a:cubicBezTo>
                  <a:pt x="-3004" y="186184"/>
                  <a:pt x="22533" y="265268"/>
                  <a:pt x="29947" y="237259"/>
                </a:cubicBezTo>
                <a:cubicBezTo>
                  <a:pt x="37361" y="209250"/>
                  <a:pt x="46423" y="-1638"/>
                  <a:pt x="4971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1072016-969B-A878-1456-8F3CC4693D11}"/>
              </a:ext>
            </a:extLst>
          </p:cNvPr>
          <p:cNvSpPr/>
          <p:nvPr/>
        </p:nvSpPr>
        <p:spPr>
          <a:xfrm>
            <a:off x="6435392" y="4631206"/>
            <a:ext cx="123645" cy="242299"/>
          </a:xfrm>
          <a:custGeom>
            <a:avLst/>
            <a:gdLst>
              <a:gd name="connsiteX0" fmla="*/ 7 w 123645"/>
              <a:gd name="connsiteY0" fmla="*/ 24820 h 242299"/>
              <a:gd name="connsiteX1" fmla="*/ 74147 w 123645"/>
              <a:gd name="connsiteY1" fmla="*/ 143445 h 242299"/>
              <a:gd name="connsiteX2" fmla="*/ 69205 w 123645"/>
              <a:gd name="connsiteY2" fmla="*/ 242299 h 242299"/>
              <a:gd name="connsiteX3" fmla="*/ 88976 w 123645"/>
              <a:gd name="connsiteY3" fmla="*/ 143445 h 242299"/>
              <a:gd name="connsiteX4" fmla="*/ 123574 w 123645"/>
              <a:gd name="connsiteY4" fmla="*/ 106 h 242299"/>
              <a:gd name="connsiteX5" fmla="*/ 79090 w 123645"/>
              <a:gd name="connsiteY5" fmla="*/ 118731 h 242299"/>
              <a:gd name="connsiteX6" fmla="*/ 7 w 123645"/>
              <a:gd name="connsiteY6" fmla="*/ 24820 h 24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45" h="242299">
                <a:moveTo>
                  <a:pt x="7" y="24820"/>
                </a:moveTo>
                <a:cubicBezTo>
                  <a:pt x="-817" y="28939"/>
                  <a:pt x="62614" y="107199"/>
                  <a:pt x="74147" y="143445"/>
                </a:cubicBezTo>
                <a:cubicBezTo>
                  <a:pt x="85680" y="179691"/>
                  <a:pt x="66734" y="242299"/>
                  <a:pt x="69205" y="242299"/>
                </a:cubicBezTo>
                <a:cubicBezTo>
                  <a:pt x="71676" y="242299"/>
                  <a:pt x="79915" y="183811"/>
                  <a:pt x="88976" y="143445"/>
                </a:cubicBezTo>
                <a:cubicBezTo>
                  <a:pt x="98038" y="103080"/>
                  <a:pt x="125222" y="4225"/>
                  <a:pt x="123574" y="106"/>
                </a:cubicBezTo>
                <a:cubicBezTo>
                  <a:pt x="121926" y="-4013"/>
                  <a:pt x="96389" y="112141"/>
                  <a:pt x="79090" y="118731"/>
                </a:cubicBezTo>
                <a:cubicBezTo>
                  <a:pt x="61791" y="125321"/>
                  <a:pt x="831" y="20701"/>
                  <a:pt x="7" y="248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9E766565-3F2C-1A13-350C-A1153931ECA4}"/>
              </a:ext>
            </a:extLst>
          </p:cNvPr>
          <p:cNvSpPr/>
          <p:nvPr/>
        </p:nvSpPr>
        <p:spPr>
          <a:xfrm>
            <a:off x="6074494" y="4483025"/>
            <a:ext cx="78723" cy="232320"/>
          </a:xfrm>
          <a:custGeom>
            <a:avLst/>
            <a:gdLst>
              <a:gd name="connsiteX0" fmla="*/ 88 w 78723"/>
              <a:gd name="connsiteY0" fmla="*/ 6 h 232320"/>
              <a:gd name="connsiteX1" fmla="*/ 59400 w 78723"/>
              <a:gd name="connsiteY1" fmla="*/ 123574 h 232320"/>
              <a:gd name="connsiteX2" fmla="*/ 69285 w 78723"/>
              <a:gd name="connsiteY2" fmla="*/ 232313 h 232320"/>
              <a:gd name="connsiteX3" fmla="*/ 74228 w 78723"/>
              <a:gd name="connsiteY3" fmla="*/ 118631 h 232320"/>
              <a:gd name="connsiteX4" fmla="*/ 88 w 78723"/>
              <a:gd name="connsiteY4" fmla="*/ 6 h 2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23" h="232320">
                <a:moveTo>
                  <a:pt x="88" y="6"/>
                </a:moveTo>
                <a:cubicBezTo>
                  <a:pt x="-2383" y="830"/>
                  <a:pt x="47867" y="84856"/>
                  <a:pt x="59400" y="123574"/>
                </a:cubicBezTo>
                <a:cubicBezTo>
                  <a:pt x="70933" y="162292"/>
                  <a:pt x="66814" y="233137"/>
                  <a:pt x="69285" y="232313"/>
                </a:cubicBezTo>
                <a:cubicBezTo>
                  <a:pt x="71756" y="231489"/>
                  <a:pt x="85761" y="157349"/>
                  <a:pt x="74228" y="118631"/>
                </a:cubicBezTo>
                <a:cubicBezTo>
                  <a:pt x="62695" y="79913"/>
                  <a:pt x="2559" y="-818"/>
                  <a:pt x="88" y="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E6873986-3683-F963-28E3-786BD1E317DB}"/>
              </a:ext>
            </a:extLst>
          </p:cNvPr>
          <p:cNvSpPr/>
          <p:nvPr/>
        </p:nvSpPr>
        <p:spPr>
          <a:xfrm>
            <a:off x="4496106" y="4422402"/>
            <a:ext cx="436995" cy="134462"/>
          </a:xfrm>
          <a:custGeom>
            <a:avLst/>
            <a:gdLst>
              <a:gd name="connsiteX0" fmla="*/ 10 w 436995"/>
              <a:gd name="connsiteY0" fmla="*/ 134421 h 134462"/>
              <a:gd name="connsiteX1" fmla="*/ 129013 w 436995"/>
              <a:gd name="connsiteY1" fmla="*/ 50949 h 134462"/>
              <a:gd name="connsiteX2" fmla="*/ 428754 w 436995"/>
              <a:gd name="connsiteY2" fmla="*/ 1625 h 134462"/>
              <a:gd name="connsiteX3" fmla="*/ 330105 w 436995"/>
              <a:gd name="connsiteY3" fmla="*/ 13007 h 134462"/>
              <a:gd name="connsiteX4" fmla="*/ 91071 w 436995"/>
              <a:gd name="connsiteY4" fmla="*/ 24390 h 134462"/>
              <a:gd name="connsiteX5" fmla="*/ 121424 w 436995"/>
              <a:gd name="connsiteY5" fmla="*/ 39566 h 134462"/>
              <a:gd name="connsiteX6" fmla="*/ 10 w 436995"/>
              <a:gd name="connsiteY6" fmla="*/ 134421 h 13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995" h="134462">
                <a:moveTo>
                  <a:pt x="10" y="134421"/>
                </a:moveTo>
                <a:cubicBezTo>
                  <a:pt x="1275" y="136318"/>
                  <a:pt x="57556" y="73082"/>
                  <a:pt x="129013" y="50949"/>
                </a:cubicBezTo>
                <a:cubicBezTo>
                  <a:pt x="200470" y="28816"/>
                  <a:pt x="395239" y="7949"/>
                  <a:pt x="428754" y="1625"/>
                </a:cubicBezTo>
                <a:cubicBezTo>
                  <a:pt x="462269" y="-4699"/>
                  <a:pt x="386385" y="9213"/>
                  <a:pt x="330105" y="13007"/>
                </a:cubicBezTo>
                <a:cubicBezTo>
                  <a:pt x="273825" y="16801"/>
                  <a:pt x="125851" y="19963"/>
                  <a:pt x="91071" y="24390"/>
                </a:cubicBezTo>
                <a:cubicBezTo>
                  <a:pt x="56291" y="28816"/>
                  <a:pt x="134704" y="25654"/>
                  <a:pt x="121424" y="39566"/>
                </a:cubicBezTo>
                <a:cubicBezTo>
                  <a:pt x="108144" y="53478"/>
                  <a:pt x="-1255" y="132524"/>
                  <a:pt x="10" y="134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5D8B55EC-D4A8-3EEF-AA82-7F00500DF39D}"/>
              </a:ext>
            </a:extLst>
          </p:cNvPr>
          <p:cNvSpPr/>
          <p:nvPr/>
        </p:nvSpPr>
        <p:spPr>
          <a:xfrm>
            <a:off x="6563038" y="4401230"/>
            <a:ext cx="198293" cy="171141"/>
          </a:xfrm>
          <a:custGeom>
            <a:avLst/>
            <a:gdLst>
              <a:gd name="connsiteX0" fmla="*/ 198210 w 198293"/>
              <a:gd name="connsiteY0" fmla="*/ 31 h 171141"/>
              <a:gd name="connsiteX1" fmla="*/ 80590 w 198293"/>
              <a:gd name="connsiteY1" fmla="*/ 64533 h 171141"/>
              <a:gd name="connsiteX2" fmla="*/ 912 w 198293"/>
              <a:gd name="connsiteY2" fmla="*/ 170770 h 171141"/>
              <a:gd name="connsiteX3" fmla="*/ 38854 w 198293"/>
              <a:gd name="connsiteY3" fmla="*/ 98680 h 171141"/>
              <a:gd name="connsiteX4" fmla="*/ 61619 w 198293"/>
              <a:gd name="connsiteY4" fmla="*/ 72121 h 171141"/>
              <a:gd name="connsiteX5" fmla="*/ 198210 w 198293"/>
              <a:gd name="connsiteY5" fmla="*/ 31 h 17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293" h="171141">
                <a:moveTo>
                  <a:pt x="198210" y="31"/>
                </a:moveTo>
                <a:cubicBezTo>
                  <a:pt x="201372" y="-1234"/>
                  <a:pt x="113473" y="36076"/>
                  <a:pt x="80590" y="64533"/>
                </a:cubicBezTo>
                <a:cubicBezTo>
                  <a:pt x="47707" y="92990"/>
                  <a:pt x="7868" y="165079"/>
                  <a:pt x="912" y="170770"/>
                </a:cubicBezTo>
                <a:cubicBezTo>
                  <a:pt x="-6044" y="176461"/>
                  <a:pt x="28736" y="115121"/>
                  <a:pt x="38854" y="98680"/>
                </a:cubicBezTo>
                <a:cubicBezTo>
                  <a:pt x="48972" y="82239"/>
                  <a:pt x="38221" y="87298"/>
                  <a:pt x="61619" y="72121"/>
                </a:cubicBezTo>
                <a:cubicBezTo>
                  <a:pt x="85017" y="56944"/>
                  <a:pt x="195048" y="1296"/>
                  <a:pt x="198210" y="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EAB9899A-DE89-BD43-D11E-C398B0E36CBE}"/>
              </a:ext>
            </a:extLst>
          </p:cNvPr>
          <p:cNvSpPr/>
          <p:nvPr/>
        </p:nvSpPr>
        <p:spPr>
          <a:xfrm>
            <a:off x="4684723" y="4788816"/>
            <a:ext cx="509614" cy="179178"/>
          </a:xfrm>
          <a:custGeom>
            <a:avLst/>
            <a:gdLst>
              <a:gd name="connsiteX0" fmla="*/ 399 w 509614"/>
              <a:gd name="connsiteY0" fmla="*/ 179110 h 179178"/>
              <a:gd name="connsiteX1" fmla="*/ 254922 w 509614"/>
              <a:gd name="connsiteY1" fmla="*/ 47135 h 179178"/>
              <a:gd name="connsiteX2" fmla="*/ 509446 w 509614"/>
              <a:gd name="connsiteY2" fmla="*/ 0 h 179178"/>
              <a:gd name="connsiteX3" fmla="*/ 292630 w 509614"/>
              <a:gd name="connsiteY3" fmla="*/ 47135 h 179178"/>
              <a:gd name="connsiteX4" fmla="*/ 198362 w 509614"/>
              <a:gd name="connsiteY4" fmla="*/ 28281 h 179178"/>
              <a:gd name="connsiteX5" fmla="*/ 399 w 509614"/>
              <a:gd name="connsiteY5" fmla="*/ 179110 h 17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614" h="179178">
                <a:moveTo>
                  <a:pt x="399" y="179110"/>
                </a:moveTo>
                <a:cubicBezTo>
                  <a:pt x="9826" y="182252"/>
                  <a:pt x="170081" y="76987"/>
                  <a:pt x="254922" y="47135"/>
                </a:cubicBezTo>
                <a:cubicBezTo>
                  <a:pt x="339763" y="17283"/>
                  <a:pt x="503161" y="0"/>
                  <a:pt x="509446" y="0"/>
                </a:cubicBezTo>
                <a:cubicBezTo>
                  <a:pt x="515731" y="0"/>
                  <a:pt x="344477" y="42422"/>
                  <a:pt x="292630" y="47135"/>
                </a:cubicBezTo>
                <a:cubicBezTo>
                  <a:pt x="240783" y="51848"/>
                  <a:pt x="245496" y="1"/>
                  <a:pt x="198362" y="28281"/>
                </a:cubicBezTo>
                <a:cubicBezTo>
                  <a:pt x="151228" y="56561"/>
                  <a:pt x="-9028" y="175968"/>
                  <a:pt x="399" y="17911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F5E79BE4-D4FF-1C0F-7144-0E8F54221096}"/>
              </a:ext>
            </a:extLst>
          </p:cNvPr>
          <p:cNvSpPr/>
          <p:nvPr/>
        </p:nvSpPr>
        <p:spPr>
          <a:xfrm>
            <a:off x="5988949" y="4619965"/>
            <a:ext cx="102760" cy="402301"/>
          </a:xfrm>
          <a:custGeom>
            <a:avLst/>
            <a:gdLst>
              <a:gd name="connsiteX0" fmla="*/ 42883 w 102760"/>
              <a:gd name="connsiteY0" fmla="*/ 161 h 402301"/>
              <a:gd name="connsiteX1" fmla="*/ 104 w 102760"/>
              <a:gd name="connsiteY1" fmla="*/ 160582 h 402301"/>
              <a:gd name="connsiteX2" fmla="*/ 32188 w 102760"/>
              <a:gd name="connsiteY2" fmla="*/ 219403 h 402301"/>
              <a:gd name="connsiteX3" fmla="*/ 74967 w 102760"/>
              <a:gd name="connsiteY3" fmla="*/ 112456 h 402301"/>
              <a:gd name="connsiteX4" fmla="*/ 85662 w 102760"/>
              <a:gd name="connsiteY4" fmla="*/ 267530 h 402301"/>
              <a:gd name="connsiteX5" fmla="*/ 74967 w 102760"/>
              <a:gd name="connsiteY5" fmla="*/ 401214 h 402301"/>
              <a:gd name="connsiteX6" fmla="*/ 101704 w 102760"/>
              <a:gd name="connsiteY6" fmla="*/ 192667 h 402301"/>
              <a:gd name="connsiteX7" fmla="*/ 32188 w 102760"/>
              <a:gd name="connsiteY7" fmla="*/ 171277 h 402301"/>
              <a:gd name="connsiteX8" fmla="*/ 5451 w 102760"/>
              <a:gd name="connsiteY8" fmla="*/ 192667 h 402301"/>
              <a:gd name="connsiteX9" fmla="*/ 42883 w 102760"/>
              <a:gd name="connsiteY9" fmla="*/ 161 h 40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60" h="402301">
                <a:moveTo>
                  <a:pt x="42883" y="161"/>
                </a:moveTo>
                <a:cubicBezTo>
                  <a:pt x="41992" y="-5186"/>
                  <a:pt x="1886" y="124042"/>
                  <a:pt x="104" y="160582"/>
                </a:cubicBezTo>
                <a:cubicBezTo>
                  <a:pt x="-1678" y="197122"/>
                  <a:pt x="19711" y="227424"/>
                  <a:pt x="32188" y="219403"/>
                </a:cubicBezTo>
                <a:cubicBezTo>
                  <a:pt x="44665" y="211382"/>
                  <a:pt x="66055" y="104435"/>
                  <a:pt x="74967" y="112456"/>
                </a:cubicBezTo>
                <a:cubicBezTo>
                  <a:pt x="83879" y="120477"/>
                  <a:pt x="85662" y="219404"/>
                  <a:pt x="85662" y="267530"/>
                </a:cubicBezTo>
                <a:cubicBezTo>
                  <a:pt x="85662" y="315656"/>
                  <a:pt x="72293" y="413691"/>
                  <a:pt x="74967" y="401214"/>
                </a:cubicBezTo>
                <a:cubicBezTo>
                  <a:pt x="77641" y="388737"/>
                  <a:pt x="108834" y="230990"/>
                  <a:pt x="101704" y="192667"/>
                </a:cubicBezTo>
                <a:cubicBezTo>
                  <a:pt x="94574" y="154344"/>
                  <a:pt x="32188" y="171277"/>
                  <a:pt x="32188" y="171277"/>
                </a:cubicBezTo>
                <a:cubicBezTo>
                  <a:pt x="16146" y="171277"/>
                  <a:pt x="1886" y="214948"/>
                  <a:pt x="5451" y="192667"/>
                </a:cubicBezTo>
                <a:cubicBezTo>
                  <a:pt x="9016" y="170386"/>
                  <a:pt x="43774" y="5508"/>
                  <a:pt x="42883" y="1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860C3A8-4D12-E5EF-0FF2-B055B141647A}"/>
              </a:ext>
            </a:extLst>
          </p:cNvPr>
          <p:cNvSpPr/>
          <p:nvPr/>
        </p:nvSpPr>
        <p:spPr>
          <a:xfrm>
            <a:off x="4491789" y="4748244"/>
            <a:ext cx="320852" cy="187377"/>
          </a:xfrm>
          <a:custGeom>
            <a:avLst/>
            <a:gdLst>
              <a:gd name="connsiteX0" fmla="*/ 0 w 320852"/>
              <a:gd name="connsiteY0" fmla="*/ 187377 h 187377"/>
              <a:gd name="connsiteX1" fmla="*/ 256674 w 320852"/>
              <a:gd name="connsiteY1" fmla="*/ 59040 h 187377"/>
              <a:gd name="connsiteX2" fmla="*/ 320843 w 320852"/>
              <a:gd name="connsiteY2" fmla="*/ 219 h 187377"/>
              <a:gd name="connsiteX3" fmla="*/ 262022 w 320852"/>
              <a:gd name="connsiteY3" fmla="*/ 37651 h 187377"/>
              <a:gd name="connsiteX4" fmla="*/ 0 w 320852"/>
              <a:gd name="connsiteY4" fmla="*/ 187377 h 1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2" h="187377">
                <a:moveTo>
                  <a:pt x="0" y="187377"/>
                </a:moveTo>
                <a:cubicBezTo>
                  <a:pt x="101600" y="138805"/>
                  <a:pt x="203200" y="90233"/>
                  <a:pt x="256674" y="59040"/>
                </a:cubicBezTo>
                <a:cubicBezTo>
                  <a:pt x="310148" y="27847"/>
                  <a:pt x="319952" y="3784"/>
                  <a:pt x="320843" y="219"/>
                </a:cubicBezTo>
                <a:cubicBezTo>
                  <a:pt x="321734" y="-3346"/>
                  <a:pt x="262022" y="37651"/>
                  <a:pt x="262022" y="37651"/>
                </a:cubicBezTo>
                <a:lnTo>
                  <a:pt x="0" y="187377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362CAD27-8469-EA86-03F6-5130E79503E6}"/>
              </a:ext>
            </a:extLst>
          </p:cNvPr>
          <p:cNvSpPr/>
          <p:nvPr/>
        </p:nvSpPr>
        <p:spPr>
          <a:xfrm>
            <a:off x="4218061" y="4997779"/>
            <a:ext cx="659126" cy="136676"/>
          </a:xfrm>
          <a:custGeom>
            <a:avLst/>
            <a:gdLst>
              <a:gd name="connsiteX0" fmla="*/ 509013 w 659126"/>
              <a:gd name="connsiteY0" fmla="*/ 82221 h 136676"/>
              <a:gd name="connsiteX1" fmla="*/ 268381 w 659126"/>
              <a:gd name="connsiteY1" fmla="*/ 114305 h 136676"/>
              <a:gd name="connsiteX2" fmla="*/ 1013 w 659126"/>
              <a:gd name="connsiteY2" fmla="*/ 135695 h 136676"/>
              <a:gd name="connsiteX3" fmla="*/ 369981 w 659126"/>
              <a:gd name="connsiteY3" fmla="*/ 82221 h 136676"/>
              <a:gd name="connsiteX4" fmla="*/ 541097 w 659126"/>
              <a:gd name="connsiteY4" fmla="*/ 34095 h 136676"/>
              <a:gd name="connsiteX5" fmla="*/ 648044 w 659126"/>
              <a:gd name="connsiteY5" fmla="*/ 2010 h 136676"/>
              <a:gd name="connsiteX6" fmla="*/ 268381 w 659126"/>
              <a:gd name="connsiteY6" fmla="*/ 92916 h 136676"/>
              <a:gd name="connsiteX7" fmla="*/ 509013 w 659126"/>
              <a:gd name="connsiteY7" fmla="*/ 82221 h 1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126" h="136676">
                <a:moveTo>
                  <a:pt x="509013" y="82221"/>
                </a:moveTo>
                <a:cubicBezTo>
                  <a:pt x="509013" y="85786"/>
                  <a:pt x="353048" y="105393"/>
                  <a:pt x="268381" y="114305"/>
                </a:cubicBezTo>
                <a:cubicBezTo>
                  <a:pt x="183714" y="123217"/>
                  <a:pt x="-15920" y="141042"/>
                  <a:pt x="1013" y="135695"/>
                </a:cubicBezTo>
                <a:cubicBezTo>
                  <a:pt x="17946" y="130348"/>
                  <a:pt x="279967" y="99154"/>
                  <a:pt x="369981" y="82221"/>
                </a:cubicBezTo>
                <a:cubicBezTo>
                  <a:pt x="459995" y="65288"/>
                  <a:pt x="494753" y="47463"/>
                  <a:pt x="541097" y="34095"/>
                </a:cubicBezTo>
                <a:cubicBezTo>
                  <a:pt x="587441" y="20727"/>
                  <a:pt x="693497" y="-7793"/>
                  <a:pt x="648044" y="2010"/>
                </a:cubicBezTo>
                <a:cubicBezTo>
                  <a:pt x="602591" y="11813"/>
                  <a:pt x="291553" y="80439"/>
                  <a:pt x="268381" y="92916"/>
                </a:cubicBezTo>
                <a:cubicBezTo>
                  <a:pt x="245209" y="105393"/>
                  <a:pt x="509013" y="78656"/>
                  <a:pt x="509013" y="822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4A6CC2D4-D043-EF0C-048E-14B17C24B82A}"/>
              </a:ext>
            </a:extLst>
          </p:cNvPr>
          <p:cNvSpPr/>
          <p:nvPr/>
        </p:nvSpPr>
        <p:spPr>
          <a:xfrm>
            <a:off x="5437912" y="4905201"/>
            <a:ext cx="374722" cy="132020"/>
          </a:xfrm>
          <a:custGeom>
            <a:avLst/>
            <a:gdLst>
              <a:gd name="connsiteX0" fmla="*/ 362 w 374722"/>
              <a:gd name="connsiteY0" fmla="*/ 3683 h 132020"/>
              <a:gd name="connsiteX1" fmla="*/ 208909 w 374722"/>
              <a:gd name="connsiteY1" fmla="*/ 35767 h 132020"/>
              <a:gd name="connsiteX2" fmla="*/ 374677 w 374722"/>
              <a:gd name="connsiteY2" fmla="*/ 132020 h 132020"/>
              <a:gd name="connsiteX3" fmla="*/ 224951 w 374722"/>
              <a:gd name="connsiteY3" fmla="*/ 35767 h 132020"/>
              <a:gd name="connsiteX4" fmla="*/ 160783 w 374722"/>
              <a:gd name="connsiteY4" fmla="*/ 3683 h 132020"/>
              <a:gd name="connsiteX5" fmla="*/ 362 w 374722"/>
              <a:gd name="connsiteY5" fmla="*/ 3683 h 13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22" h="132020">
                <a:moveTo>
                  <a:pt x="362" y="3683"/>
                </a:moveTo>
                <a:cubicBezTo>
                  <a:pt x="8383" y="9030"/>
                  <a:pt x="146523" y="14378"/>
                  <a:pt x="208909" y="35767"/>
                </a:cubicBezTo>
                <a:cubicBezTo>
                  <a:pt x="271295" y="57156"/>
                  <a:pt x="372003" y="132020"/>
                  <a:pt x="374677" y="132020"/>
                </a:cubicBezTo>
                <a:cubicBezTo>
                  <a:pt x="377351" y="132020"/>
                  <a:pt x="260600" y="57156"/>
                  <a:pt x="224951" y="35767"/>
                </a:cubicBezTo>
                <a:cubicBezTo>
                  <a:pt x="189302" y="14378"/>
                  <a:pt x="201779" y="8139"/>
                  <a:pt x="160783" y="3683"/>
                </a:cubicBezTo>
                <a:cubicBezTo>
                  <a:pt x="119787" y="-773"/>
                  <a:pt x="-7659" y="-1664"/>
                  <a:pt x="362" y="36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4AA2A026-B3D2-48FE-1368-A81F9E35AB5C}"/>
              </a:ext>
            </a:extLst>
          </p:cNvPr>
          <p:cNvSpPr/>
          <p:nvPr/>
        </p:nvSpPr>
        <p:spPr>
          <a:xfrm>
            <a:off x="6956631" y="4581287"/>
            <a:ext cx="358957" cy="108355"/>
          </a:xfrm>
          <a:custGeom>
            <a:avLst/>
            <a:gdLst>
              <a:gd name="connsiteX0" fmla="*/ 295 w 358957"/>
              <a:gd name="connsiteY0" fmla="*/ 108355 h 108355"/>
              <a:gd name="connsiteX1" fmla="*/ 176758 w 358957"/>
              <a:gd name="connsiteY1" fmla="*/ 12102 h 108355"/>
              <a:gd name="connsiteX2" fmla="*/ 358569 w 358957"/>
              <a:gd name="connsiteY2" fmla="*/ 1408 h 108355"/>
              <a:gd name="connsiteX3" fmla="*/ 219537 w 358957"/>
              <a:gd name="connsiteY3" fmla="*/ 12102 h 108355"/>
              <a:gd name="connsiteX4" fmla="*/ 295 w 358957"/>
              <a:gd name="connsiteY4" fmla="*/ 108355 h 10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57" h="108355">
                <a:moveTo>
                  <a:pt x="295" y="108355"/>
                </a:moveTo>
                <a:cubicBezTo>
                  <a:pt x="-6835" y="108355"/>
                  <a:pt x="117046" y="29926"/>
                  <a:pt x="176758" y="12102"/>
                </a:cubicBezTo>
                <a:cubicBezTo>
                  <a:pt x="236470" y="-5722"/>
                  <a:pt x="351439" y="1408"/>
                  <a:pt x="358569" y="1408"/>
                </a:cubicBezTo>
                <a:cubicBezTo>
                  <a:pt x="365699" y="1408"/>
                  <a:pt x="273011" y="-3049"/>
                  <a:pt x="219537" y="12102"/>
                </a:cubicBezTo>
                <a:cubicBezTo>
                  <a:pt x="166063" y="27253"/>
                  <a:pt x="7425" y="108355"/>
                  <a:pt x="295" y="108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6766F46-0B1B-7E8C-9F94-DF8A9DC0CF37}"/>
              </a:ext>
            </a:extLst>
          </p:cNvPr>
          <p:cNvSpPr/>
          <p:nvPr/>
        </p:nvSpPr>
        <p:spPr>
          <a:xfrm>
            <a:off x="7336507" y="4630699"/>
            <a:ext cx="38324" cy="183539"/>
          </a:xfrm>
          <a:custGeom>
            <a:avLst/>
            <a:gdLst>
              <a:gd name="connsiteX0" fmla="*/ 32167 w 38324"/>
              <a:gd name="connsiteY0" fmla="*/ 122 h 183539"/>
              <a:gd name="connsiteX1" fmla="*/ 21472 w 38324"/>
              <a:gd name="connsiteY1" fmla="*/ 74985 h 183539"/>
              <a:gd name="connsiteX2" fmla="*/ 37514 w 38324"/>
              <a:gd name="connsiteY2" fmla="*/ 181933 h 183539"/>
              <a:gd name="connsiteX3" fmla="*/ 32167 w 38324"/>
              <a:gd name="connsiteY3" fmla="*/ 133806 h 183539"/>
              <a:gd name="connsiteX4" fmla="*/ 82 w 38324"/>
              <a:gd name="connsiteY4" fmla="*/ 58943 h 183539"/>
              <a:gd name="connsiteX5" fmla="*/ 32167 w 38324"/>
              <a:gd name="connsiteY5" fmla="*/ 122 h 18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24" h="183539">
                <a:moveTo>
                  <a:pt x="32167" y="122"/>
                </a:moveTo>
                <a:cubicBezTo>
                  <a:pt x="35732" y="2796"/>
                  <a:pt x="20581" y="44683"/>
                  <a:pt x="21472" y="74985"/>
                </a:cubicBezTo>
                <a:cubicBezTo>
                  <a:pt x="22363" y="105287"/>
                  <a:pt x="35732" y="172130"/>
                  <a:pt x="37514" y="181933"/>
                </a:cubicBezTo>
                <a:cubicBezTo>
                  <a:pt x="39296" y="191736"/>
                  <a:pt x="38406" y="154304"/>
                  <a:pt x="32167" y="133806"/>
                </a:cubicBezTo>
                <a:cubicBezTo>
                  <a:pt x="25928" y="113308"/>
                  <a:pt x="-1700" y="78550"/>
                  <a:pt x="82" y="58943"/>
                </a:cubicBezTo>
                <a:cubicBezTo>
                  <a:pt x="1864" y="39336"/>
                  <a:pt x="28602" y="-2552"/>
                  <a:pt x="32167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98F20553-08F9-9424-CCAC-FDFE30C0216C}"/>
              </a:ext>
            </a:extLst>
          </p:cNvPr>
          <p:cNvSpPr/>
          <p:nvPr/>
        </p:nvSpPr>
        <p:spPr>
          <a:xfrm>
            <a:off x="6295583" y="2874496"/>
            <a:ext cx="1576929" cy="3219145"/>
          </a:xfrm>
          <a:custGeom>
            <a:avLst/>
            <a:gdLst>
              <a:gd name="connsiteX0" fmla="*/ 410017 w 1576929"/>
              <a:gd name="connsiteY0" fmla="*/ 5338 h 3219145"/>
              <a:gd name="connsiteX1" fmla="*/ 1093189 w 1576929"/>
              <a:gd name="connsiteY1" fmla="*/ 1066883 h 3219145"/>
              <a:gd name="connsiteX2" fmla="*/ 1292886 w 1576929"/>
              <a:gd name="connsiteY2" fmla="*/ 2044345 h 3219145"/>
              <a:gd name="connsiteX3" fmla="*/ 1229824 w 1576929"/>
              <a:gd name="connsiteY3" fmla="*/ 1876180 h 3219145"/>
              <a:gd name="connsiteX4" fmla="*/ 1566155 w 1576929"/>
              <a:gd name="connsiteY4" fmla="*/ 3179463 h 3219145"/>
              <a:gd name="connsiteX5" fmla="*/ 1461051 w 1576929"/>
              <a:gd name="connsiteY5" fmla="*/ 2822111 h 3219145"/>
              <a:gd name="connsiteX6" fmla="*/ 1135231 w 1576929"/>
              <a:gd name="connsiteY6" fmla="*/ 2202001 h 3219145"/>
              <a:gd name="connsiteX7" fmla="*/ 988086 w 1576929"/>
              <a:gd name="connsiteY7" fmla="*/ 1792097 h 3219145"/>
              <a:gd name="connsiteX8" fmla="*/ 473079 w 1576929"/>
              <a:gd name="connsiteY8" fmla="*/ 583407 h 3219145"/>
              <a:gd name="connsiteX9" fmla="*/ 114 w 1576929"/>
              <a:gd name="connsiteY9" fmla="*/ 194525 h 3219145"/>
              <a:gd name="connsiteX10" fmla="*/ 515120 w 1576929"/>
              <a:gd name="connsiteY10" fmla="*/ 635959 h 3219145"/>
              <a:gd name="connsiteX11" fmla="*/ 410017 w 1576929"/>
              <a:gd name="connsiteY11" fmla="*/ 5338 h 321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6929" h="3219145">
                <a:moveTo>
                  <a:pt x="410017" y="5338"/>
                </a:moveTo>
                <a:cubicBezTo>
                  <a:pt x="506362" y="77159"/>
                  <a:pt x="946044" y="727049"/>
                  <a:pt x="1093189" y="1066883"/>
                </a:cubicBezTo>
                <a:cubicBezTo>
                  <a:pt x="1240334" y="1406717"/>
                  <a:pt x="1270114" y="1909462"/>
                  <a:pt x="1292886" y="2044345"/>
                </a:cubicBezTo>
                <a:cubicBezTo>
                  <a:pt x="1315659" y="2179228"/>
                  <a:pt x="1184279" y="1686994"/>
                  <a:pt x="1229824" y="1876180"/>
                </a:cubicBezTo>
                <a:cubicBezTo>
                  <a:pt x="1275369" y="2065366"/>
                  <a:pt x="1527617" y="3021808"/>
                  <a:pt x="1566155" y="3179463"/>
                </a:cubicBezTo>
                <a:cubicBezTo>
                  <a:pt x="1604693" y="3337118"/>
                  <a:pt x="1532872" y="2985021"/>
                  <a:pt x="1461051" y="2822111"/>
                </a:cubicBezTo>
                <a:cubicBezTo>
                  <a:pt x="1389230" y="2659201"/>
                  <a:pt x="1214058" y="2373670"/>
                  <a:pt x="1135231" y="2202001"/>
                </a:cubicBezTo>
                <a:cubicBezTo>
                  <a:pt x="1056404" y="2030332"/>
                  <a:pt x="1098445" y="2061863"/>
                  <a:pt x="988086" y="1792097"/>
                </a:cubicBezTo>
                <a:cubicBezTo>
                  <a:pt x="877727" y="1522331"/>
                  <a:pt x="637741" y="849669"/>
                  <a:pt x="473079" y="583407"/>
                </a:cubicBezTo>
                <a:cubicBezTo>
                  <a:pt x="308417" y="317145"/>
                  <a:pt x="-6893" y="185766"/>
                  <a:pt x="114" y="194525"/>
                </a:cubicBezTo>
                <a:cubicBezTo>
                  <a:pt x="7121" y="203284"/>
                  <a:pt x="446803" y="662235"/>
                  <a:pt x="515120" y="635959"/>
                </a:cubicBezTo>
                <a:cubicBezTo>
                  <a:pt x="583437" y="609683"/>
                  <a:pt x="313672" y="-66483"/>
                  <a:pt x="410017" y="53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81359F93-99FD-1C36-F714-62C2B974C44C}"/>
              </a:ext>
            </a:extLst>
          </p:cNvPr>
          <p:cNvSpPr/>
          <p:nvPr/>
        </p:nvSpPr>
        <p:spPr>
          <a:xfrm>
            <a:off x="4960841" y="4875099"/>
            <a:ext cx="378678" cy="149209"/>
          </a:xfrm>
          <a:custGeom>
            <a:avLst/>
            <a:gdLst>
              <a:gd name="connsiteX0" fmla="*/ 42 w 378678"/>
              <a:gd name="connsiteY0" fmla="*/ 148846 h 149209"/>
              <a:gd name="connsiteX1" fmla="*/ 273311 w 378678"/>
              <a:gd name="connsiteY1" fmla="*/ 43742 h 149209"/>
              <a:gd name="connsiteX2" fmla="*/ 378414 w 378678"/>
              <a:gd name="connsiteY2" fmla="*/ 54253 h 149209"/>
              <a:gd name="connsiteX3" fmla="*/ 294331 w 378678"/>
              <a:gd name="connsiteY3" fmla="*/ 1701 h 149209"/>
              <a:gd name="connsiteX4" fmla="*/ 42 w 378678"/>
              <a:gd name="connsiteY4" fmla="*/ 148846 h 14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8" h="149209">
                <a:moveTo>
                  <a:pt x="42" y="148846"/>
                </a:moveTo>
                <a:cubicBezTo>
                  <a:pt x="-3461" y="155853"/>
                  <a:pt x="210249" y="59508"/>
                  <a:pt x="273311" y="43742"/>
                </a:cubicBezTo>
                <a:cubicBezTo>
                  <a:pt x="336373" y="27976"/>
                  <a:pt x="374911" y="61260"/>
                  <a:pt x="378414" y="54253"/>
                </a:cubicBezTo>
                <a:cubicBezTo>
                  <a:pt x="381917" y="47246"/>
                  <a:pt x="350386" y="-10561"/>
                  <a:pt x="294331" y="1701"/>
                </a:cubicBezTo>
                <a:cubicBezTo>
                  <a:pt x="238276" y="13963"/>
                  <a:pt x="3545" y="141839"/>
                  <a:pt x="42" y="14884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EB6D1759-FCA3-BB88-ED36-DC32F4948BB6}"/>
              </a:ext>
            </a:extLst>
          </p:cNvPr>
          <p:cNvSpPr/>
          <p:nvPr/>
        </p:nvSpPr>
        <p:spPr>
          <a:xfrm>
            <a:off x="6452647" y="4581092"/>
            <a:ext cx="557871" cy="842251"/>
          </a:xfrm>
          <a:custGeom>
            <a:avLst/>
            <a:gdLst>
              <a:gd name="connsiteX0" fmla="*/ 557753 w 557871"/>
              <a:gd name="connsiteY0" fmla="*/ 32949 h 842251"/>
              <a:gd name="connsiteX1" fmla="*/ 189891 w 557871"/>
              <a:gd name="connsiteY1" fmla="*/ 421832 h 842251"/>
              <a:gd name="connsiteX2" fmla="*/ 147850 w 557871"/>
              <a:gd name="connsiteY2" fmla="*/ 810715 h 842251"/>
              <a:gd name="connsiteX3" fmla="*/ 137339 w 557871"/>
              <a:gd name="connsiteY3" fmla="*/ 453363 h 842251"/>
              <a:gd name="connsiteX4" fmla="*/ 705 w 557871"/>
              <a:gd name="connsiteY4" fmla="*/ 842246 h 842251"/>
              <a:gd name="connsiteX5" fmla="*/ 84787 w 557871"/>
              <a:gd name="connsiteY5" fmla="*/ 442853 h 842251"/>
              <a:gd name="connsiteX6" fmla="*/ 105808 w 557871"/>
              <a:gd name="connsiteY6" fmla="*/ 1418 h 842251"/>
              <a:gd name="connsiteX7" fmla="*/ 105808 w 557871"/>
              <a:gd name="connsiteY7" fmla="*/ 295708 h 842251"/>
              <a:gd name="connsiteX8" fmla="*/ 147850 w 557871"/>
              <a:gd name="connsiteY8" fmla="*/ 106522 h 842251"/>
              <a:gd name="connsiteX9" fmla="*/ 557753 w 557871"/>
              <a:gd name="connsiteY9" fmla="*/ 32949 h 84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71" h="842251">
                <a:moveTo>
                  <a:pt x="557753" y="32949"/>
                </a:moveTo>
                <a:cubicBezTo>
                  <a:pt x="564760" y="85501"/>
                  <a:pt x="258208" y="292204"/>
                  <a:pt x="189891" y="421832"/>
                </a:cubicBezTo>
                <a:cubicBezTo>
                  <a:pt x="121574" y="551460"/>
                  <a:pt x="156609" y="805460"/>
                  <a:pt x="147850" y="810715"/>
                </a:cubicBezTo>
                <a:cubicBezTo>
                  <a:pt x="139091" y="815970"/>
                  <a:pt x="161863" y="448108"/>
                  <a:pt x="137339" y="453363"/>
                </a:cubicBezTo>
                <a:cubicBezTo>
                  <a:pt x="112815" y="458618"/>
                  <a:pt x="9464" y="843998"/>
                  <a:pt x="705" y="842246"/>
                </a:cubicBezTo>
                <a:cubicBezTo>
                  <a:pt x="-8054" y="840494"/>
                  <a:pt x="67270" y="582991"/>
                  <a:pt x="84787" y="442853"/>
                </a:cubicBezTo>
                <a:cubicBezTo>
                  <a:pt x="102304" y="302715"/>
                  <a:pt x="102304" y="25942"/>
                  <a:pt x="105808" y="1418"/>
                </a:cubicBezTo>
                <a:cubicBezTo>
                  <a:pt x="109311" y="-23106"/>
                  <a:pt x="98801" y="278191"/>
                  <a:pt x="105808" y="295708"/>
                </a:cubicBezTo>
                <a:cubicBezTo>
                  <a:pt x="112815" y="313225"/>
                  <a:pt x="74277" y="153819"/>
                  <a:pt x="147850" y="106522"/>
                </a:cubicBezTo>
                <a:cubicBezTo>
                  <a:pt x="221423" y="59225"/>
                  <a:pt x="550746" y="-19603"/>
                  <a:pt x="557753" y="3294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5681A11-558F-2197-C1B1-DF05155810CA}"/>
              </a:ext>
            </a:extLst>
          </p:cNvPr>
          <p:cNvSpPr/>
          <p:nvPr/>
        </p:nvSpPr>
        <p:spPr>
          <a:xfrm>
            <a:off x="6576110" y="5588487"/>
            <a:ext cx="1005193" cy="1380184"/>
          </a:xfrm>
          <a:custGeom>
            <a:avLst/>
            <a:gdLst>
              <a:gd name="connsiteX0" fmla="*/ 55918 w 1005193"/>
              <a:gd name="connsiteY0" fmla="*/ 3016 h 1380184"/>
              <a:gd name="connsiteX1" fmla="*/ 507862 w 1005193"/>
              <a:gd name="connsiteY1" fmla="*/ 717720 h 1380184"/>
              <a:gd name="connsiteX2" fmla="*/ 392249 w 1005193"/>
              <a:gd name="connsiteY2" fmla="*/ 602106 h 1380184"/>
              <a:gd name="connsiteX3" fmla="*/ 655007 w 1005193"/>
              <a:gd name="connsiteY3" fmla="*/ 812313 h 1380184"/>
              <a:gd name="connsiteX4" fmla="*/ 1001849 w 1005193"/>
              <a:gd name="connsiteY4" fmla="*/ 864865 h 1380184"/>
              <a:gd name="connsiteX5" fmla="*/ 823173 w 1005193"/>
              <a:gd name="connsiteY5" fmla="*/ 917416 h 1380184"/>
              <a:gd name="connsiteX6" fmla="*/ 697049 w 1005193"/>
              <a:gd name="connsiteY6" fmla="*/ 1379872 h 1380184"/>
              <a:gd name="connsiteX7" fmla="*/ 581435 w 1005193"/>
              <a:gd name="connsiteY7" fmla="*/ 980479 h 1380184"/>
              <a:gd name="connsiteX8" fmla="*/ 87449 w 1005193"/>
              <a:gd name="connsiteY8" fmla="*/ 465472 h 1380184"/>
              <a:gd name="connsiteX9" fmla="*/ 3366 w 1005193"/>
              <a:gd name="connsiteY9" fmla="*/ 265775 h 1380184"/>
              <a:gd name="connsiteX10" fmla="*/ 129490 w 1005193"/>
              <a:gd name="connsiteY10" fmla="*/ 454961 h 1380184"/>
              <a:gd name="connsiteX11" fmla="*/ 55918 w 1005193"/>
              <a:gd name="connsiteY11" fmla="*/ 3016 h 138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5193" h="1380184">
                <a:moveTo>
                  <a:pt x="55918" y="3016"/>
                </a:moveTo>
                <a:cubicBezTo>
                  <a:pt x="118980" y="46809"/>
                  <a:pt x="451807" y="617872"/>
                  <a:pt x="507862" y="717720"/>
                </a:cubicBezTo>
                <a:cubicBezTo>
                  <a:pt x="563917" y="817568"/>
                  <a:pt x="367725" y="586341"/>
                  <a:pt x="392249" y="602106"/>
                </a:cubicBezTo>
                <a:cubicBezTo>
                  <a:pt x="416773" y="617871"/>
                  <a:pt x="553407" y="768520"/>
                  <a:pt x="655007" y="812313"/>
                </a:cubicBezTo>
                <a:cubicBezTo>
                  <a:pt x="756607" y="856106"/>
                  <a:pt x="973821" y="847348"/>
                  <a:pt x="1001849" y="864865"/>
                </a:cubicBezTo>
                <a:cubicBezTo>
                  <a:pt x="1029877" y="882382"/>
                  <a:pt x="873973" y="831582"/>
                  <a:pt x="823173" y="917416"/>
                </a:cubicBezTo>
                <a:cubicBezTo>
                  <a:pt x="772373" y="1003250"/>
                  <a:pt x="737339" y="1369362"/>
                  <a:pt x="697049" y="1379872"/>
                </a:cubicBezTo>
                <a:cubicBezTo>
                  <a:pt x="656759" y="1390383"/>
                  <a:pt x="683035" y="1132879"/>
                  <a:pt x="581435" y="980479"/>
                </a:cubicBezTo>
                <a:cubicBezTo>
                  <a:pt x="479835" y="828079"/>
                  <a:pt x="183794" y="584589"/>
                  <a:pt x="87449" y="465472"/>
                </a:cubicBezTo>
                <a:cubicBezTo>
                  <a:pt x="-8896" y="346355"/>
                  <a:pt x="-3641" y="267527"/>
                  <a:pt x="3366" y="265775"/>
                </a:cubicBezTo>
                <a:cubicBezTo>
                  <a:pt x="10373" y="264023"/>
                  <a:pt x="122483" y="504009"/>
                  <a:pt x="129490" y="454961"/>
                </a:cubicBezTo>
                <a:cubicBezTo>
                  <a:pt x="136497" y="405913"/>
                  <a:pt x="-7144" y="-40777"/>
                  <a:pt x="55918" y="301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4A88A31F-CA15-DDFE-8DB1-4BA5C9F70B6C}"/>
              </a:ext>
            </a:extLst>
          </p:cNvPr>
          <p:cNvSpPr/>
          <p:nvPr/>
        </p:nvSpPr>
        <p:spPr>
          <a:xfrm>
            <a:off x="4399624" y="3489434"/>
            <a:ext cx="729641" cy="957746"/>
          </a:xfrm>
          <a:custGeom>
            <a:avLst/>
            <a:gdLst>
              <a:gd name="connsiteX0" fmla="*/ 729424 w 729641"/>
              <a:gd name="connsiteY0" fmla="*/ 0 h 957746"/>
              <a:gd name="connsiteX1" fmla="*/ 245948 w 729641"/>
              <a:gd name="connsiteY1" fmla="*/ 557049 h 957746"/>
              <a:gd name="connsiteX2" fmla="*/ 4210 w 729641"/>
              <a:gd name="connsiteY2" fmla="*/ 945932 h 957746"/>
              <a:gd name="connsiteX3" fmla="*/ 98804 w 729641"/>
              <a:gd name="connsiteY3" fmla="*/ 830318 h 957746"/>
              <a:gd name="connsiteX4" fmla="*/ 182886 w 729641"/>
              <a:gd name="connsiteY4" fmla="*/ 557049 h 957746"/>
              <a:gd name="connsiteX5" fmla="*/ 729424 w 729641"/>
              <a:gd name="connsiteY5" fmla="*/ 0 h 95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641" h="957746">
                <a:moveTo>
                  <a:pt x="729424" y="0"/>
                </a:moveTo>
                <a:cubicBezTo>
                  <a:pt x="739934" y="0"/>
                  <a:pt x="366817" y="399394"/>
                  <a:pt x="245948" y="557049"/>
                </a:cubicBezTo>
                <a:cubicBezTo>
                  <a:pt x="125079" y="714704"/>
                  <a:pt x="28734" y="900387"/>
                  <a:pt x="4210" y="945932"/>
                </a:cubicBezTo>
                <a:cubicBezTo>
                  <a:pt x="-20314" y="991477"/>
                  <a:pt x="69025" y="895132"/>
                  <a:pt x="98804" y="830318"/>
                </a:cubicBezTo>
                <a:cubicBezTo>
                  <a:pt x="128583" y="765504"/>
                  <a:pt x="74279" y="693683"/>
                  <a:pt x="182886" y="557049"/>
                </a:cubicBezTo>
                <a:cubicBezTo>
                  <a:pt x="291493" y="420415"/>
                  <a:pt x="718914" y="0"/>
                  <a:pt x="729424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687BCC4A-AF32-8E97-D57C-92C38A5FCEDF}"/>
              </a:ext>
            </a:extLst>
          </p:cNvPr>
          <p:cNvSpPr/>
          <p:nvPr/>
        </p:nvSpPr>
        <p:spPr>
          <a:xfrm>
            <a:off x="5550223" y="8028864"/>
            <a:ext cx="1042732" cy="292938"/>
          </a:xfrm>
          <a:custGeom>
            <a:avLst/>
            <a:gdLst>
              <a:gd name="connsiteX0" fmla="*/ 3084 w 1042732"/>
              <a:gd name="connsiteY0" fmla="*/ 14 h 292938"/>
              <a:gd name="connsiteX1" fmla="*/ 627553 w 1042732"/>
              <a:gd name="connsiteY1" fmla="*/ 234190 h 292938"/>
              <a:gd name="connsiteX2" fmla="*/ 1040148 w 1042732"/>
              <a:gd name="connsiteY2" fmla="*/ 289946 h 292938"/>
              <a:gd name="connsiteX3" fmla="*/ 783670 w 1042732"/>
              <a:gd name="connsiteY3" fmla="*/ 278795 h 292938"/>
              <a:gd name="connsiteX4" fmla="*/ 404528 w 1042732"/>
              <a:gd name="connsiteY4" fmla="*/ 223038 h 292938"/>
              <a:gd name="connsiteX5" fmla="*/ 3084 w 1042732"/>
              <a:gd name="connsiteY5" fmla="*/ 14 h 29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732" h="292938">
                <a:moveTo>
                  <a:pt x="3084" y="14"/>
                </a:moveTo>
                <a:cubicBezTo>
                  <a:pt x="40255" y="1873"/>
                  <a:pt x="454709" y="185868"/>
                  <a:pt x="627553" y="234190"/>
                </a:cubicBezTo>
                <a:cubicBezTo>
                  <a:pt x="800397" y="282512"/>
                  <a:pt x="1014129" y="282512"/>
                  <a:pt x="1040148" y="289946"/>
                </a:cubicBezTo>
                <a:cubicBezTo>
                  <a:pt x="1066168" y="297380"/>
                  <a:pt x="889607" y="289946"/>
                  <a:pt x="783670" y="278795"/>
                </a:cubicBezTo>
                <a:cubicBezTo>
                  <a:pt x="677733" y="267644"/>
                  <a:pt x="534626" y="271360"/>
                  <a:pt x="404528" y="223038"/>
                </a:cubicBezTo>
                <a:cubicBezTo>
                  <a:pt x="274430" y="174716"/>
                  <a:pt x="-34087" y="-1845"/>
                  <a:pt x="3084" y="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8FF5DB2-4B5B-F8CC-4D8A-14AF01BBC958}"/>
              </a:ext>
            </a:extLst>
          </p:cNvPr>
          <p:cNvSpPr/>
          <p:nvPr/>
        </p:nvSpPr>
        <p:spPr>
          <a:xfrm>
            <a:off x="4192682" y="5229862"/>
            <a:ext cx="78412" cy="479636"/>
          </a:xfrm>
          <a:custGeom>
            <a:avLst/>
            <a:gdLst>
              <a:gd name="connsiteX0" fmla="*/ 78235 w 78412"/>
              <a:gd name="connsiteY0" fmla="*/ 60 h 479636"/>
              <a:gd name="connsiteX1" fmla="*/ 22479 w 78412"/>
              <a:gd name="connsiteY1" fmla="*/ 267689 h 479636"/>
              <a:gd name="connsiteX2" fmla="*/ 55933 w 78412"/>
              <a:gd name="connsiteY2" fmla="*/ 479562 h 479636"/>
              <a:gd name="connsiteX3" fmla="*/ 177 w 78412"/>
              <a:gd name="connsiteY3" fmla="*/ 245387 h 479636"/>
              <a:gd name="connsiteX4" fmla="*/ 78235 w 78412"/>
              <a:gd name="connsiteY4" fmla="*/ 60 h 47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12" h="479636">
                <a:moveTo>
                  <a:pt x="78235" y="60"/>
                </a:moveTo>
                <a:cubicBezTo>
                  <a:pt x="81952" y="3777"/>
                  <a:pt x="26196" y="187772"/>
                  <a:pt x="22479" y="267689"/>
                </a:cubicBezTo>
                <a:cubicBezTo>
                  <a:pt x="18762" y="347606"/>
                  <a:pt x="59650" y="483279"/>
                  <a:pt x="55933" y="479562"/>
                </a:cubicBezTo>
                <a:cubicBezTo>
                  <a:pt x="52216" y="475845"/>
                  <a:pt x="-3540" y="325304"/>
                  <a:pt x="177" y="245387"/>
                </a:cubicBezTo>
                <a:cubicBezTo>
                  <a:pt x="3894" y="165470"/>
                  <a:pt x="74518" y="-3657"/>
                  <a:pt x="78235" y="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83C6387C-2FB0-52A4-2A9C-802750DEFD77}"/>
              </a:ext>
            </a:extLst>
          </p:cNvPr>
          <p:cNvSpPr/>
          <p:nvPr/>
        </p:nvSpPr>
        <p:spPr>
          <a:xfrm>
            <a:off x="4192423" y="4582882"/>
            <a:ext cx="167949" cy="494252"/>
          </a:xfrm>
          <a:custGeom>
            <a:avLst/>
            <a:gdLst>
              <a:gd name="connsiteX0" fmla="*/ 78494 w 167949"/>
              <a:gd name="connsiteY0" fmla="*/ 269 h 494252"/>
              <a:gd name="connsiteX1" fmla="*/ 167704 w 167949"/>
              <a:gd name="connsiteY1" fmla="*/ 223294 h 494252"/>
              <a:gd name="connsiteX2" fmla="*/ 45040 w 167949"/>
              <a:gd name="connsiteY2" fmla="*/ 424016 h 494252"/>
              <a:gd name="connsiteX3" fmla="*/ 436 w 167949"/>
              <a:gd name="connsiteY3" fmla="*/ 490923 h 494252"/>
              <a:gd name="connsiteX4" fmla="*/ 67343 w 167949"/>
              <a:gd name="connsiteY4" fmla="*/ 334806 h 494252"/>
              <a:gd name="connsiteX5" fmla="*/ 78494 w 167949"/>
              <a:gd name="connsiteY5" fmla="*/ 267898 h 494252"/>
              <a:gd name="connsiteX6" fmla="*/ 145401 w 167949"/>
              <a:gd name="connsiteY6" fmla="*/ 178689 h 494252"/>
              <a:gd name="connsiteX7" fmla="*/ 78494 w 167949"/>
              <a:gd name="connsiteY7" fmla="*/ 269 h 4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949" h="494252">
                <a:moveTo>
                  <a:pt x="78494" y="269"/>
                </a:moveTo>
                <a:cubicBezTo>
                  <a:pt x="82211" y="7703"/>
                  <a:pt x="173280" y="152670"/>
                  <a:pt x="167704" y="223294"/>
                </a:cubicBezTo>
                <a:cubicBezTo>
                  <a:pt x="162128" y="293919"/>
                  <a:pt x="72918" y="379411"/>
                  <a:pt x="45040" y="424016"/>
                </a:cubicBezTo>
                <a:cubicBezTo>
                  <a:pt x="17162" y="468621"/>
                  <a:pt x="-3281" y="505791"/>
                  <a:pt x="436" y="490923"/>
                </a:cubicBezTo>
                <a:cubicBezTo>
                  <a:pt x="4153" y="476055"/>
                  <a:pt x="67343" y="334806"/>
                  <a:pt x="67343" y="334806"/>
                </a:cubicBezTo>
                <a:cubicBezTo>
                  <a:pt x="80353" y="297635"/>
                  <a:pt x="65484" y="293918"/>
                  <a:pt x="78494" y="267898"/>
                </a:cubicBezTo>
                <a:cubicBezTo>
                  <a:pt x="91504" y="241879"/>
                  <a:pt x="141684" y="215860"/>
                  <a:pt x="145401" y="178689"/>
                </a:cubicBezTo>
                <a:cubicBezTo>
                  <a:pt x="149118" y="141518"/>
                  <a:pt x="74777" y="-7165"/>
                  <a:pt x="78494" y="26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E09471D-4DB3-AFF4-7DE9-974E0CF0E0E1}"/>
              </a:ext>
            </a:extLst>
          </p:cNvPr>
          <p:cNvSpPr/>
          <p:nvPr/>
        </p:nvSpPr>
        <p:spPr>
          <a:xfrm>
            <a:off x="5584486" y="3934889"/>
            <a:ext cx="91485" cy="237000"/>
          </a:xfrm>
          <a:custGeom>
            <a:avLst/>
            <a:gdLst>
              <a:gd name="connsiteX0" fmla="*/ 91485 w 91485"/>
              <a:gd name="connsiteY0" fmla="*/ 1491 h 237000"/>
              <a:gd name="connsiteX1" fmla="*/ 2275 w 91485"/>
              <a:gd name="connsiteY1" fmla="*/ 146457 h 237000"/>
              <a:gd name="connsiteX2" fmla="*/ 24577 w 91485"/>
              <a:gd name="connsiteY2" fmla="*/ 235667 h 237000"/>
              <a:gd name="connsiteX3" fmla="*/ 2275 w 91485"/>
              <a:gd name="connsiteY3" fmla="*/ 79550 h 237000"/>
              <a:gd name="connsiteX4" fmla="*/ 91485 w 91485"/>
              <a:gd name="connsiteY4" fmla="*/ 1491 h 2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5" h="237000">
                <a:moveTo>
                  <a:pt x="91485" y="1491"/>
                </a:moveTo>
                <a:cubicBezTo>
                  <a:pt x="91485" y="12642"/>
                  <a:pt x="13426" y="107428"/>
                  <a:pt x="2275" y="146457"/>
                </a:cubicBezTo>
                <a:cubicBezTo>
                  <a:pt x="-8876" y="185486"/>
                  <a:pt x="24577" y="246818"/>
                  <a:pt x="24577" y="235667"/>
                </a:cubicBezTo>
                <a:cubicBezTo>
                  <a:pt x="24577" y="224516"/>
                  <a:pt x="-8876" y="114862"/>
                  <a:pt x="2275" y="79550"/>
                </a:cubicBezTo>
                <a:cubicBezTo>
                  <a:pt x="13426" y="44238"/>
                  <a:pt x="91485" y="-9660"/>
                  <a:pt x="91485" y="14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4CD1144-A2E1-0F5C-9E5E-0927C3510EFF}"/>
              </a:ext>
            </a:extLst>
          </p:cNvPr>
          <p:cNvSpPr/>
          <p:nvPr/>
        </p:nvSpPr>
        <p:spPr>
          <a:xfrm>
            <a:off x="5241048" y="3913256"/>
            <a:ext cx="134384" cy="180064"/>
          </a:xfrm>
          <a:custGeom>
            <a:avLst/>
            <a:gdLst>
              <a:gd name="connsiteX0" fmla="*/ 25 w 134384"/>
              <a:gd name="connsiteY0" fmla="*/ 822 h 180064"/>
              <a:gd name="connsiteX1" fmla="*/ 100386 w 134384"/>
              <a:gd name="connsiteY1" fmla="*/ 112334 h 180064"/>
              <a:gd name="connsiteX2" fmla="*/ 133840 w 134384"/>
              <a:gd name="connsiteY2" fmla="*/ 179242 h 180064"/>
              <a:gd name="connsiteX3" fmla="*/ 111537 w 134384"/>
              <a:gd name="connsiteY3" fmla="*/ 67729 h 180064"/>
              <a:gd name="connsiteX4" fmla="*/ 25 w 134384"/>
              <a:gd name="connsiteY4" fmla="*/ 822 h 18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84" h="180064">
                <a:moveTo>
                  <a:pt x="25" y="822"/>
                </a:moveTo>
                <a:cubicBezTo>
                  <a:pt x="-1834" y="8256"/>
                  <a:pt x="100386" y="112334"/>
                  <a:pt x="100386" y="112334"/>
                </a:cubicBezTo>
                <a:cubicBezTo>
                  <a:pt x="122688" y="142071"/>
                  <a:pt x="131982" y="186676"/>
                  <a:pt x="133840" y="179242"/>
                </a:cubicBezTo>
                <a:cubicBezTo>
                  <a:pt x="135699" y="171808"/>
                  <a:pt x="133839" y="97466"/>
                  <a:pt x="111537" y="67729"/>
                </a:cubicBezTo>
                <a:cubicBezTo>
                  <a:pt x="89235" y="37992"/>
                  <a:pt x="1884" y="-6612"/>
                  <a:pt x="25" y="8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09B432A8-B15C-0C48-D6D9-09384AE4DC68}"/>
              </a:ext>
            </a:extLst>
          </p:cNvPr>
          <p:cNvSpPr/>
          <p:nvPr/>
        </p:nvSpPr>
        <p:spPr>
          <a:xfrm>
            <a:off x="7476125" y="5582024"/>
            <a:ext cx="66195" cy="203200"/>
          </a:xfrm>
          <a:custGeom>
            <a:avLst/>
            <a:gdLst>
              <a:gd name="connsiteX0" fmla="*/ 12393 w 66195"/>
              <a:gd name="connsiteY0" fmla="*/ 0 h 203200"/>
              <a:gd name="connsiteX1" fmla="*/ 36299 w 66195"/>
              <a:gd name="connsiteY1" fmla="*/ 101600 h 203200"/>
              <a:gd name="connsiteX2" fmla="*/ 440 w 66195"/>
              <a:gd name="connsiteY2" fmla="*/ 203200 h 203200"/>
              <a:gd name="connsiteX3" fmla="*/ 66181 w 66195"/>
              <a:gd name="connsiteY3" fmla="*/ 101600 h 203200"/>
              <a:gd name="connsiteX4" fmla="*/ 12393 w 66195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95" h="203200">
                <a:moveTo>
                  <a:pt x="12393" y="0"/>
                </a:moveTo>
                <a:cubicBezTo>
                  <a:pt x="7413" y="0"/>
                  <a:pt x="38291" y="67733"/>
                  <a:pt x="36299" y="101600"/>
                </a:cubicBezTo>
                <a:cubicBezTo>
                  <a:pt x="34307" y="135467"/>
                  <a:pt x="-4540" y="203200"/>
                  <a:pt x="440" y="203200"/>
                </a:cubicBezTo>
                <a:cubicBezTo>
                  <a:pt x="5420" y="203200"/>
                  <a:pt x="65185" y="131482"/>
                  <a:pt x="66181" y="101600"/>
                </a:cubicBezTo>
                <a:cubicBezTo>
                  <a:pt x="67177" y="71718"/>
                  <a:pt x="17373" y="0"/>
                  <a:pt x="12393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C24610D3-9A01-56CF-E968-05715D7A071C}"/>
              </a:ext>
            </a:extLst>
          </p:cNvPr>
          <p:cNvSpPr/>
          <p:nvPr/>
        </p:nvSpPr>
        <p:spPr>
          <a:xfrm>
            <a:off x="5171389" y="3164170"/>
            <a:ext cx="575390" cy="167683"/>
          </a:xfrm>
          <a:custGeom>
            <a:avLst/>
            <a:gdLst>
              <a:gd name="connsiteX0" fmla="*/ 686 w 575390"/>
              <a:gd name="connsiteY0" fmla="*/ 167675 h 167683"/>
              <a:gd name="connsiteX1" fmla="*/ 240716 w 575390"/>
              <a:gd name="connsiteY1" fmla="*/ 59090 h 167683"/>
              <a:gd name="connsiteX2" fmla="*/ 566471 w 575390"/>
              <a:gd name="connsiteY2" fmla="*/ 1940 h 167683"/>
              <a:gd name="connsiteX3" fmla="*/ 475031 w 575390"/>
              <a:gd name="connsiteY3" fmla="*/ 13370 h 167683"/>
              <a:gd name="connsiteX4" fmla="*/ 383591 w 575390"/>
              <a:gd name="connsiteY4" fmla="*/ 13370 h 167683"/>
              <a:gd name="connsiteX5" fmla="*/ 315011 w 575390"/>
              <a:gd name="connsiteY5" fmla="*/ 64805 h 167683"/>
              <a:gd name="connsiteX6" fmla="*/ 686 w 575390"/>
              <a:gd name="connsiteY6" fmla="*/ 167675 h 16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90" h="167683">
                <a:moveTo>
                  <a:pt x="686" y="167675"/>
                </a:moveTo>
                <a:cubicBezTo>
                  <a:pt x="-11697" y="166722"/>
                  <a:pt x="146418" y="86713"/>
                  <a:pt x="240716" y="59090"/>
                </a:cubicBezTo>
                <a:cubicBezTo>
                  <a:pt x="335014" y="31467"/>
                  <a:pt x="527419" y="9560"/>
                  <a:pt x="566471" y="1940"/>
                </a:cubicBezTo>
                <a:cubicBezTo>
                  <a:pt x="605523" y="-5680"/>
                  <a:pt x="505511" y="11465"/>
                  <a:pt x="475031" y="13370"/>
                </a:cubicBezTo>
                <a:cubicBezTo>
                  <a:pt x="444551" y="15275"/>
                  <a:pt x="410261" y="4797"/>
                  <a:pt x="383591" y="13370"/>
                </a:cubicBezTo>
                <a:cubicBezTo>
                  <a:pt x="356921" y="21942"/>
                  <a:pt x="375018" y="41945"/>
                  <a:pt x="315011" y="64805"/>
                </a:cubicBezTo>
                <a:cubicBezTo>
                  <a:pt x="255004" y="87665"/>
                  <a:pt x="13069" y="168628"/>
                  <a:pt x="686" y="1676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0F7E7671-9DD8-014B-0061-D086B1DCA8EE}"/>
              </a:ext>
            </a:extLst>
          </p:cNvPr>
          <p:cNvSpPr/>
          <p:nvPr/>
        </p:nvSpPr>
        <p:spPr>
          <a:xfrm>
            <a:off x="7210241" y="4981146"/>
            <a:ext cx="157118" cy="302655"/>
          </a:xfrm>
          <a:custGeom>
            <a:avLst/>
            <a:gdLst>
              <a:gd name="connsiteX0" fmla="*/ 3359 w 157118"/>
              <a:gd name="connsiteY0" fmla="*/ 429 h 302655"/>
              <a:gd name="connsiteX1" fmla="*/ 79559 w 157118"/>
              <a:gd name="connsiteY1" fmla="*/ 92504 h 302655"/>
              <a:gd name="connsiteX2" fmla="*/ 50984 w 157118"/>
              <a:gd name="connsiteY2" fmla="*/ 121079 h 302655"/>
              <a:gd name="connsiteX3" fmla="*/ 85909 w 157118"/>
              <a:gd name="connsiteY3" fmla="*/ 149654 h 302655"/>
              <a:gd name="connsiteX4" fmla="*/ 38284 w 157118"/>
              <a:gd name="connsiteY4" fmla="*/ 251254 h 302655"/>
              <a:gd name="connsiteX5" fmla="*/ 184 w 157118"/>
              <a:gd name="connsiteY5" fmla="*/ 302054 h 302655"/>
              <a:gd name="connsiteX6" fmla="*/ 54159 w 157118"/>
              <a:gd name="connsiteY6" fmla="*/ 219504 h 302655"/>
              <a:gd name="connsiteX7" fmla="*/ 155759 w 157118"/>
              <a:gd name="connsiteY7" fmla="*/ 133779 h 302655"/>
              <a:gd name="connsiteX8" fmla="*/ 104959 w 157118"/>
              <a:gd name="connsiteY8" fmla="*/ 60754 h 302655"/>
              <a:gd name="connsiteX9" fmla="*/ 3359 w 157118"/>
              <a:gd name="connsiteY9" fmla="*/ 429 h 30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18" h="302655">
                <a:moveTo>
                  <a:pt x="3359" y="429"/>
                </a:moveTo>
                <a:cubicBezTo>
                  <a:pt x="-874" y="5721"/>
                  <a:pt x="71622" y="72396"/>
                  <a:pt x="79559" y="92504"/>
                </a:cubicBezTo>
                <a:cubicBezTo>
                  <a:pt x="87496" y="112612"/>
                  <a:pt x="49926" y="111554"/>
                  <a:pt x="50984" y="121079"/>
                </a:cubicBezTo>
                <a:cubicBezTo>
                  <a:pt x="52042" y="130604"/>
                  <a:pt x="88026" y="127958"/>
                  <a:pt x="85909" y="149654"/>
                </a:cubicBezTo>
                <a:cubicBezTo>
                  <a:pt x="83792" y="171350"/>
                  <a:pt x="52571" y="225854"/>
                  <a:pt x="38284" y="251254"/>
                </a:cubicBezTo>
                <a:cubicBezTo>
                  <a:pt x="23997" y="276654"/>
                  <a:pt x="-2462" y="307346"/>
                  <a:pt x="184" y="302054"/>
                </a:cubicBezTo>
                <a:cubicBezTo>
                  <a:pt x="2830" y="296762"/>
                  <a:pt x="28230" y="247550"/>
                  <a:pt x="54159" y="219504"/>
                </a:cubicBezTo>
                <a:cubicBezTo>
                  <a:pt x="80088" y="191458"/>
                  <a:pt x="147292" y="160237"/>
                  <a:pt x="155759" y="133779"/>
                </a:cubicBezTo>
                <a:cubicBezTo>
                  <a:pt x="164226" y="107321"/>
                  <a:pt x="131417" y="81392"/>
                  <a:pt x="104959" y="60754"/>
                </a:cubicBezTo>
                <a:cubicBezTo>
                  <a:pt x="78501" y="40116"/>
                  <a:pt x="7592" y="-4863"/>
                  <a:pt x="3359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87258658-2D0A-92B4-23B0-F1C030916252}"/>
              </a:ext>
            </a:extLst>
          </p:cNvPr>
          <p:cNvSpPr/>
          <p:nvPr/>
        </p:nvSpPr>
        <p:spPr>
          <a:xfrm>
            <a:off x="7019579" y="4701677"/>
            <a:ext cx="357840" cy="108117"/>
          </a:xfrm>
          <a:custGeom>
            <a:avLst/>
            <a:gdLst>
              <a:gd name="connsiteX0" fmla="*/ 18 w 357840"/>
              <a:gd name="connsiteY0" fmla="*/ 83157 h 108117"/>
              <a:gd name="connsiteX1" fmla="*/ 212852 w 357840"/>
              <a:gd name="connsiteY1" fmla="*/ 71333 h 108117"/>
              <a:gd name="connsiteX2" fmla="*/ 177380 w 357840"/>
              <a:gd name="connsiteY2" fmla="*/ 389 h 108117"/>
              <a:gd name="connsiteX3" fmla="*/ 354742 w 357840"/>
              <a:gd name="connsiteY3" fmla="*/ 106806 h 108117"/>
              <a:gd name="connsiteX4" fmla="*/ 283797 w 357840"/>
              <a:gd name="connsiteY4" fmla="*/ 59509 h 108117"/>
              <a:gd name="connsiteX5" fmla="*/ 201028 w 357840"/>
              <a:gd name="connsiteY5" fmla="*/ 55568 h 108117"/>
              <a:gd name="connsiteX6" fmla="*/ 18 w 357840"/>
              <a:gd name="connsiteY6" fmla="*/ 83157 h 10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840" h="108117">
                <a:moveTo>
                  <a:pt x="18" y="83157"/>
                </a:moveTo>
                <a:cubicBezTo>
                  <a:pt x="1989" y="85785"/>
                  <a:pt x="183292" y="85128"/>
                  <a:pt x="212852" y="71333"/>
                </a:cubicBezTo>
                <a:cubicBezTo>
                  <a:pt x="242412" y="57538"/>
                  <a:pt x="153732" y="-5523"/>
                  <a:pt x="177380" y="389"/>
                </a:cubicBezTo>
                <a:cubicBezTo>
                  <a:pt x="201028" y="6301"/>
                  <a:pt x="337006" y="96953"/>
                  <a:pt x="354742" y="106806"/>
                </a:cubicBezTo>
                <a:cubicBezTo>
                  <a:pt x="372478" y="116659"/>
                  <a:pt x="309416" y="68049"/>
                  <a:pt x="283797" y="59509"/>
                </a:cubicBezTo>
                <a:cubicBezTo>
                  <a:pt x="258178" y="50969"/>
                  <a:pt x="244383" y="52283"/>
                  <a:pt x="201028" y="55568"/>
                </a:cubicBezTo>
                <a:cubicBezTo>
                  <a:pt x="157673" y="58853"/>
                  <a:pt x="-1953" y="80529"/>
                  <a:pt x="18" y="83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4C129A1-55C8-818C-B34B-442843D24BE6}"/>
              </a:ext>
            </a:extLst>
          </p:cNvPr>
          <p:cNvSpPr/>
          <p:nvPr/>
        </p:nvSpPr>
        <p:spPr>
          <a:xfrm>
            <a:off x="6612903" y="4702344"/>
            <a:ext cx="190312" cy="269810"/>
          </a:xfrm>
          <a:custGeom>
            <a:avLst/>
            <a:gdLst>
              <a:gd name="connsiteX0" fmla="*/ 185976 w 190312"/>
              <a:gd name="connsiteY0" fmla="*/ 3663 h 269810"/>
              <a:gd name="connsiteX1" fmla="*/ 731 w 190312"/>
              <a:gd name="connsiteY1" fmla="*/ 267735 h 269810"/>
              <a:gd name="connsiteX2" fmla="*/ 122914 w 190312"/>
              <a:gd name="connsiteY2" fmla="*/ 121904 h 269810"/>
              <a:gd name="connsiteX3" fmla="*/ 185976 w 190312"/>
              <a:gd name="connsiteY3" fmla="*/ 3663 h 26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12" h="269810">
                <a:moveTo>
                  <a:pt x="185976" y="3663"/>
                </a:moveTo>
                <a:cubicBezTo>
                  <a:pt x="165612" y="27968"/>
                  <a:pt x="11241" y="248028"/>
                  <a:pt x="731" y="267735"/>
                </a:cubicBezTo>
                <a:cubicBezTo>
                  <a:pt x="-9779" y="287442"/>
                  <a:pt x="95981" y="161318"/>
                  <a:pt x="122914" y="121904"/>
                </a:cubicBezTo>
                <a:cubicBezTo>
                  <a:pt x="149847" y="82490"/>
                  <a:pt x="206340" y="-20642"/>
                  <a:pt x="185976" y="36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8B65ED31-4EDF-12B8-ED07-CBB5E2F30688}"/>
              </a:ext>
            </a:extLst>
          </p:cNvPr>
          <p:cNvSpPr/>
          <p:nvPr/>
        </p:nvSpPr>
        <p:spPr>
          <a:xfrm>
            <a:off x="4799247" y="8067276"/>
            <a:ext cx="917432" cy="294406"/>
          </a:xfrm>
          <a:custGeom>
            <a:avLst/>
            <a:gdLst>
              <a:gd name="connsiteX0" fmla="*/ 0 w 917432"/>
              <a:gd name="connsiteY0" fmla="*/ 4 h 294406"/>
              <a:gd name="connsiteX1" fmla="*/ 335461 w 917432"/>
              <a:gd name="connsiteY1" fmla="*/ 162324 h 294406"/>
              <a:gd name="connsiteX2" fmla="*/ 908990 w 917432"/>
              <a:gd name="connsiteY2" fmla="*/ 292180 h 294406"/>
              <a:gd name="connsiteX3" fmla="*/ 654689 w 917432"/>
              <a:gd name="connsiteY3" fmla="*/ 238073 h 294406"/>
              <a:gd name="connsiteX4" fmla="*/ 335461 w 917432"/>
              <a:gd name="connsiteY4" fmla="*/ 156913 h 294406"/>
              <a:gd name="connsiteX5" fmla="*/ 0 w 917432"/>
              <a:gd name="connsiteY5" fmla="*/ 4 h 29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432" h="294406">
                <a:moveTo>
                  <a:pt x="0" y="4"/>
                </a:moveTo>
                <a:cubicBezTo>
                  <a:pt x="0" y="906"/>
                  <a:pt x="183963" y="113628"/>
                  <a:pt x="335461" y="162324"/>
                </a:cubicBezTo>
                <a:cubicBezTo>
                  <a:pt x="486959" y="211020"/>
                  <a:pt x="855785" y="279555"/>
                  <a:pt x="908990" y="292180"/>
                </a:cubicBezTo>
                <a:cubicBezTo>
                  <a:pt x="962195" y="304805"/>
                  <a:pt x="750277" y="260618"/>
                  <a:pt x="654689" y="238073"/>
                </a:cubicBezTo>
                <a:cubicBezTo>
                  <a:pt x="559101" y="215529"/>
                  <a:pt x="439165" y="191180"/>
                  <a:pt x="335461" y="156913"/>
                </a:cubicBezTo>
                <a:cubicBezTo>
                  <a:pt x="231757" y="122646"/>
                  <a:pt x="0" y="-898"/>
                  <a:pt x="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6476BBE9-47A4-070B-930C-EC68C383D985}"/>
              </a:ext>
            </a:extLst>
          </p:cNvPr>
          <p:cNvSpPr/>
          <p:nvPr/>
        </p:nvSpPr>
        <p:spPr>
          <a:xfrm>
            <a:off x="6554970" y="3685901"/>
            <a:ext cx="349382" cy="487234"/>
          </a:xfrm>
          <a:custGeom>
            <a:avLst/>
            <a:gdLst>
              <a:gd name="connsiteX0" fmla="*/ 135 w 349382"/>
              <a:gd name="connsiteY0" fmla="*/ 274 h 487234"/>
              <a:gd name="connsiteX1" fmla="*/ 263025 w 349382"/>
              <a:gd name="connsiteY1" fmla="*/ 366034 h 487234"/>
              <a:gd name="connsiteX2" fmla="*/ 348750 w 349382"/>
              <a:gd name="connsiteY2" fmla="*/ 486049 h 487234"/>
              <a:gd name="connsiteX3" fmla="*/ 228735 w 349382"/>
              <a:gd name="connsiteY3" fmla="*/ 308884 h 487234"/>
              <a:gd name="connsiteX4" fmla="*/ 135 w 349382"/>
              <a:gd name="connsiteY4" fmla="*/ 274 h 4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382" h="487234">
                <a:moveTo>
                  <a:pt x="135" y="274"/>
                </a:moveTo>
                <a:cubicBezTo>
                  <a:pt x="5850" y="9799"/>
                  <a:pt x="263025" y="366034"/>
                  <a:pt x="263025" y="366034"/>
                </a:cubicBezTo>
                <a:cubicBezTo>
                  <a:pt x="321127" y="446996"/>
                  <a:pt x="354465" y="495574"/>
                  <a:pt x="348750" y="486049"/>
                </a:cubicBezTo>
                <a:cubicBezTo>
                  <a:pt x="343035" y="476524"/>
                  <a:pt x="286838" y="386037"/>
                  <a:pt x="228735" y="308884"/>
                </a:cubicBezTo>
                <a:cubicBezTo>
                  <a:pt x="170633" y="231732"/>
                  <a:pt x="-5580" y="-9251"/>
                  <a:pt x="135" y="27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91FBD2DC-19F7-8997-0097-F5247F5E08B6}"/>
              </a:ext>
            </a:extLst>
          </p:cNvPr>
          <p:cNvSpPr/>
          <p:nvPr/>
        </p:nvSpPr>
        <p:spPr>
          <a:xfrm>
            <a:off x="5634984" y="3462979"/>
            <a:ext cx="139648" cy="252090"/>
          </a:xfrm>
          <a:custGeom>
            <a:avLst/>
            <a:gdLst>
              <a:gd name="connsiteX0" fmla="*/ 6 w 139648"/>
              <a:gd name="connsiteY0" fmla="*/ 311 h 252090"/>
              <a:gd name="connsiteX1" fmla="*/ 131451 w 139648"/>
              <a:gd name="connsiteY1" fmla="*/ 143186 h 252090"/>
              <a:gd name="connsiteX2" fmla="*/ 125736 w 139648"/>
              <a:gd name="connsiteY2" fmla="*/ 251771 h 252090"/>
              <a:gd name="connsiteX3" fmla="*/ 125736 w 139648"/>
              <a:gd name="connsiteY3" fmla="*/ 108896 h 252090"/>
              <a:gd name="connsiteX4" fmla="*/ 6 w 139648"/>
              <a:gd name="connsiteY4" fmla="*/ 311 h 2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48" h="252090">
                <a:moveTo>
                  <a:pt x="6" y="311"/>
                </a:moveTo>
                <a:cubicBezTo>
                  <a:pt x="958" y="6026"/>
                  <a:pt x="110496" y="101276"/>
                  <a:pt x="131451" y="143186"/>
                </a:cubicBezTo>
                <a:cubicBezTo>
                  <a:pt x="152406" y="185096"/>
                  <a:pt x="126688" y="257486"/>
                  <a:pt x="125736" y="251771"/>
                </a:cubicBezTo>
                <a:cubicBezTo>
                  <a:pt x="124784" y="246056"/>
                  <a:pt x="147643" y="148901"/>
                  <a:pt x="125736" y="108896"/>
                </a:cubicBezTo>
                <a:cubicBezTo>
                  <a:pt x="103829" y="68891"/>
                  <a:pt x="-946" y="-5404"/>
                  <a:pt x="6" y="3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7C1938BC-3F0D-6C86-6D4D-ECCE5B38E550}"/>
              </a:ext>
            </a:extLst>
          </p:cNvPr>
          <p:cNvSpPr/>
          <p:nvPr/>
        </p:nvSpPr>
        <p:spPr>
          <a:xfrm>
            <a:off x="4821787" y="4340055"/>
            <a:ext cx="790058" cy="53525"/>
          </a:xfrm>
          <a:custGeom>
            <a:avLst/>
            <a:gdLst>
              <a:gd name="connsiteX0" fmla="*/ 0 w 790058"/>
              <a:gd name="connsiteY0" fmla="*/ 0 h 53525"/>
              <a:gd name="connsiteX1" fmla="*/ 700297 w 790058"/>
              <a:gd name="connsiteY1" fmla="*/ 35684 h 53525"/>
              <a:gd name="connsiteX2" fmla="*/ 771665 w 790058"/>
              <a:gd name="connsiteY2" fmla="*/ 53525 h 53525"/>
              <a:gd name="connsiteX3" fmla="*/ 615548 w 790058"/>
              <a:gd name="connsiteY3" fmla="*/ 35684 h 53525"/>
              <a:gd name="connsiteX4" fmla="*/ 0 w 790058"/>
              <a:gd name="connsiteY4" fmla="*/ 0 h 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058" h="53525">
                <a:moveTo>
                  <a:pt x="0" y="0"/>
                </a:moveTo>
                <a:lnTo>
                  <a:pt x="700297" y="35684"/>
                </a:lnTo>
                <a:cubicBezTo>
                  <a:pt x="828908" y="44605"/>
                  <a:pt x="785790" y="53525"/>
                  <a:pt x="771665" y="53525"/>
                </a:cubicBezTo>
                <a:cubicBezTo>
                  <a:pt x="757540" y="53525"/>
                  <a:pt x="615548" y="35684"/>
                  <a:pt x="615548" y="3568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6B35C403-C534-7CD2-D08B-9F443A137BC8}"/>
              </a:ext>
            </a:extLst>
          </p:cNvPr>
          <p:cNvSpPr/>
          <p:nvPr/>
        </p:nvSpPr>
        <p:spPr>
          <a:xfrm>
            <a:off x="5503267" y="5820772"/>
            <a:ext cx="69413" cy="152533"/>
          </a:xfrm>
          <a:custGeom>
            <a:avLst/>
            <a:gdLst>
              <a:gd name="connsiteX0" fmla="*/ 46633 w 69413"/>
              <a:gd name="connsiteY0" fmla="*/ 61 h 152533"/>
              <a:gd name="connsiteX1" fmla="*/ 55100 w 69413"/>
              <a:gd name="connsiteY1" fmla="*/ 84728 h 152533"/>
              <a:gd name="connsiteX2" fmla="*/ 66 w 69413"/>
              <a:gd name="connsiteY2" fmla="*/ 152461 h 152533"/>
              <a:gd name="connsiteX3" fmla="*/ 67800 w 69413"/>
              <a:gd name="connsiteY3" fmla="*/ 72028 h 152533"/>
              <a:gd name="connsiteX4" fmla="*/ 46633 w 69413"/>
              <a:gd name="connsiteY4" fmla="*/ 61 h 15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3" h="152533">
                <a:moveTo>
                  <a:pt x="46633" y="61"/>
                </a:moveTo>
                <a:cubicBezTo>
                  <a:pt x="44516" y="2178"/>
                  <a:pt x="62861" y="59328"/>
                  <a:pt x="55100" y="84728"/>
                </a:cubicBezTo>
                <a:cubicBezTo>
                  <a:pt x="47339" y="110128"/>
                  <a:pt x="-2051" y="154578"/>
                  <a:pt x="66" y="152461"/>
                </a:cubicBezTo>
                <a:cubicBezTo>
                  <a:pt x="2183" y="150344"/>
                  <a:pt x="59333" y="93195"/>
                  <a:pt x="67800" y="72028"/>
                </a:cubicBezTo>
                <a:cubicBezTo>
                  <a:pt x="76267" y="50861"/>
                  <a:pt x="48750" y="-2056"/>
                  <a:pt x="46633" y="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70CA3963-ABC9-328C-D6D1-2609D000F5EC}"/>
              </a:ext>
            </a:extLst>
          </p:cNvPr>
          <p:cNvSpPr/>
          <p:nvPr/>
        </p:nvSpPr>
        <p:spPr>
          <a:xfrm>
            <a:off x="4749800" y="5841970"/>
            <a:ext cx="42346" cy="153707"/>
          </a:xfrm>
          <a:custGeom>
            <a:avLst/>
            <a:gdLst>
              <a:gd name="connsiteX0" fmla="*/ 25400 w 42346"/>
              <a:gd name="connsiteY0" fmla="*/ 30 h 153707"/>
              <a:gd name="connsiteX1" fmla="*/ 12700 w 42346"/>
              <a:gd name="connsiteY1" fmla="*/ 71997 h 153707"/>
              <a:gd name="connsiteX2" fmla="*/ 42333 w 42346"/>
              <a:gd name="connsiteY2" fmla="*/ 152430 h 153707"/>
              <a:gd name="connsiteX3" fmla="*/ 8467 w 42346"/>
              <a:gd name="connsiteY3" fmla="*/ 118563 h 153707"/>
              <a:gd name="connsiteX4" fmla="*/ 0 w 42346"/>
              <a:gd name="connsiteY4" fmla="*/ 80463 h 153707"/>
              <a:gd name="connsiteX5" fmla="*/ 25400 w 42346"/>
              <a:gd name="connsiteY5" fmla="*/ 30 h 15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46" h="153707">
                <a:moveTo>
                  <a:pt x="25400" y="30"/>
                </a:moveTo>
                <a:cubicBezTo>
                  <a:pt x="27517" y="-1381"/>
                  <a:pt x="9878" y="46597"/>
                  <a:pt x="12700" y="71997"/>
                </a:cubicBezTo>
                <a:cubicBezTo>
                  <a:pt x="15522" y="97397"/>
                  <a:pt x="43038" y="144669"/>
                  <a:pt x="42333" y="152430"/>
                </a:cubicBezTo>
                <a:cubicBezTo>
                  <a:pt x="41628" y="160191"/>
                  <a:pt x="15522" y="130557"/>
                  <a:pt x="8467" y="118563"/>
                </a:cubicBezTo>
                <a:cubicBezTo>
                  <a:pt x="1412" y="106569"/>
                  <a:pt x="0" y="98102"/>
                  <a:pt x="0" y="80463"/>
                </a:cubicBezTo>
                <a:cubicBezTo>
                  <a:pt x="0" y="62824"/>
                  <a:pt x="23283" y="1441"/>
                  <a:pt x="25400" y="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D9D9D560-6A31-EE94-6B62-B2C4E941B705}"/>
              </a:ext>
            </a:extLst>
          </p:cNvPr>
          <p:cNvSpPr/>
          <p:nvPr/>
        </p:nvSpPr>
        <p:spPr>
          <a:xfrm>
            <a:off x="4520034" y="5705322"/>
            <a:ext cx="26253" cy="128828"/>
          </a:xfrm>
          <a:custGeom>
            <a:avLst/>
            <a:gdLst>
              <a:gd name="connsiteX0" fmla="*/ 13329 w 26253"/>
              <a:gd name="connsiteY0" fmla="*/ 19 h 128828"/>
              <a:gd name="connsiteX1" fmla="*/ 6890 w 26253"/>
              <a:gd name="connsiteY1" fmla="*/ 64413 h 128828"/>
              <a:gd name="connsiteX2" fmla="*/ 26208 w 26253"/>
              <a:gd name="connsiteY2" fmla="*/ 128808 h 128828"/>
              <a:gd name="connsiteX3" fmla="*/ 451 w 26253"/>
              <a:gd name="connsiteY3" fmla="*/ 70853 h 128828"/>
              <a:gd name="connsiteX4" fmla="*/ 13329 w 26253"/>
              <a:gd name="connsiteY4" fmla="*/ 19 h 12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3" h="128828">
                <a:moveTo>
                  <a:pt x="13329" y="19"/>
                </a:moveTo>
                <a:cubicBezTo>
                  <a:pt x="14402" y="-1054"/>
                  <a:pt x="4743" y="42948"/>
                  <a:pt x="6890" y="64413"/>
                </a:cubicBezTo>
                <a:cubicBezTo>
                  <a:pt x="9036" y="85878"/>
                  <a:pt x="27281" y="127735"/>
                  <a:pt x="26208" y="128808"/>
                </a:cubicBezTo>
                <a:cubicBezTo>
                  <a:pt x="25135" y="129881"/>
                  <a:pt x="3671" y="88561"/>
                  <a:pt x="451" y="70853"/>
                </a:cubicBezTo>
                <a:cubicBezTo>
                  <a:pt x="-2769" y="53145"/>
                  <a:pt x="12256" y="1092"/>
                  <a:pt x="13329" y="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97DF79EF-4E4C-F200-7B30-972216E1A53E}"/>
              </a:ext>
            </a:extLst>
          </p:cNvPr>
          <p:cNvSpPr/>
          <p:nvPr/>
        </p:nvSpPr>
        <p:spPr>
          <a:xfrm>
            <a:off x="7363492" y="5702118"/>
            <a:ext cx="52051" cy="167432"/>
          </a:xfrm>
          <a:custGeom>
            <a:avLst/>
            <a:gdLst>
              <a:gd name="connsiteX0" fmla="*/ 4 w 52051"/>
              <a:gd name="connsiteY0" fmla="*/ 3 h 167432"/>
              <a:gd name="connsiteX1" fmla="*/ 48300 w 52051"/>
              <a:gd name="connsiteY1" fmla="*/ 90155 h 167432"/>
              <a:gd name="connsiteX2" fmla="*/ 32201 w 52051"/>
              <a:gd name="connsiteY2" fmla="*/ 167428 h 167432"/>
              <a:gd name="connsiteX3" fmla="*/ 51519 w 52051"/>
              <a:gd name="connsiteY3" fmla="*/ 93375 h 167432"/>
              <a:gd name="connsiteX4" fmla="*/ 4 w 52051"/>
              <a:gd name="connsiteY4" fmla="*/ 3 h 1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1" h="167432">
                <a:moveTo>
                  <a:pt x="4" y="3"/>
                </a:moveTo>
                <a:cubicBezTo>
                  <a:pt x="-532" y="-534"/>
                  <a:pt x="42934" y="62251"/>
                  <a:pt x="48300" y="90155"/>
                </a:cubicBezTo>
                <a:cubicBezTo>
                  <a:pt x="53666" y="118059"/>
                  <a:pt x="31665" y="166891"/>
                  <a:pt x="32201" y="167428"/>
                </a:cubicBezTo>
                <a:cubicBezTo>
                  <a:pt x="32737" y="167965"/>
                  <a:pt x="55812" y="117523"/>
                  <a:pt x="51519" y="93375"/>
                </a:cubicBezTo>
                <a:cubicBezTo>
                  <a:pt x="47226" y="69227"/>
                  <a:pt x="540" y="540"/>
                  <a:pt x="4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8D4C3DD2-AD65-9B68-56FB-5A2412BA0E32}"/>
              </a:ext>
            </a:extLst>
          </p:cNvPr>
          <p:cNvSpPr/>
          <p:nvPr/>
        </p:nvSpPr>
        <p:spPr>
          <a:xfrm>
            <a:off x="7331139" y="6020797"/>
            <a:ext cx="53709" cy="112894"/>
          </a:xfrm>
          <a:custGeom>
            <a:avLst/>
            <a:gdLst>
              <a:gd name="connsiteX0" fmla="*/ 38796 w 53709"/>
              <a:gd name="connsiteY0" fmla="*/ 76 h 112894"/>
              <a:gd name="connsiteX1" fmla="*/ 35576 w 53709"/>
              <a:gd name="connsiteY1" fmla="*/ 70910 h 112894"/>
              <a:gd name="connsiteX2" fmla="*/ 160 w 53709"/>
              <a:gd name="connsiteY2" fmla="*/ 112766 h 112894"/>
              <a:gd name="connsiteX3" fmla="*/ 51675 w 53709"/>
              <a:gd name="connsiteY3" fmla="*/ 58031 h 112894"/>
              <a:gd name="connsiteX4" fmla="*/ 38796 w 53709"/>
              <a:gd name="connsiteY4" fmla="*/ 76 h 11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9" h="112894">
                <a:moveTo>
                  <a:pt x="38796" y="76"/>
                </a:moveTo>
                <a:cubicBezTo>
                  <a:pt x="36113" y="2222"/>
                  <a:pt x="42015" y="52128"/>
                  <a:pt x="35576" y="70910"/>
                </a:cubicBezTo>
                <a:cubicBezTo>
                  <a:pt x="29137" y="89692"/>
                  <a:pt x="-2523" y="114912"/>
                  <a:pt x="160" y="112766"/>
                </a:cubicBezTo>
                <a:cubicBezTo>
                  <a:pt x="2843" y="110620"/>
                  <a:pt x="43626" y="74666"/>
                  <a:pt x="51675" y="58031"/>
                </a:cubicBezTo>
                <a:cubicBezTo>
                  <a:pt x="59724" y="41396"/>
                  <a:pt x="41479" y="-2070"/>
                  <a:pt x="38796" y="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EC66960-8C6C-9CFC-E965-10408973483F}"/>
              </a:ext>
            </a:extLst>
          </p:cNvPr>
          <p:cNvSpPr/>
          <p:nvPr/>
        </p:nvSpPr>
        <p:spPr>
          <a:xfrm>
            <a:off x="6483843" y="5231507"/>
            <a:ext cx="683311" cy="119765"/>
          </a:xfrm>
          <a:custGeom>
            <a:avLst/>
            <a:gdLst>
              <a:gd name="connsiteX0" fmla="*/ 65064 w 683311"/>
              <a:gd name="connsiteY0" fmla="*/ 81028 h 119765"/>
              <a:gd name="connsiteX1" fmla="*/ 335520 w 683311"/>
              <a:gd name="connsiteY1" fmla="*/ 32732 h 119765"/>
              <a:gd name="connsiteX2" fmla="*/ 467529 w 683311"/>
              <a:gd name="connsiteY2" fmla="*/ 87468 h 119765"/>
              <a:gd name="connsiteX3" fmla="*/ 438551 w 683311"/>
              <a:gd name="connsiteY3" fmla="*/ 103566 h 119765"/>
              <a:gd name="connsiteX4" fmla="*/ 560901 w 683311"/>
              <a:gd name="connsiteY4" fmla="*/ 100347 h 119765"/>
              <a:gd name="connsiteX5" fmla="*/ 541582 w 683311"/>
              <a:gd name="connsiteY5" fmla="*/ 119665 h 119765"/>
              <a:gd name="connsiteX6" fmla="*/ 683250 w 683311"/>
              <a:gd name="connsiteY6" fmla="*/ 90687 h 119765"/>
              <a:gd name="connsiteX7" fmla="*/ 522264 w 683311"/>
              <a:gd name="connsiteY7" fmla="*/ 90687 h 119765"/>
              <a:gd name="connsiteX8" fmla="*/ 383816 w 683311"/>
              <a:gd name="connsiteY8" fmla="*/ 26293 h 119765"/>
              <a:gd name="connsiteX9" fmla="*/ 216391 w 683311"/>
              <a:gd name="connsiteY9" fmla="*/ 10194 h 119765"/>
              <a:gd name="connsiteX10" fmla="*/ 135898 w 683311"/>
              <a:gd name="connsiteY10" fmla="*/ 535 h 119765"/>
              <a:gd name="connsiteX11" fmla="*/ 255027 w 683311"/>
              <a:gd name="connsiteY11" fmla="*/ 26293 h 119765"/>
              <a:gd name="connsiteX12" fmla="*/ 142337 w 683311"/>
              <a:gd name="connsiteY12" fmla="*/ 68149 h 119765"/>
              <a:gd name="connsiteX13" fmla="*/ 3889 w 683311"/>
              <a:gd name="connsiteY13" fmla="*/ 106786 h 119765"/>
              <a:gd name="connsiteX14" fmla="*/ 65064 w 683311"/>
              <a:gd name="connsiteY14" fmla="*/ 81028 h 11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3311" h="119765">
                <a:moveTo>
                  <a:pt x="65064" y="81028"/>
                </a:moveTo>
                <a:cubicBezTo>
                  <a:pt x="120336" y="68686"/>
                  <a:pt x="268443" y="31659"/>
                  <a:pt x="335520" y="32732"/>
                </a:cubicBezTo>
                <a:cubicBezTo>
                  <a:pt x="402597" y="33805"/>
                  <a:pt x="450357" y="75662"/>
                  <a:pt x="467529" y="87468"/>
                </a:cubicBezTo>
                <a:cubicBezTo>
                  <a:pt x="484701" y="99274"/>
                  <a:pt x="422989" y="101419"/>
                  <a:pt x="438551" y="103566"/>
                </a:cubicBezTo>
                <a:cubicBezTo>
                  <a:pt x="454113" y="105713"/>
                  <a:pt x="560901" y="100347"/>
                  <a:pt x="560901" y="100347"/>
                </a:cubicBezTo>
                <a:cubicBezTo>
                  <a:pt x="578073" y="103030"/>
                  <a:pt x="521191" y="121275"/>
                  <a:pt x="541582" y="119665"/>
                </a:cubicBezTo>
                <a:cubicBezTo>
                  <a:pt x="561973" y="118055"/>
                  <a:pt x="686470" y="95517"/>
                  <a:pt x="683250" y="90687"/>
                </a:cubicBezTo>
                <a:cubicBezTo>
                  <a:pt x="680030" y="85857"/>
                  <a:pt x="572170" y="101419"/>
                  <a:pt x="522264" y="90687"/>
                </a:cubicBezTo>
                <a:cubicBezTo>
                  <a:pt x="472358" y="79955"/>
                  <a:pt x="434795" y="39708"/>
                  <a:pt x="383816" y="26293"/>
                </a:cubicBezTo>
                <a:cubicBezTo>
                  <a:pt x="332837" y="12878"/>
                  <a:pt x="257711" y="14487"/>
                  <a:pt x="216391" y="10194"/>
                </a:cubicBezTo>
                <a:cubicBezTo>
                  <a:pt x="175071" y="5901"/>
                  <a:pt x="129459" y="-2148"/>
                  <a:pt x="135898" y="535"/>
                </a:cubicBezTo>
                <a:cubicBezTo>
                  <a:pt x="142337" y="3218"/>
                  <a:pt x="253954" y="15024"/>
                  <a:pt x="255027" y="26293"/>
                </a:cubicBezTo>
                <a:cubicBezTo>
                  <a:pt x="256100" y="37562"/>
                  <a:pt x="184193" y="54734"/>
                  <a:pt x="142337" y="68149"/>
                </a:cubicBezTo>
                <a:cubicBezTo>
                  <a:pt x="100481" y="81564"/>
                  <a:pt x="16768" y="104103"/>
                  <a:pt x="3889" y="106786"/>
                </a:cubicBezTo>
                <a:cubicBezTo>
                  <a:pt x="-8990" y="109469"/>
                  <a:pt x="9792" y="93370"/>
                  <a:pt x="65064" y="8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66D9B11-C58A-3B89-9C17-7C1D2DE49AF1}"/>
              </a:ext>
            </a:extLst>
          </p:cNvPr>
          <p:cNvSpPr/>
          <p:nvPr/>
        </p:nvSpPr>
        <p:spPr>
          <a:xfrm>
            <a:off x="7360920" y="5109132"/>
            <a:ext cx="101110" cy="241097"/>
          </a:xfrm>
          <a:custGeom>
            <a:avLst/>
            <a:gdLst>
              <a:gd name="connsiteX0" fmla="*/ 0 w 101110"/>
              <a:gd name="connsiteY0" fmla="*/ 38940 h 241097"/>
              <a:gd name="connsiteX1" fmla="*/ 96012 w 101110"/>
              <a:gd name="connsiteY1" fmla="*/ 112092 h 241097"/>
              <a:gd name="connsiteX2" fmla="*/ 86868 w 101110"/>
              <a:gd name="connsiteY2" fmla="*/ 240108 h 241097"/>
              <a:gd name="connsiteX3" fmla="*/ 86868 w 101110"/>
              <a:gd name="connsiteY3" fmla="*/ 162384 h 241097"/>
              <a:gd name="connsiteX4" fmla="*/ 96012 w 101110"/>
              <a:gd name="connsiteY4" fmla="*/ 2364 h 241097"/>
              <a:gd name="connsiteX5" fmla="*/ 96012 w 101110"/>
              <a:gd name="connsiteY5" fmla="*/ 66372 h 241097"/>
              <a:gd name="connsiteX6" fmla="*/ 0 w 101110"/>
              <a:gd name="connsiteY6" fmla="*/ 38940 h 24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10" h="241097">
                <a:moveTo>
                  <a:pt x="0" y="38940"/>
                </a:moveTo>
                <a:cubicBezTo>
                  <a:pt x="0" y="46560"/>
                  <a:pt x="81534" y="78564"/>
                  <a:pt x="96012" y="112092"/>
                </a:cubicBezTo>
                <a:cubicBezTo>
                  <a:pt x="110490" y="145620"/>
                  <a:pt x="88392" y="231726"/>
                  <a:pt x="86868" y="240108"/>
                </a:cubicBezTo>
                <a:cubicBezTo>
                  <a:pt x="85344" y="248490"/>
                  <a:pt x="85344" y="202008"/>
                  <a:pt x="86868" y="162384"/>
                </a:cubicBezTo>
                <a:cubicBezTo>
                  <a:pt x="88392" y="122760"/>
                  <a:pt x="94488" y="18366"/>
                  <a:pt x="96012" y="2364"/>
                </a:cubicBezTo>
                <a:cubicBezTo>
                  <a:pt x="97536" y="-13638"/>
                  <a:pt x="106680" y="56466"/>
                  <a:pt x="96012" y="66372"/>
                </a:cubicBezTo>
                <a:cubicBezTo>
                  <a:pt x="85344" y="76278"/>
                  <a:pt x="0" y="31320"/>
                  <a:pt x="0" y="38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FA9C6122-AE91-FF7A-385E-9195A56EDC93}"/>
              </a:ext>
            </a:extLst>
          </p:cNvPr>
          <p:cNvSpPr/>
          <p:nvPr/>
        </p:nvSpPr>
        <p:spPr>
          <a:xfrm>
            <a:off x="6780252" y="5339990"/>
            <a:ext cx="604223" cy="105374"/>
          </a:xfrm>
          <a:custGeom>
            <a:avLst/>
            <a:gdLst>
              <a:gd name="connsiteX0" fmla="*/ 24 w 604223"/>
              <a:gd name="connsiteY0" fmla="*/ 106 h 105374"/>
              <a:gd name="connsiteX1" fmla="*/ 224052 w 604223"/>
              <a:gd name="connsiteY1" fmla="*/ 73258 h 105374"/>
              <a:gd name="connsiteX2" fmla="*/ 416076 w 604223"/>
              <a:gd name="connsiteY2" fmla="*/ 77830 h 105374"/>
              <a:gd name="connsiteX3" fmla="*/ 260628 w 604223"/>
              <a:gd name="connsiteY3" fmla="*/ 96118 h 105374"/>
              <a:gd name="connsiteX4" fmla="*/ 603528 w 604223"/>
              <a:gd name="connsiteY4" fmla="*/ 91546 h 105374"/>
              <a:gd name="connsiteX5" fmla="*/ 342924 w 604223"/>
              <a:gd name="connsiteY5" fmla="*/ 91546 h 105374"/>
              <a:gd name="connsiteX6" fmla="*/ 114324 w 604223"/>
              <a:gd name="connsiteY6" fmla="*/ 105262 h 105374"/>
              <a:gd name="connsiteX7" fmla="*/ 237768 w 604223"/>
              <a:gd name="connsiteY7" fmla="*/ 91546 h 105374"/>
              <a:gd name="connsiteX8" fmla="*/ 24 w 604223"/>
              <a:gd name="connsiteY8" fmla="*/ 106 h 10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223" h="105374">
                <a:moveTo>
                  <a:pt x="24" y="106"/>
                </a:moveTo>
                <a:cubicBezTo>
                  <a:pt x="-2262" y="-2942"/>
                  <a:pt x="154710" y="60304"/>
                  <a:pt x="224052" y="73258"/>
                </a:cubicBezTo>
                <a:cubicBezTo>
                  <a:pt x="293394" y="86212"/>
                  <a:pt x="409980" y="74020"/>
                  <a:pt x="416076" y="77830"/>
                </a:cubicBezTo>
                <a:cubicBezTo>
                  <a:pt x="422172" y="81640"/>
                  <a:pt x="229386" y="93832"/>
                  <a:pt x="260628" y="96118"/>
                </a:cubicBezTo>
                <a:cubicBezTo>
                  <a:pt x="291870" y="98404"/>
                  <a:pt x="589812" y="92308"/>
                  <a:pt x="603528" y="91546"/>
                </a:cubicBezTo>
                <a:cubicBezTo>
                  <a:pt x="617244" y="90784"/>
                  <a:pt x="424458" y="89260"/>
                  <a:pt x="342924" y="91546"/>
                </a:cubicBezTo>
                <a:cubicBezTo>
                  <a:pt x="261390" y="93832"/>
                  <a:pt x="131850" y="105262"/>
                  <a:pt x="114324" y="105262"/>
                </a:cubicBezTo>
                <a:cubicBezTo>
                  <a:pt x="96798" y="105262"/>
                  <a:pt x="252246" y="107548"/>
                  <a:pt x="237768" y="91546"/>
                </a:cubicBezTo>
                <a:cubicBezTo>
                  <a:pt x="223290" y="75544"/>
                  <a:pt x="2310" y="3154"/>
                  <a:pt x="2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1653AF2A-5C92-82FD-E1B6-64DA0E2D13E0}"/>
              </a:ext>
            </a:extLst>
          </p:cNvPr>
          <p:cNvSpPr/>
          <p:nvPr/>
        </p:nvSpPr>
        <p:spPr>
          <a:xfrm>
            <a:off x="6821007" y="5294055"/>
            <a:ext cx="412631" cy="105953"/>
          </a:xfrm>
          <a:custGeom>
            <a:avLst/>
            <a:gdLst>
              <a:gd name="connsiteX0" fmla="*/ 417 w 412631"/>
              <a:gd name="connsiteY0" fmla="*/ 41469 h 105953"/>
              <a:gd name="connsiteX1" fmla="*/ 306741 w 412631"/>
              <a:gd name="connsiteY1" fmla="*/ 105477 h 105953"/>
              <a:gd name="connsiteX2" fmla="*/ 411897 w 412631"/>
              <a:gd name="connsiteY2" fmla="*/ 321 h 105953"/>
              <a:gd name="connsiteX3" fmla="*/ 347889 w 412631"/>
              <a:gd name="connsiteY3" fmla="*/ 73473 h 105953"/>
              <a:gd name="connsiteX4" fmla="*/ 242733 w 412631"/>
              <a:gd name="connsiteY4" fmla="*/ 96333 h 105953"/>
              <a:gd name="connsiteX5" fmla="*/ 417 w 412631"/>
              <a:gd name="connsiteY5" fmla="*/ 41469 h 10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631" h="105953">
                <a:moveTo>
                  <a:pt x="417" y="41469"/>
                </a:moveTo>
                <a:cubicBezTo>
                  <a:pt x="11085" y="42993"/>
                  <a:pt x="238161" y="112335"/>
                  <a:pt x="306741" y="105477"/>
                </a:cubicBezTo>
                <a:cubicBezTo>
                  <a:pt x="375321" y="98619"/>
                  <a:pt x="405039" y="5655"/>
                  <a:pt x="411897" y="321"/>
                </a:cubicBezTo>
                <a:cubicBezTo>
                  <a:pt x="418755" y="-5013"/>
                  <a:pt x="376083" y="57471"/>
                  <a:pt x="347889" y="73473"/>
                </a:cubicBezTo>
                <a:cubicBezTo>
                  <a:pt x="319695" y="89475"/>
                  <a:pt x="299121" y="102429"/>
                  <a:pt x="242733" y="96333"/>
                </a:cubicBezTo>
                <a:cubicBezTo>
                  <a:pt x="186345" y="90237"/>
                  <a:pt x="-10251" y="39945"/>
                  <a:pt x="417" y="41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FC7BB6E-EEB1-5DF5-A62E-F78BDB59FF89}"/>
              </a:ext>
            </a:extLst>
          </p:cNvPr>
          <p:cNvSpPr/>
          <p:nvPr/>
        </p:nvSpPr>
        <p:spPr>
          <a:xfrm>
            <a:off x="6592734" y="5353783"/>
            <a:ext cx="41294" cy="164656"/>
          </a:xfrm>
          <a:custGeom>
            <a:avLst/>
            <a:gdLst>
              <a:gd name="connsiteX0" fmla="*/ 41238 w 41294"/>
              <a:gd name="connsiteY0" fmla="*/ 29 h 164656"/>
              <a:gd name="connsiteX1" fmla="*/ 9234 w 41294"/>
              <a:gd name="connsiteY1" fmla="*/ 91469 h 164656"/>
              <a:gd name="connsiteX2" fmla="*/ 18378 w 41294"/>
              <a:gd name="connsiteY2" fmla="*/ 164621 h 164656"/>
              <a:gd name="connsiteX3" fmla="*/ 90 w 41294"/>
              <a:gd name="connsiteY3" fmla="*/ 82325 h 164656"/>
              <a:gd name="connsiteX4" fmla="*/ 41238 w 41294"/>
              <a:gd name="connsiteY4" fmla="*/ 29 h 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4" h="164656">
                <a:moveTo>
                  <a:pt x="41238" y="29"/>
                </a:moveTo>
                <a:cubicBezTo>
                  <a:pt x="42762" y="1553"/>
                  <a:pt x="13044" y="64037"/>
                  <a:pt x="9234" y="91469"/>
                </a:cubicBezTo>
                <a:cubicBezTo>
                  <a:pt x="5424" y="118901"/>
                  <a:pt x="19902" y="166145"/>
                  <a:pt x="18378" y="164621"/>
                </a:cubicBezTo>
                <a:cubicBezTo>
                  <a:pt x="16854" y="163097"/>
                  <a:pt x="-1434" y="107471"/>
                  <a:pt x="90" y="82325"/>
                </a:cubicBezTo>
                <a:cubicBezTo>
                  <a:pt x="1614" y="57179"/>
                  <a:pt x="39714" y="-1495"/>
                  <a:pt x="4123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4B5E7261-A410-D7E7-ECED-2C1F6D6F415E}"/>
              </a:ext>
            </a:extLst>
          </p:cNvPr>
          <p:cNvSpPr/>
          <p:nvPr/>
        </p:nvSpPr>
        <p:spPr>
          <a:xfrm>
            <a:off x="6507952" y="5120020"/>
            <a:ext cx="71311" cy="441099"/>
          </a:xfrm>
          <a:custGeom>
            <a:avLst/>
            <a:gdLst>
              <a:gd name="connsiteX0" fmla="*/ 71156 w 71311"/>
              <a:gd name="connsiteY0" fmla="*/ 620 h 441099"/>
              <a:gd name="connsiteX1" fmla="*/ 25436 w 71311"/>
              <a:gd name="connsiteY1" fmla="*/ 210932 h 441099"/>
              <a:gd name="connsiteX2" fmla="*/ 34580 w 71311"/>
              <a:gd name="connsiteY2" fmla="*/ 434960 h 441099"/>
              <a:gd name="connsiteX3" fmla="*/ 20864 w 71311"/>
              <a:gd name="connsiteY3" fmla="*/ 366380 h 441099"/>
              <a:gd name="connsiteX4" fmla="*/ 2576 w 71311"/>
              <a:gd name="connsiteY4" fmla="*/ 242936 h 441099"/>
              <a:gd name="connsiteX5" fmla="*/ 7148 w 71311"/>
              <a:gd name="connsiteY5" fmla="*/ 279512 h 441099"/>
              <a:gd name="connsiteX6" fmla="*/ 71156 w 71311"/>
              <a:gd name="connsiteY6" fmla="*/ 620 h 44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11" h="441099">
                <a:moveTo>
                  <a:pt x="71156" y="620"/>
                </a:moveTo>
                <a:cubicBezTo>
                  <a:pt x="74204" y="-10810"/>
                  <a:pt x="31532" y="138542"/>
                  <a:pt x="25436" y="210932"/>
                </a:cubicBezTo>
                <a:cubicBezTo>
                  <a:pt x="19340" y="283322"/>
                  <a:pt x="35342" y="409052"/>
                  <a:pt x="34580" y="434960"/>
                </a:cubicBezTo>
                <a:cubicBezTo>
                  <a:pt x="33818" y="460868"/>
                  <a:pt x="26198" y="398384"/>
                  <a:pt x="20864" y="366380"/>
                </a:cubicBezTo>
                <a:cubicBezTo>
                  <a:pt x="15530" y="334376"/>
                  <a:pt x="4862" y="257414"/>
                  <a:pt x="2576" y="242936"/>
                </a:cubicBezTo>
                <a:cubicBezTo>
                  <a:pt x="290" y="228458"/>
                  <a:pt x="-3520" y="316850"/>
                  <a:pt x="7148" y="279512"/>
                </a:cubicBezTo>
                <a:cubicBezTo>
                  <a:pt x="17816" y="242174"/>
                  <a:pt x="68108" y="12050"/>
                  <a:pt x="71156" y="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2B8009C-ECAA-5597-0EDE-B920DE627813}"/>
              </a:ext>
            </a:extLst>
          </p:cNvPr>
          <p:cNvSpPr/>
          <p:nvPr/>
        </p:nvSpPr>
        <p:spPr>
          <a:xfrm>
            <a:off x="6349534" y="4517198"/>
            <a:ext cx="113164" cy="557045"/>
          </a:xfrm>
          <a:custGeom>
            <a:avLst/>
            <a:gdLst>
              <a:gd name="connsiteX0" fmla="*/ 108672 w 113164"/>
              <a:gd name="connsiteY0" fmla="*/ 1496 h 557045"/>
              <a:gd name="connsiteX1" fmla="*/ 38965 w 113164"/>
              <a:gd name="connsiteY1" fmla="*/ 173715 h 557045"/>
              <a:gd name="connsiteX2" fmla="*/ 47166 w 113164"/>
              <a:gd name="connsiteY2" fmla="*/ 395139 h 557045"/>
              <a:gd name="connsiteX3" fmla="*/ 30764 w 113164"/>
              <a:gd name="connsiteY3" fmla="*/ 329532 h 557045"/>
              <a:gd name="connsiteX4" fmla="*/ 112773 w 113164"/>
              <a:gd name="connsiteY4" fmla="*/ 555057 h 557045"/>
              <a:gd name="connsiteX5" fmla="*/ 59467 w 113164"/>
              <a:gd name="connsiteY5" fmla="*/ 427943 h 557045"/>
              <a:gd name="connsiteX6" fmla="*/ 6161 w 113164"/>
              <a:gd name="connsiteY6" fmla="*/ 227021 h 557045"/>
              <a:gd name="connsiteX7" fmla="*/ 6161 w 113164"/>
              <a:gd name="connsiteY7" fmla="*/ 251624 h 557045"/>
              <a:gd name="connsiteX8" fmla="*/ 51266 w 113164"/>
              <a:gd name="connsiteY8" fmla="*/ 99907 h 557045"/>
              <a:gd name="connsiteX9" fmla="*/ 108672 w 113164"/>
              <a:gd name="connsiteY9" fmla="*/ 1496 h 55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164" h="557045">
                <a:moveTo>
                  <a:pt x="108672" y="1496"/>
                </a:moveTo>
                <a:cubicBezTo>
                  <a:pt x="106622" y="13797"/>
                  <a:pt x="49216" y="108108"/>
                  <a:pt x="38965" y="173715"/>
                </a:cubicBezTo>
                <a:cubicBezTo>
                  <a:pt x="28714" y="239322"/>
                  <a:pt x="48533" y="369170"/>
                  <a:pt x="47166" y="395139"/>
                </a:cubicBezTo>
                <a:cubicBezTo>
                  <a:pt x="45799" y="421108"/>
                  <a:pt x="19829" y="302879"/>
                  <a:pt x="30764" y="329532"/>
                </a:cubicBezTo>
                <a:cubicBezTo>
                  <a:pt x="41698" y="356185"/>
                  <a:pt x="107989" y="538655"/>
                  <a:pt x="112773" y="555057"/>
                </a:cubicBezTo>
                <a:cubicBezTo>
                  <a:pt x="117557" y="571459"/>
                  <a:pt x="77236" y="482616"/>
                  <a:pt x="59467" y="427943"/>
                </a:cubicBezTo>
                <a:cubicBezTo>
                  <a:pt x="41698" y="373270"/>
                  <a:pt x="6161" y="227021"/>
                  <a:pt x="6161" y="227021"/>
                </a:cubicBezTo>
                <a:cubicBezTo>
                  <a:pt x="-2723" y="197634"/>
                  <a:pt x="-1357" y="272810"/>
                  <a:pt x="6161" y="251624"/>
                </a:cubicBezTo>
                <a:cubicBezTo>
                  <a:pt x="13678" y="230438"/>
                  <a:pt x="36231" y="144329"/>
                  <a:pt x="51266" y="99907"/>
                </a:cubicBezTo>
                <a:cubicBezTo>
                  <a:pt x="66301" y="55485"/>
                  <a:pt x="110722" y="-10805"/>
                  <a:pt x="108672" y="14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4C633345-F0E8-5ED4-F6EE-6A1FBE04588C}"/>
              </a:ext>
            </a:extLst>
          </p:cNvPr>
          <p:cNvSpPr/>
          <p:nvPr/>
        </p:nvSpPr>
        <p:spPr>
          <a:xfrm>
            <a:off x="3804001" y="5299511"/>
            <a:ext cx="107663" cy="576746"/>
          </a:xfrm>
          <a:custGeom>
            <a:avLst/>
            <a:gdLst>
              <a:gd name="connsiteX0" fmla="*/ 107228 w 107663"/>
              <a:gd name="connsiteY0" fmla="*/ 4 h 576746"/>
              <a:gd name="connsiteX1" fmla="*/ 40484 w 107663"/>
              <a:gd name="connsiteY1" fmla="*/ 320378 h 576746"/>
              <a:gd name="connsiteX2" fmla="*/ 100554 w 107663"/>
              <a:gd name="connsiteY2" fmla="*/ 574007 h 576746"/>
              <a:gd name="connsiteX3" fmla="*/ 60507 w 107663"/>
              <a:gd name="connsiteY3" fmla="*/ 447193 h 576746"/>
              <a:gd name="connsiteX4" fmla="*/ 437 w 107663"/>
              <a:gd name="connsiteY4" fmla="*/ 327053 h 576746"/>
              <a:gd name="connsiteX5" fmla="*/ 107228 w 107663"/>
              <a:gd name="connsiteY5" fmla="*/ 4 h 5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63" h="576746">
                <a:moveTo>
                  <a:pt x="107228" y="4"/>
                </a:moveTo>
                <a:cubicBezTo>
                  <a:pt x="113903" y="-1109"/>
                  <a:pt x="41596" y="224711"/>
                  <a:pt x="40484" y="320378"/>
                </a:cubicBezTo>
                <a:cubicBezTo>
                  <a:pt x="39372" y="416045"/>
                  <a:pt x="97217" y="552871"/>
                  <a:pt x="100554" y="574007"/>
                </a:cubicBezTo>
                <a:cubicBezTo>
                  <a:pt x="103891" y="595143"/>
                  <a:pt x="77193" y="488352"/>
                  <a:pt x="60507" y="447193"/>
                </a:cubicBezTo>
                <a:cubicBezTo>
                  <a:pt x="43821" y="406034"/>
                  <a:pt x="-5125" y="400472"/>
                  <a:pt x="437" y="327053"/>
                </a:cubicBezTo>
                <a:cubicBezTo>
                  <a:pt x="5999" y="253634"/>
                  <a:pt x="100553" y="1117"/>
                  <a:pt x="107228" y="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016D93EB-439F-8649-8071-7703C93040CF}"/>
              </a:ext>
            </a:extLst>
          </p:cNvPr>
          <p:cNvSpPr/>
          <p:nvPr/>
        </p:nvSpPr>
        <p:spPr>
          <a:xfrm>
            <a:off x="3871182" y="6053380"/>
            <a:ext cx="117824" cy="220953"/>
          </a:xfrm>
          <a:custGeom>
            <a:avLst/>
            <a:gdLst>
              <a:gd name="connsiteX0" fmla="*/ 0 w 117824"/>
              <a:gd name="connsiteY0" fmla="*/ 348 h 220953"/>
              <a:gd name="connsiteX1" fmla="*/ 106792 w 117824"/>
              <a:gd name="connsiteY1" fmla="*/ 127163 h 220953"/>
              <a:gd name="connsiteX2" fmla="*/ 113466 w 117824"/>
              <a:gd name="connsiteY2" fmla="*/ 220605 h 220953"/>
              <a:gd name="connsiteX3" fmla="*/ 106792 w 117824"/>
              <a:gd name="connsiteY3" fmla="*/ 93791 h 220953"/>
              <a:gd name="connsiteX4" fmla="*/ 0 w 117824"/>
              <a:gd name="connsiteY4" fmla="*/ 348 h 22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24" h="220953">
                <a:moveTo>
                  <a:pt x="0" y="348"/>
                </a:moveTo>
                <a:cubicBezTo>
                  <a:pt x="0" y="5910"/>
                  <a:pt x="87881" y="90454"/>
                  <a:pt x="106792" y="127163"/>
                </a:cubicBezTo>
                <a:cubicBezTo>
                  <a:pt x="125703" y="163872"/>
                  <a:pt x="113466" y="226167"/>
                  <a:pt x="113466" y="220605"/>
                </a:cubicBezTo>
                <a:cubicBezTo>
                  <a:pt x="113466" y="215043"/>
                  <a:pt x="126815" y="130500"/>
                  <a:pt x="106792" y="93791"/>
                </a:cubicBezTo>
                <a:cubicBezTo>
                  <a:pt x="86769" y="57082"/>
                  <a:pt x="0" y="-5214"/>
                  <a:pt x="0" y="3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6B39CB5D-64CD-C67E-0B1E-C76D25D1D73F}"/>
              </a:ext>
            </a:extLst>
          </p:cNvPr>
          <p:cNvSpPr/>
          <p:nvPr/>
        </p:nvSpPr>
        <p:spPr>
          <a:xfrm>
            <a:off x="3983814" y="4831851"/>
            <a:ext cx="107777" cy="220852"/>
          </a:xfrm>
          <a:custGeom>
            <a:avLst/>
            <a:gdLst>
              <a:gd name="connsiteX0" fmla="*/ 107625 w 107777"/>
              <a:gd name="connsiteY0" fmla="*/ 453 h 220852"/>
              <a:gd name="connsiteX1" fmla="*/ 40881 w 107777"/>
              <a:gd name="connsiteY1" fmla="*/ 87221 h 220852"/>
              <a:gd name="connsiteX2" fmla="*/ 834 w 107777"/>
              <a:gd name="connsiteY2" fmla="*/ 220710 h 220852"/>
              <a:gd name="connsiteX3" fmla="*/ 20858 w 107777"/>
              <a:gd name="connsiteY3" fmla="*/ 60523 h 220852"/>
              <a:gd name="connsiteX4" fmla="*/ 107625 w 107777"/>
              <a:gd name="connsiteY4" fmla="*/ 453 h 2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77" h="220852">
                <a:moveTo>
                  <a:pt x="107625" y="453"/>
                </a:moveTo>
                <a:cubicBezTo>
                  <a:pt x="110962" y="4903"/>
                  <a:pt x="58680" y="50511"/>
                  <a:pt x="40881" y="87221"/>
                </a:cubicBezTo>
                <a:cubicBezTo>
                  <a:pt x="23082" y="123931"/>
                  <a:pt x="4171" y="225160"/>
                  <a:pt x="834" y="220710"/>
                </a:cubicBezTo>
                <a:cubicBezTo>
                  <a:pt x="-2503" y="216260"/>
                  <a:pt x="4172" y="96120"/>
                  <a:pt x="20858" y="60523"/>
                </a:cubicBezTo>
                <a:cubicBezTo>
                  <a:pt x="37544" y="24926"/>
                  <a:pt x="104288" y="-3997"/>
                  <a:pt x="107625" y="4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04331DC-9657-2257-AF9B-09E4016BDFFB}"/>
              </a:ext>
            </a:extLst>
          </p:cNvPr>
          <p:cNvSpPr/>
          <p:nvPr/>
        </p:nvSpPr>
        <p:spPr>
          <a:xfrm>
            <a:off x="4370908" y="3508113"/>
            <a:ext cx="322492" cy="354686"/>
          </a:xfrm>
          <a:custGeom>
            <a:avLst/>
            <a:gdLst>
              <a:gd name="connsiteX0" fmla="*/ 321232 w 322492"/>
              <a:gd name="connsiteY0" fmla="*/ 2649 h 354686"/>
              <a:gd name="connsiteX1" fmla="*/ 7533 w 322492"/>
              <a:gd name="connsiteY1" fmla="*/ 349721 h 354686"/>
              <a:gd name="connsiteX2" fmla="*/ 114324 w 322492"/>
              <a:gd name="connsiteY2" fmla="*/ 196208 h 354686"/>
              <a:gd name="connsiteX3" fmla="*/ 321232 w 322492"/>
              <a:gd name="connsiteY3" fmla="*/ 2649 h 35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92" h="354686">
                <a:moveTo>
                  <a:pt x="321232" y="2649"/>
                </a:moveTo>
                <a:cubicBezTo>
                  <a:pt x="303433" y="28235"/>
                  <a:pt x="42018" y="317461"/>
                  <a:pt x="7533" y="349721"/>
                </a:cubicBezTo>
                <a:cubicBezTo>
                  <a:pt x="-26952" y="381981"/>
                  <a:pt x="65378" y="248491"/>
                  <a:pt x="114324" y="196208"/>
                </a:cubicBezTo>
                <a:cubicBezTo>
                  <a:pt x="163270" y="143925"/>
                  <a:pt x="339031" y="-22937"/>
                  <a:pt x="321232" y="264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216158A-B459-11B8-1085-1D9CB685AE2A}"/>
              </a:ext>
            </a:extLst>
          </p:cNvPr>
          <p:cNvSpPr/>
          <p:nvPr/>
        </p:nvSpPr>
        <p:spPr>
          <a:xfrm>
            <a:off x="4064234" y="4067003"/>
            <a:ext cx="218449" cy="645831"/>
          </a:xfrm>
          <a:custGeom>
            <a:avLst/>
            <a:gdLst>
              <a:gd name="connsiteX0" fmla="*/ 217834 w 218449"/>
              <a:gd name="connsiteY0" fmla="*/ 3192 h 645831"/>
              <a:gd name="connsiteX1" fmla="*/ 100746 w 218449"/>
              <a:gd name="connsiteY1" fmla="*/ 159309 h 645831"/>
              <a:gd name="connsiteX2" fmla="*/ 50566 w 218449"/>
              <a:gd name="connsiteY2" fmla="*/ 371182 h 645831"/>
              <a:gd name="connsiteX3" fmla="*/ 386 w 218449"/>
              <a:gd name="connsiteY3" fmla="*/ 644387 h 645831"/>
              <a:gd name="connsiteX4" fmla="*/ 28264 w 218449"/>
              <a:gd name="connsiteY4" fmla="*/ 471543 h 645831"/>
              <a:gd name="connsiteX5" fmla="*/ 44990 w 218449"/>
              <a:gd name="connsiteY5" fmla="*/ 304275 h 645831"/>
              <a:gd name="connsiteX6" fmla="*/ 217834 w 218449"/>
              <a:gd name="connsiteY6" fmla="*/ 3192 h 64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49" h="645831">
                <a:moveTo>
                  <a:pt x="217834" y="3192"/>
                </a:moveTo>
                <a:cubicBezTo>
                  <a:pt x="227127" y="-20969"/>
                  <a:pt x="128624" y="97977"/>
                  <a:pt x="100746" y="159309"/>
                </a:cubicBezTo>
                <a:cubicBezTo>
                  <a:pt x="72868" y="220641"/>
                  <a:pt x="67293" y="290336"/>
                  <a:pt x="50566" y="371182"/>
                </a:cubicBezTo>
                <a:cubicBezTo>
                  <a:pt x="33839" y="452028"/>
                  <a:pt x="4103" y="627660"/>
                  <a:pt x="386" y="644387"/>
                </a:cubicBezTo>
                <a:cubicBezTo>
                  <a:pt x="-3331" y="661114"/>
                  <a:pt x="20830" y="528228"/>
                  <a:pt x="28264" y="471543"/>
                </a:cubicBezTo>
                <a:cubicBezTo>
                  <a:pt x="35698" y="414858"/>
                  <a:pt x="14324" y="375829"/>
                  <a:pt x="44990" y="304275"/>
                </a:cubicBezTo>
                <a:cubicBezTo>
                  <a:pt x="75656" y="232721"/>
                  <a:pt x="208541" y="27353"/>
                  <a:pt x="217834" y="319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DE95220-11F1-22A6-A9E1-9A39F1463E81}"/>
              </a:ext>
            </a:extLst>
          </p:cNvPr>
          <p:cNvSpPr/>
          <p:nvPr/>
        </p:nvSpPr>
        <p:spPr>
          <a:xfrm>
            <a:off x="3862138" y="4789406"/>
            <a:ext cx="146887" cy="402377"/>
          </a:xfrm>
          <a:custGeom>
            <a:avLst/>
            <a:gdLst>
              <a:gd name="connsiteX0" fmla="*/ 146725 w 146887"/>
              <a:gd name="connsiteY0" fmla="*/ 43 h 402377"/>
              <a:gd name="connsiteX1" fmla="*/ 35213 w 146887"/>
              <a:gd name="connsiteY1" fmla="*/ 195189 h 402377"/>
              <a:gd name="connsiteX2" fmla="*/ 29638 w 146887"/>
              <a:gd name="connsiteY2" fmla="*/ 401487 h 402377"/>
              <a:gd name="connsiteX3" fmla="*/ 24062 w 146887"/>
              <a:gd name="connsiteY3" fmla="*/ 267672 h 402377"/>
              <a:gd name="connsiteX4" fmla="*/ 7335 w 146887"/>
              <a:gd name="connsiteY4" fmla="*/ 211916 h 402377"/>
              <a:gd name="connsiteX5" fmla="*/ 146725 w 146887"/>
              <a:gd name="connsiteY5" fmla="*/ 43 h 40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887" h="402377">
                <a:moveTo>
                  <a:pt x="146725" y="43"/>
                </a:moveTo>
                <a:cubicBezTo>
                  <a:pt x="151371" y="-2745"/>
                  <a:pt x="54727" y="128282"/>
                  <a:pt x="35213" y="195189"/>
                </a:cubicBezTo>
                <a:cubicBezTo>
                  <a:pt x="15699" y="262096"/>
                  <a:pt x="31496" y="389407"/>
                  <a:pt x="29638" y="401487"/>
                </a:cubicBezTo>
                <a:cubicBezTo>
                  <a:pt x="27779" y="413568"/>
                  <a:pt x="27779" y="299267"/>
                  <a:pt x="24062" y="267672"/>
                </a:cubicBezTo>
                <a:cubicBezTo>
                  <a:pt x="20345" y="236077"/>
                  <a:pt x="-14967" y="250945"/>
                  <a:pt x="7335" y="211916"/>
                </a:cubicBezTo>
                <a:cubicBezTo>
                  <a:pt x="29637" y="172887"/>
                  <a:pt x="142079" y="2831"/>
                  <a:pt x="146725" y="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B995F8D-B691-99FA-2E47-21B32EDC6121}"/>
              </a:ext>
            </a:extLst>
          </p:cNvPr>
          <p:cNvSpPr/>
          <p:nvPr/>
        </p:nvSpPr>
        <p:spPr>
          <a:xfrm>
            <a:off x="5085401" y="2717712"/>
            <a:ext cx="1553394" cy="401928"/>
          </a:xfrm>
          <a:custGeom>
            <a:avLst/>
            <a:gdLst>
              <a:gd name="connsiteX0" fmla="*/ 166 w 1553394"/>
              <a:gd name="connsiteY0" fmla="*/ 436 h 401928"/>
              <a:gd name="connsiteX1" fmla="*/ 952144 w 1553394"/>
              <a:gd name="connsiteY1" fmla="*/ 288535 h 401928"/>
              <a:gd name="connsiteX2" fmla="*/ 789306 w 1553394"/>
              <a:gd name="connsiteY2" fmla="*/ 250956 h 401928"/>
              <a:gd name="connsiteX3" fmla="*/ 1165087 w 1553394"/>
              <a:gd name="connsiteY3" fmla="*/ 301061 h 401928"/>
              <a:gd name="connsiteX4" fmla="*/ 1553394 w 1553394"/>
              <a:gd name="connsiteY4" fmla="*/ 401269 h 401928"/>
              <a:gd name="connsiteX5" fmla="*/ 1165087 w 1553394"/>
              <a:gd name="connsiteY5" fmla="*/ 338639 h 401928"/>
              <a:gd name="connsiteX6" fmla="*/ 876988 w 1553394"/>
              <a:gd name="connsiteY6" fmla="*/ 225904 h 401928"/>
              <a:gd name="connsiteX7" fmla="*/ 166 w 1553394"/>
              <a:gd name="connsiteY7" fmla="*/ 436 h 40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3394" h="401928">
                <a:moveTo>
                  <a:pt x="166" y="436"/>
                </a:moveTo>
                <a:cubicBezTo>
                  <a:pt x="12692" y="10875"/>
                  <a:pt x="820621" y="246782"/>
                  <a:pt x="952144" y="288535"/>
                </a:cubicBezTo>
                <a:cubicBezTo>
                  <a:pt x="1083667" y="330288"/>
                  <a:pt x="753815" y="248868"/>
                  <a:pt x="789306" y="250956"/>
                </a:cubicBezTo>
                <a:cubicBezTo>
                  <a:pt x="824797" y="253044"/>
                  <a:pt x="1037739" y="276009"/>
                  <a:pt x="1165087" y="301061"/>
                </a:cubicBezTo>
                <a:cubicBezTo>
                  <a:pt x="1292435" y="326113"/>
                  <a:pt x="1553394" y="395006"/>
                  <a:pt x="1553394" y="401269"/>
                </a:cubicBezTo>
                <a:cubicBezTo>
                  <a:pt x="1553394" y="407532"/>
                  <a:pt x="1277821" y="367866"/>
                  <a:pt x="1165087" y="338639"/>
                </a:cubicBezTo>
                <a:cubicBezTo>
                  <a:pt x="1052353" y="309412"/>
                  <a:pt x="1066966" y="282271"/>
                  <a:pt x="876988" y="225904"/>
                </a:cubicBezTo>
                <a:cubicBezTo>
                  <a:pt x="687010" y="169537"/>
                  <a:pt x="-12360" y="-10003"/>
                  <a:pt x="166" y="4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FA06CFA-9CD8-A1EC-2F77-1235A31A9400}"/>
              </a:ext>
            </a:extLst>
          </p:cNvPr>
          <p:cNvSpPr/>
          <p:nvPr/>
        </p:nvSpPr>
        <p:spPr>
          <a:xfrm>
            <a:off x="4046608" y="5140411"/>
            <a:ext cx="43586" cy="265670"/>
          </a:xfrm>
          <a:custGeom>
            <a:avLst/>
            <a:gdLst>
              <a:gd name="connsiteX0" fmla="*/ 43478 w 43586"/>
              <a:gd name="connsiteY0" fmla="*/ 0 h 265670"/>
              <a:gd name="connsiteX1" fmla="*/ 12587 w 43586"/>
              <a:gd name="connsiteY1" fmla="*/ 142103 h 265670"/>
              <a:gd name="connsiteX2" fmla="*/ 12587 w 43586"/>
              <a:gd name="connsiteY2" fmla="*/ 265670 h 265670"/>
              <a:gd name="connsiteX3" fmla="*/ 230 w 43586"/>
              <a:gd name="connsiteY3" fmla="*/ 142103 h 265670"/>
              <a:gd name="connsiteX4" fmla="*/ 43478 w 43586"/>
              <a:gd name="connsiteY4" fmla="*/ 0 h 26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86" h="265670">
                <a:moveTo>
                  <a:pt x="43478" y="0"/>
                </a:moveTo>
                <a:cubicBezTo>
                  <a:pt x="45537" y="0"/>
                  <a:pt x="17735" y="97825"/>
                  <a:pt x="12587" y="142103"/>
                </a:cubicBezTo>
                <a:cubicBezTo>
                  <a:pt x="7438" y="186381"/>
                  <a:pt x="14646" y="265670"/>
                  <a:pt x="12587" y="265670"/>
                </a:cubicBezTo>
                <a:cubicBezTo>
                  <a:pt x="10528" y="265670"/>
                  <a:pt x="-1829" y="180203"/>
                  <a:pt x="230" y="142103"/>
                </a:cubicBezTo>
                <a:cubicBezTo>
                  <a:pt x="2289" y="104003"/>
                  <a:pt x="41419" y="0"/>
                  <a:pt x="43478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45C8CAD-04CC-2984-092E-23B9ADA83E9F}"/>
              </a:ext>
            </a:extLst>
          </p:cNvPr>
          <p:cNvSpPr/>
          <p:nvPr/>
        </p:nvSpPr>
        <p:spPr>
          <a:xfrm>
            <a:off x="7210097" y="5807516"/>
            <a:ext cx="62314" cy="198130"/>
          </a:xfrm>
          <a:custGeom>
            <a:avLst/>
            <a:gdLst>
              <a:gd name="connsiteX0" fmla="*/ 49498 w 62314"/>
              <a:gd name="connsiteY0" fmla="*/ 160 h 198130"/>
              <a:gd name="connsiteX1" fmla="*/ 49498 w 62314"/>
              <a:gd name="connsiteY1" fmla="*/ 105192 h 198130"/>
              <a:gd name="connsiteX2" fmla="*/ 71 w 62314"/>
              <a:gd name="connsiteY2" fmla="*/ 197868 h 198130"/>
              <a:gd name="connsiteX3" fmla="*/ 61854 w 62314"/>
              <a:gd name="connsiteY3" fmla="*/ 129906 h 198130"/>
              <a:gd name="connsiteX4" fmla="*/ 49498 w 62314"/>
              <a:gd name="connsiteY4" fmla="*/ 160 h 19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14" h="198130">
                <a:moveTo>
                  <a:pt x="49498" y="160"/>
                </a:moveTo>
                <a:cubicBezTo>
                  <a:pt x="47439" y="-3959"/>
                  <a:pt x="57736" y="72241"/>
                  <a:pt x="49498" y="105192"/>
                </a:cubicBezTo>
                <a:cubicBezTo>
                  <a:pt x="41260" y="138143"/>
                  <a:pt x="-1988" y="193749"/>
                  <a:pt x="71" y="197868"/>
                </a:cubicBezTo>
                <a:cubicBezTo>
                  <a:pt x="2130" y="201987"/>
                  <a:pt x="58765" y="156679"/>
                  <a:pt x="61854" y="129906"/>
                </a:cubicBezTo>
                <a:cubicBezTo>
                  <a:pt x="64943" y="103133"/>
                  <a:pt x="51557" y="4279"/>
                  <a:pt x="49498" y="1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B3AA17A3-3EE5-24C6-B2FC-F3B637F902C3}"/>
              </a:ext>
            </a:extLst>
          </p:cNvPr>
          <p:cNvSpPr/>
          <p:nvPr/>
        </p:nvSpPr>
        <p:spPr>
          <a:xfrm>
            <a:off x="5683846" y="6752341"/>
            <a:ext cx="214794" cy="97638"/>
          </a:xfrm>
          <a:custGeom>
            <a:avLst/>
            <a:gdLst>
              <a:gd name="connsiteX0" fmla="*/ 407 w 214794"/>
              <a:gd name="connsiteY0" fmla="*/ 97638 h 97638"/>
              <a:gd name="connsiteX1" fmla="*/ 96659 w 214794"/>
              <a:gd name="connsiteY1" fmla="*/ 6733 h 97638"/>
              <a:gd name="connsiteX2" fmla="*/ 214301 w 214794"/>
              <a:gd name="connsiteY2" fmla="*/ 6733 h 97638"/>
              <a:gd name="connsiteX3" fmla="*/ 134091 w 214794"/>
              <a:gd name="connsiteY3" fmla="*/ 6733 h 97638"/>
              <a:gd name="connsiteX4" fmla="*/ 407 w 214794"/>
              <a:gd name="connsiteY4" fmla="*/ 97638 h 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794" h="97638">
                <a:moveTo>
                  <a:pt x="407" y="97638"/>
                </a:moveTo>
                <a:cubicBezTo>
                  <a:pt x="-5832" y="97638"/>
                  <a:pt x="61010" y="21884"/>
                  <a:pt x="96659" y="6733"/>
                </a:cubicBezTo>
                <a:cubicBezTo>
                  <a:pt x="132308" y="-8418"/>
                  <a:pt x="214301" y="6733"/>
                  <a:pt x="214301" y="6733"/>
                </a:cubicBezTo>
                <a:cubicBezTo>
                  <a:pt x="220540" y="6733"/>
                  <a:pt x="166175" y="-8418"/>
                  <a:pt x="134091" y="6733"/>
                </a:cubicBezTo>
                <a:cubicBezTo>
                  <a:pt x="102007" y="21884"/>
                  <a:pt x="6646" y="97638"/>
                  <a:pt x="407" y="976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518B2285-6A14-E10D-4659-44FCD3A13A9A}"/>
              </a:ext>
            </a:extLst>
          </p:cNvPr>
          <p:cNvSpPr/>
          <p:nvPr/>
        </p:nvSpPr>
        <p:spPr>
          <a:xfrm>
            <a:off x="6972958" y="6571770"/>
            <a:ext cx="74879" cy="150193"/>
          </a:xfrm>
          <a:custGeom>
            <a:avLst/>
            <a:gdLst>
              <a:gd name="connsiteX0" fmla="*/ 10 w 74879"/>
              <a:gd name="connsiteY0" fmla="*/ 146 h 150193"/>
              <a:gd name="connsiteX1" fmla="*/ 69526 w 74879"/>
              <a:gd name="connsiteY1" fmla="*/ 101746 h 150193"/>
              <a:gd name="connsiteX2" fmla="*/ 69526 w 74879"/>
              <a:gd name="connsiteY2" fmla="*/ 149872 h 150193"/>
              <a:gd name="connsiteX3" fmla="*/ 64179 w 74879"/>
              <a:gd name="connsiteY3" fmla="*/ 80356 h 150193"/>
              <a:gd name="connsiteX4" fmla="*/ 10 w 74879"/>
              <a:gd name="connsiteY4" fmla="*/ 146 h 15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79" h="150193">
                <a:moveTo>
                  <a:pt x="10" y="146"/>
                </a:moveTo>
                <a:cubicBezTo>
                  <a:pt x="901" y="3711"/>
                  <a:pt x="57940" y="76792"/>
                  <a:pt x="69526" y="101746"/>
                </a:cubicBezTo>
                <a:cubicBezTo>
                  <a:pt x="81112" y="126700"/>
                  <a:pt x="70417" y="153437"/>
                  <a:pt x="69526" y="149872"/>
                </a:cubicBezTo>
                <a:cubicBezTo>
                  <a:pt x="68635" y="146307"/>
                  <a:pt x="71309" y="101745"/>
                  <a:pt x="64179" y="80356"/>
                </a:cubicBezTo>
                <a:cubicBezTo>
                  <a:pt x="57049" y="58967"/>
                  <a:pt x="-881" y="-3419"/>
                  <a:pt x="1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7554F94C-96EE-0D6A-5600-900E2B331DCE}"/>
              </a:ext>
            </a:extLst>
          </p:cNvPr>
          <p:cNvSpPr/>
          <p:nvPr/>
        </p:nvSpPr>
        <p:spPr>
          <a:xfrm>
            <a:off x="6576675" y="3309439"/>
            <a:ext cx="237011" cy="333429"/>
          </a:xfrm>
          <a:custGeom>
            <a:avLst/>
            <a:gdLst>
              <a:gd name="connsiteX0" fmla="*/ 1334 w 237011"/>
              <a:gd name="connsiteY0" fmla="*/ 831 h 333429"/>
              <a:gd name="connsiteX1" fmla="*/ 228162 w 237011"/>
              <a:gd name="connsiteY1" fmla="*/ 319808 h 333429"/>
              <a:gd name="connsiteX2" fmla="*/ 185632 w 237011"/>
              <a:gd name="connsiteY2" fmla="*/ 270189 h 333429"/>
              <a:gd name="connsiteX3" fmla="*/ 136013 w 237011"/>
              <a:gd name="connsiteY3" fmla="*/ 227659 h 333429"/>
              <a:gd name="connsiteX4" fmla="*/ 1334 w 237011"/>
              <a:gd name="connsiteY4" fmla="*/ 831 h 33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11" h="333429">
                <a:moveTo>
                  <a:pt x="1334" y="831"/>
                </a:moveTo>
                <a:cubicBezTo>
                  <a:pt x="16692" y="16189"/>
                  <a:pt x="228162" y="319808"/>
                  <a:pt x="228162" y="319808"/>
                </a:cubicBezTo>
                <a:cubicBezTo>
                  <a:pt x="258878" y="364701"/>
                  <a:pt x="200990" y="285547"/>
                  <a:pt x="185632" y="270189"/>
                </a:cubicBezTo>
                <a:cubicBezTo>
                  <a:pt x="170274" y="254831"/>
                  <a:pt x="164366" y="267826"/>
                  <a:pt x="136013" y="227659"/>
                </a:cubicBezTo>
                <a:cubicBezTo>
                  <a:pt x="107660" y="187492"/>
                  <a:pt x="-14024" y="-14527"/>
                  <a:pt x="1334" y="8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E06CCE54-60AD-5FA5-646F-CE5110A13BD7}"/>
              </a:ext>
            </a:extLst>
          </p:cNvPr>
          <p:cNvSpPr/>
          <p:nvPr/>
        </p:nvSpPr>
        <p:spPr>
          <a:xfrm>
            <a:off x="4375307" y="5594594"/>
            <a:ext cx="115894" cy="439616"/>
          </a:xfrm>
          <a:custGeom>
            <a:avLst/>
            <a:gdLst>
              <a:gd name="connsiteX0" fmla="*/ 115413 w 115894"/>
              <a:gd name="connsiteY0" fmla="*/ 179 h 439616"/>
              <a:gd name="connsiteX1" fmla="*/ 40906 w 115894"/>
              <a:gd name="connsiteY1" fmla="*/ 149193 h 439616"/>
              <a:gd name="connsiteX2" fmla="*/ 27360 w 115894"/>
              <a:gd name="connsiteY2" fmla="*/ 433673 h 439616"/>
              <a:gd name="connsiteX3" fmla="*/ 27360 w 115894"/>
              <a:gd name="connsiteY3" fmla="*/ 332073 h 439616"/>
              <a:gd name="connsiteX4" fmla="*/ 7040 w 115894"/>
              <a:gd name="connsiteY4" fmla="*/ 210153 h 439616"/>
              <a:gd name="connsiteX5" fmla="*/ 81546 w 115894"/>
              <a:gd name="connsiteY5" fmla="*/ 101779 h 439616"/>
              <a:gd name="connsiteX6" fmla="*/ 266 w 115894"/>
              <a:gd name="connsiteY6" fmla="*/ 176286 h 439616"/>
              <a:gd name="connsiteX7" fmla="*/ 115413 w 115894"/>
              <a:gd name="connsiteY7" fmla="*/ 179 h 43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94" h="439616">
                <a:moveTo>
                  <a:pt x="115413" y="179"/>
                </a:moveTo>
                <a:cubicBezTo>
                  <a:pt x="122186" y="-4336"/>
                  <a:pt x="55581" y="76944"/>
                  <a:pt x="40906" y="149193"/>
                </a:cubicBezTo>
                <a:cubicBezTo>
                  <a:pt x="26230" y="221442"/>
                  <a:pt x="29618" y="403193"/>
                  <a:pt x="27360" y="433673"/>
                </a:cubicBezTo>
                <a:cubicBezTo>
                  <a:pt x="25102" y="464153"/>
                  <a:pt x="30747" y="369326"/>
                  <a:pt x="27360" y="332073"/>
                </a:cubicBezTo>
                <a:cubicBezTo>
                  <a:pt x="23973" y="294820"/>
                  <a:pt x="-1991" y="248535"/>
                  <a:pt x="7040" y="210153"/>
                </a:cubicBezTo>
                <a:cubicBezTo>
                  <a:pt x="16071" y="171771"/>
                  <a:pt x="82675" y="107423"/>
                  <a:pt x="81546" y="101779"/>
                </a:cubicBezTo>
                <a:cubicBezTo>
                  <a:pt x="80417" y="96135"/>
                  <a:pt x="-5378" y="189833"/>
                  <a:pt x="266" y="176286"/>
                </a:cubicBezTo>
                <a:cubicBezTo>
                  <a:pt x="5910" y="162739"/>
                  <a:pt x="108640" y="4694"/>
                  <a:pt x="115413" y="1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073A78A9-D057-B741-CEAB-0A17E4B92F67}"/>
              </a:ext>
            </a:extLst>
          </p:cNvPr>
          <p:cNvSpPr/>
          <p:nvPr/>
        </p:nvSpPr>
        <p:spPr>
          <a:xfrm>
            <a:off x="7151336" y="5588000"/>
            <a:ext cx="197750" cy="41447"/>
          </a:xfrm>
          <a:custGeom>
            <a:avLst/>
            <a:gdLst>
              <a:gd name="connsiteX0" fmla="*/ 1304 w 197750"/>
              <a:gd name="connsiteY0" fmla="*/ 13547 h 41447"/>
              <a:gd name="connsiteX1" fmla="*/ 62264 w 197750"/>
              <a:gd name="connsiteY1" fmla="*/ 40640 h 41447"/>
              <a:gd name="connsiteX2" fmla="*/ 116451 w 197750"/>
              <a:gd name="connsiteY2" fmla="*/ 0 h 41447"/>
              <a:gd name="connsiteX3" fmla="*/ 197731 w 197750"/>
              <a:gd name="connsiteY3" fmla="*/ 40640 h 41447"/>
              <a:gd name="connsiteX4" fmla="*/ 123224 w 197750"/>
              <a:gd name="connsiteY4" fmla="*/ 27093 h 41447"/>
              <a:gd name="connsiteX5" fmla="*/ 1304 w 197750"/>
              <a:gd name="connsiteY5" fmla="*/ 13547 h 4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750" h="41447">
                <a:moveTo>
                  <a:pt x="1304" y="13547"/>
                </a:moveTo>
                <a:cubicBezTo>
                  <a:pt x="-8856" y="15805"/>
                  <a:pt x="43073" y="42898"/>
                  <a:pt x="62264" y="40640"/>
                </a:cubicBezTo>
                <a:cubicBezTo>
                  <a:pt x="81455" y="38382"/>
                  <a:pt x="93873" y="0"/>
                  <a:pt x="116451" y="0"/>
                </a:cubicBezTo>
                <a:cubicBezTo>
                  <a:pt x="139029" y="0"/>
                  <a:pt x="196602" y="36124"/>
                  <a:pt x="197731" y="40640"/>
                </a:cubicBezTo>
                <a:cubicBezTo>
                  <a:pt x="198860" y="45156"/>
                  <a:pt x="151446" y="29351"/>
                  <a:pt x="123224" y="27093"/>
                </a:cubicBezTo>
                <a:cubicBezTo>
                  <a:pt x="95002" y="24835"/>
                  <a:pt x="11464" y="11289"/>
                  <a:pt x="1304" y="1354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5C2D016C-FF6A-5BD4-69A0-49956084B8F7}"/>
              </a:ext>
            </a:extLst>
          </p:cNvPr>
          <p:cNvSpPr/>
          <p:nvPr/>
        </p:nvSpPr>
        <p:spPr>
          <a:xfrm>
            <a:off x="4583164" y="4498531"/>
            <a:ext cx="522391" cy="90444"/>
          </a:xfrm>
          <a:custGeom>
            <a:avLst/>
            <a:gdLst>
              <a:gd name="connsiteX0" fmla="*/ 56 w 522391"/>
              <a:gd name="connsiteY0" fmla="*/ 90298 h 90444"/>
              <a:gd name="connsiteX1" fmla="*/ 213229 w 522391"/>
              <a:gd name="connsiteY1" fmla="*/ 39810 h 90444"/>
              <a:gd name="connsiteX2" fmla="*/ 196399 w 522391"/>
              <a:gd name="connsiteY2" fmla="*/ 541 h 90444"/>
              <a:gd name="connsiteX3" fmla="*/ 274937 w 522391"/>
              <a:gd name="connsiteY3" fmla="*/ 51030 h 90444"/>
              <a:gd name="connsiteX4" fmla="*/ 286156 w 522391"/>
              <a:gd name="connsiteY4" fmla="*/ 541 h 90444"/>
              <a:gd name="connsiteX5" fmla="*/ 403962 w 522391"/>
              <a:gd name="connsiteY5" fmla="*/ 22981 h 90444"/>
              <a:gd name="connsiteX6" fmla="*/ 375913 w 522391"/>
              <a:gd name="connsiteY6" fmla="*/ 541 h 90444"/>
              <a:gd name="connsiteX7" fmla="*/ 521769 w 522391"/>
              <a:gd name="connsiteY7" fmla="*/ 51030 h 90444"/>
              <a:gd name="connsiteX8" fmla="*/ 432011 w 522391"/>
              <a:gd name="connsiteY8" fmla="*/ 45420 h 90444"/>
              <a:gd name="connsiteX9" fmla="*/ 308596 w 522391"/>
              <a:gd name="connsiteY9" fmla="*/ 39810 h 90444"/>
              <a:gd name="connsiteX10" fmla="*/ 364694 w 522391"/>
              <a:gd name="connsiteY10" fmla="*/ 17371 h 90444"/>
              <a:gd name="connsiteX11" fmla="*/ 235668 w 522391"/>
              <a:gd name="connsiteY11" fmla="*/ 22981 h 90444"/>
              <a:gd name="connsiteX12" fmla="*/ 56 w 522391"/>
              <a:gd name="connsiteY12" fmla="*/ 90298 h 9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391" h="90444">
                <a:moveTo>
                  <a:pt x="56" y="90298"/>
                </a:moveTo>
                <a:cubicBezTo>
                  <a:pt x="-3684" y="93103"/>
                  <a:pt x="180505" y="54769"/>
                  <a:pt x="213229" y="39810"/>
                </a:cubicBezTo>
                <a:cubicBezTo>
                  <a:pt x="245953" y="24851"/>
                  <a:pt x="186114" y="-1329"/>
                  <a:pt x="196399" y="541"/>
                </a:cubicBezTo>
                <a:cubicBezTo>
                  <a:pt x="206684" y="2411"/>
                  <a:pt x="259978" y="51030"/>
                  <a:pt x="274937" y="51030"/>
                </a:cubicBezTo>
                <a:cubicBezTo>
                  <a:pt x="289896" y="51030"/>
                  <a:pt x="264652" y="5216"/>
                  <a:pt x="286156" y="541"/>
                </a:cubicBezTo>
                <a:cubicBezTo>
                  <a:pt x="307660" y="-4134"/>
                  <a:pt x="403962" y="22981"/>
                  <a:pt x="403962" y="22981"/>
                </a:cubicBezTo>
                <a:cubicBezTo>
                  <a:pt x="418921" y="22981"/>
                  <a:pt x="356279" y="-4134"/>
                  <a:pt x="375913" y="541"/>
                </a:cubicBezTo>
                <a:cubicBezTo>
                  <a:pt x="395547" y="5216"/>
                  <a:pt x="512419" y="43550"/>
                  <a:pt x="521769" y="51030"/>
                </a:cubicBezTo>
                <a:cubicBezTo>
                  <a:pt x="531119" y="58510"/>
                  <a:pt x="432011" y="45420"/>
                  <a:pt x="432011" y="45420"/>
                </a:cubicBezTo>
                <a:cubicBezTo>
                  <a:pt x="396482" y="43550"/>
                  <a:pt x="319816" y="44485"/>
                  <a:pt x="308596" y="39810"/>
                </a:cubicBezTo>
                <a:cubicBezTo>
                  <a:pt x="297376" y="35135"/>
                  <a:pt x="376848" y="20176"/>
                  <a:pt x="364694" y="17371"/>
                </a:cubicBezTo>
                <a:cubicBezTo>
                  <a:pt x="352540" y="14566"/>
                  <a:pt x="300181" y="9891"/>
                  <a:pt x="235668" y="22981"/>
                </a:cubicBezTo>
                <a:cubicBezTo>
                  <a:pt x="171155" y="36071"/>
                  <a:pt x="3796" y="87493"/>
                  <a:pt x="56" y="90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E50F5AA0-A8E2-A133-ADD6-A3A6FFCCDA63}"/>
              </a:ext>
            </a:extLst>
          </p:cNvPr>
          <p:cNvSpPr/>
          <p:nvPr/>
        </p:nvSpPr>
        <p:spPr>
          <a:xfrm>
            <a:off x="6548838" y="4266964"/>
            <a:ext cx="242461" cy="112277"/>
          </a:xfrm>
          <a:custGeom>
            <a:avLst/>
            <a:gdLst>
              <a:gd name="connsiteX0" fmla="*/ 243 w 242461"/>
              <a:gd name="connsiteY0" fmla="*/ 112271 h 112277"/>
              <a:gd name="connsiteX1" fmla="*/ 123811 w 242461"/>
              <a:gd name="connsiteY1" fmla="*/ 8474 h 112277"/>
              <a:gd name="connsiteX2" fmla="*/ 242436 w 242461"/>
              <a:gd name="connsiteY2" fmla="*/ 8474 h 112277"/>
              <a:gd name="connsiteX3" fmla="*/ 113925 w 242461"/>
              <a:gd name="connsiteY3" fmla="*/ 28245 h 112277"/>
              <a:gd name="connsiteX4" fmla="*/ 173238 w 242461"/>
              <a:gd name="connsiteY4" fmla="*/ 3531 h 112277"/>
              <a:gd name="connsiteX5" fmla="*/ 94154 w 242461"/>
              <a:gd name="connsiteY5" fmla="*/ 13417 h 112277"/>
              <a:gd name="connsiteX6" fmla="*/ 243 w 242461"/>
              <a:gd name="connsiteY6" fmla="*/ 112271 h 11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461" h="112277">
                <a:moveTo>
                  <a:pt x="243" y="112271"/>
                </a:moveTo>
                <a:cubicBezTo>
                  <a:pt x="5186" y="111447"/>
                  <a:pt x="83446" y="25773"/>
                  <a:pt x="123811" y="8474"/>
                </a:cubicBezTo>
                <a:cubicBezTo>
                  <a:pt x="164176" y="-8825"/>
                  <a:pt x="244084" y="5179"/>
                  <a:pt x="242436" y="8474"/>
                </a:cubicBezTo>
                <a:cubicBezTo>
                  <a:pt x="240788" y="11769"/>
                  <a:pt x="125458" y="29069"/>
                  <a:pt x="113925" y="28245"/>
                </a:cubicBezTo>
                <a:cubicBezTo>
                  <a:pt x="102392" y="27421"/>
                  <a:pt x="176533" y="6002"/>
                  <a:pt x="173238" y="3531"/>
                </a:cubicBezTo>
                <a:cubicBezTo>
                  <a:pt x="169943" y="1060"/>
                  <a:pt x="121339" y="-2235"/>
                  <a:pt x="94154" y="13417"/>
                </a:cubicBezTo>
                <a:cubicBezTo>
                  <a:pt x="66969" y="29069"/>
                  <a:pt x="-4700" y="113095"/>
                  <a:pt x="243" y="1122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FE89584-AAEA-7B4D-81B1-544AC8F8F77A}"/>
              </a:ext>
            </a:extLst>
          </p:cNvPr>
          <p:cNvSpPr/>
          <p:nvPr/>
        </p:nvSpPr>
        <p:spPr>
          <a:xfrm>
            <a:off x="6988883" y="4265499"/>
            <a:ext cx="168476" cy="94058"/>
          </a:xfrm>
          <a:custGeom>
            <a:avLst/>
            <a:gdLst>
              <a:gd name="connsiteX0" fmla="*/ 99 w 168476"/>
              <a:gd name="connsiteY0" fmla="*/ 93965 h 94058"/>
              <a:gd name="connsiteX1" fmla="*/ 103895 w 168476"/>
              <a:gd name="connsiteY1" fmla="*/ 59366 h 94058"/>
              <a:gd name="connsiteX2" fmla="*/ 168151 w 168476"/>
              <a:gd name="connsiteY2" fmla="*/ 53 h 94058"/>
              <a:gd name="connsiteX3" fmla="*/ 123666 w 168476"/>
              <a:gd name="connsiteY3" fmla="*/ 49480 h 94058"/>
              <a:gd name="connsiteX4" fmla="*/ 99 w 168476"/>
              <a:gd name="connsiteY4" fmla="*/ 93965 h 9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76" h="94058">
                <a:moveTo>
                  <a:pt x="99" y="93965"/>
                </a:moveTo>
                <a:cubicBezTo>
                  <a:pt x="-3196" y="95613"/>
                  <a:pt x="75886" y="75018"/>
                  <a:pt x="103895" y="59366"/>
                </a:cubicBezTo>
                <a:cubicBezTo>
                  <a:pt x="131904" y="43714"/>
                  <a:pt x="164856" y="1701"/>
                  <a:pt x="168151" y="53"/>
                </a:cubicBezTo>
                <a:cubicBezTo>
                  <a:pt x="171446" y="-1595"/>
                  <a:pt x="149203" y="35476"/>
                  <a:pt x="123666" y="49480"/>
                </a:cubicBezTo>
                <a:cubicBezTo>
                  <a:pt x="98129" y="63484"/>
                  <a:pt x="3394" y="92317"/>
                  <a:pt x="99" y="93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65B1ADC-EBEC-A823-F925-9E19E503B6DE}"/>
              </a:ext>
            </a:extLst>
          </p:cNvPr>
          <p:cNvSpPr/>
          <p:nvPr/>
        </p:nvSpPr>
        <p:spPr>
          <a:xfrm>
            <a:off x="5540515" y="7309096"/>
            <a:ext cx="560089" cy="218647"/>
          </a:xfrm>
          <a:custGeom>
            <a:avLst/>
            <a:gdLst>
              <a:gd name="connsiteX0" fmla="*/ 749 w 560089"/>
              <a:gd name="connsiteY0" fmla="*/ 8 h 218647"/>
              <a:gd name="connsiteX1" fmla="*/ 244589 w 560089"/>
              <a:gd name="connsiteY1" fmla="*/ 128024 h 218647"/>
              <a:gd name="connsiteX2" fmla="*/ 555485 w 560089"/>
              <a:gd name="connsiteY2" fmla="*/ 213368 h 218647"/>
              <a:gd name="connsiteX3" fmla="*/ 421373 w 560089"/>
              <a:gd name="connsiteY3" fmla="*/ 207272 h 218647"/>
              <a:gd name="connsiteX4" fmla="*/ 293357 w 560089"/>
              <a:gd name="connsiteY4" fmla="*/ 188984 h 218647"/>
              <a:gd name="connsiteX5" fmla="*/ 354317 w 560089"/>
              <a:gd name="connsiteY5" fmla="*/ 195080 h 218647"/>
              <a:gd name="connsiteX6" fmla="*/ 323837 w 560089"/>
              <a:gd name="connsiteY6" fmla="*/ 134120 h 218647"/>
              <a:gd name="connsiteX7" fmla="*/ 749 w 560089"/>
              <a:gd name="connsiteY7" fmla="*/ 8 h 2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089" h="218647">
                <a:moveTo>
                  <a:pt x="749" y="8"/>
                </a:moveTo>
                <a:cubicBezTo>
                  <a:pt x="-12459" y="-1008"/>
                  <a:pt x="152133" y="92464"/>
                  <a:pt x="244589" y="128024"/>
                </a:cubicBezTo>
                <a:cubicBezTo>
                  <a:pt x="337045" y="163584"/>
                  <a:pt x="526021" y="200160"/>
                  <a:pt x="555485" y="213368"/>
                </a:cubicBezTo>
                <a:cubicBezTo>
                  <a:pt x="584949" y="226576"/>
                  <a:pt x="465061" y="211336"/>
                  <a:pt x="421373" y="207272"/>
                </a:cubicBezTo>
                <a:cubicBezTo>
                  <a:pt x="377685" y="203208"/>
                  <a:pt x="304533" y="191016"/>
                  <a:pt x="293357" y="188984"/>
                </a:cubicBezTo>
                <a:cubicBezTo>
                  <a:pt x="282181" y="186952"/>
                  <a:pt x="349237" y="204224"/>
                  <a:pt x="354317" y="195080"/>
                </a:cubicBezTo>
                <a:cubicBezTo>
                  <a:pt x="359397" y="185936"/>
                  <a:pt x="376669" y="163584"/>
                  <a:pt x="323837" y="134120"/>
                </a:cubicBezTo>
                <a:cubicBezTo>
                  <a:pt x="271005" y="104656"/>
                  <a:pt x="13957" y="1024"/>
                  <a:pt x="749" y="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3DF3B8F-AF05-F837-BB45-A23BE50DEC2F}"/>
              </a:ext>
            </a:extLst>
          </p:cNvPr>
          <p:cNvSpPr/>
          <p:nvPr/>
        </p:nvSpPr>
        <p:spPr>
          <a:xfrm>
            <a:off x="5265659" y="6961061"/>
            <a:ext cx="147615" cy="226685"/>
          </a:xfrm>
          <a:custGeom>
            <a:avLst/>
            <a:gdLst>
              <a:gd name="connsiteX0" fmla="*/ 147589 w 147615"/>
              <a:gd name="connsiteY0" fmla="*/ 571 h 226685"/>
              <a:gd name="connsiteX1" fmla="*/ 7381 w 147615"/>
              <a:gd name="connsiteY1" fmla="*/ 92011 h 226685"/>
              <a:gd name="connsiteX2" fmla="*/ 19573 w 147615"/>
              <a:gd name="connsiteY2" fmla="*/ 226123 h 226685"/>
              <a:gd name="connsiteX3" fmla="*/ 19573 w 147615"/>
              <a:gd name="connsiteY3" fmla="*/ 134683 h 226685"/>
              <a:gd name="connsiteX4" fmla="*/ 147589 w 147615"/>
              <a:gd name="connsiteY4" fmla="*/ 571 h 22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15" h="226685">
                <a:moveTo>
                  <a:pt x="147589" y="571"/>
                </a:moveTo>
                <a:cubicBezTo>
                  <a:pt x="145557" y="-6541"/>
                  <a:pt x="28717" y="54419"/>
                  <a:pt x="7381" y="92011"/>
                </a:cubicBezTo>
                <a:cubicBezTo>
                  <a:pt x="-13955" y="129603"/>
                  <a:pt x="17541" y="219011"/>
                  <a:pt x="19573" y="226123"/>
                </a:cubicBezTo>
                <a:cubicBezTo>
                  <a:pt x="21605" y="233235"/>
                  <a:pt x="3317" y="171259"/>
                  <a:pt x="19573" y="134683"/>
                </a:cubicBezTo>
                <a:cubicBezTo>
                  <a:pt x="35829" y="98107"/>
                  <a:pt x="149621" y="7683"/>
                  <a:pt x="147589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741CA9EC-97C3-D0C8-3BF9-9712896BF1C9}"/>
              </a:ext>
            </a:extLst>
          </p:cNvPr>
          <p:cNvSpPr/>
          <p:nvPr/>
        </p:nvSpPr>
        <p:spPr>
          <a:xfrm>
            <a:off x="6848856" y="6943313"/>
            <a:ext cx="112816" cy="262199"/>
          </a:xfrm>
          <a:custGeom>
            <a:avLst/>
            <a:gdLst>
              <a:gd name="connsiteX0" fmla="*/ 112776 w 112816"/>
              <a:gd name="connsiteY0" fmla="*/ 31 h 262199"/>
              <a:gd name="connsiteX1" fmla="*/ 21336 w 112816"/>
              <a:gd name="connsiteY1" fmla="*/ 146335 h 262199"/>
              <a:gd name="connsiteX2" fmla="*/ 3048 w 112816"/>
              <a:gd name="connsiteY2" fmla="*/ 262159 h 262199"/>
              <a:gd name="connsiteX3" fmla="*/ 9144 w 112816"/>
              <a:gd name="connsiteY3" fmla="*/ 134143 h 262199"/>
              <a:gd name="connsiteX4" fmla="*/ 112776 w 112816"/>
              <a:gd name="connsiteY4" fmla="*/ 31 h 2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6" h="262199">
                <a:moveTo>
                  <a:pt x="112776" y="31"/>
                </a:moveTo>
                <a:cubicBezTo>
                  <a:pt x="114808" y="2063"/>
                  <a:pt x="39624" y="102647"/>
                  <a:pt x="21336" y="146335"/>
                </a:cubicBezTo>
                <a:cubicBezTo>
                  <a:pt x="3048" y="190023"/>
                  <a:pt x="5080" y="264191"/>
                  <a:pt x="3048" y="262159"/>
                </a:cubicBezTo>
                <a:cubicBezTo>
                  <a:pt x="1016" y="260127"/>
                  <a:pt x="-5080" y="173767"/>
                  <a:pt x="9144" y="134143"/>
                </a:cubicBezTo>
                <a:cubicBezTo>
                  <a:pt x="23368" y="94519"/>
                  <a:pt x="110744" y="-2001"/>
                  <a:pt x="11277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4E4C6624-B0B4-45DA-6CFE-9510E23A703F}"/>
              </a:ext>
            </a:extLst>
          </p:cNvPr>
          <p:cNvSpPr/>
          <p:nvPr/>
        </p:nvSpPr>
        <p:spPr>
          <a:xfrm>
            <a:off x="4026025" y="2647296"/>
            <a:ext cx="1043754" cy="1104163"/>
          </a:xfrm>
          <a:custGeom>
            <a:avLst/>
            <a:gdLst>
              <a:gd name="connsiteX0" fmla="*/ 1042022 w 1043754"/>
              <a:gd name="connsiteY0" fmla="*/ 280 h 1104163"/>
              <a:gd name="connsiteX1" fmla="*/ 832846 w 1043754"/>
              <a:gd name="connsiteY1" fmla="*/ 346916 h 1104163"/>
              <a:gd name="connsiteX2" fmla="*/ 516093 w 1043754"/>
              <a:gd name="connsiteY2" fmla="*/ 591951 h 1104163"/>
              <a:gd name="connsiteX3" fmla="*/ 611716 w 1043754"/>
              <a:gd name="connsiteY3" fmla="*/ 418633 h 1104163"/>
              <a:gd name="connsiteX4" fmla="*/ 8093 w 1043754"/>
              <a:gd name="connsiteY4" fmla="*/ 1099951 h 1104163"/>
              <a:gd name="connsiteX5" fmla="*/ 294963 w 1043754"/>
              <a:gd name="connsiteY5" fmla="*/ 687575 h 1104163"/>
              <a:gd name="connsiteX6" fmla="*/ 737222 w 1043754"/>
              <a:gd name="connsiteY6" fmla="*/ 305080 h 1104163"/>
              <a:gd name="connsiteX7" fmla="*/ 551951 w 1043754"/>
              <a:gd name="connsiteY7" fmla="*/ 514257 h 1104163"/>
              <a:gd name="connsiteX8" fmla="*/ 802963 w 1043754"/>
              <a:gd name="connsiteY8" fmla="*/ 275198 h 1104163"/>
              <a:gd name="connsiteX9" fmla="*/ 719293 w 1043754"/>
              <a:gd name="connsiteY9" fmla="*/ 406680 h 1104163"/>
              <a:gd name="connsiteX10" fmla="*/ 1042022 w 1043754"/>
              <a:gd name="connsiteY10" fmla="*/ 280 h 110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3754" h="1104163">
                <a:moveTo>
                  <a:pt x="1042022" y="280"/>
                </a:moveTo>
                <a:cubicBezTo>
                  <a:pt x="1060947" y="-9681"/>
                  <a:pt x="920501" y="248304"/>
                  <a:pt x="832846" y="346916"/>
                </a:cubicBezTo>
                <a:cubicBezTo>
                  <a:pt x="745191" y="445528"/>
                  <a:pt x="552948" y="579998"/>
                  <a:pt x="516093" y="591951"/>
                </a:cubicBezTo>
                <a:cubicBezTo>
                  <a:pt x="479238" y="603904"/>
                  <a:pt x="696383" y="333966"/>
                  <a:pt x="611716" y="418633"/>
                </a:cubicBezTo>
                <a:cubicBezTo>
                  <a:pt x="527049" y="503300"/>
                  <a:pt x="60885" y="1055127"/>
                  <a:pt x="8093" y="1099951"/>
                </a:cubicBezTo>
                <a:cubicBezTo>
                  <a:pt x="-44699" y="1144775"/>
                  <a:pt x="173442" y="820053"/>
                  <a:pt x="294963" y="687575"/>
                </a:cubicBezTo>
                <a:cubicBezTo>
                  <a:pt x="416484" y="555097"/>
                  <a:pt x="694391" y="333966"/>
                  <a:pt x="737222" y="305080"/>
                </a:cubicBezTo>
                <a:cubicBezTo>
                  <a:pt x="780053" y="276194"/>
                  <a:pt x="540994" y="519237"/>
                  <a:pt x="551951" y="514257"/>
                </a:cubicBezTo>
                <a:cubicBezTo>
                  <a:pt x="562908" y="509277"/>
                  <a:pt x="775073" y="293127"/>
                  <a:pt x="802963" y="275198"/>
                </a:cubicBezTo>
                <a:cubicBezTo>
                  <a:pt x="830853" y="257269"/>
                  <a:pt x="678454" y="444531"/>
                  <a:pt x="719293" y="406680"/>
                </a:cubicBezTo>
                <a:cubicBezTo>
                  <a:pt x="760132" y="368829"/>
                  <a:pt x="1023097" y="10241"/>
                  <a:pt x="1042022" y="2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D877507-20DD-A12A-47AA-8EE9802CB407}"/>
              </a:ext>
            </a:extLst>
          </p:cNvPr>
          <p:cNvSpPr/>
          <p:nvPr/>
        </p:nvSpPr>
        <p:spPr>
          <a:xfrm>
            <a:off x="3762319" y="2641593"/>
            <a:ext cx="1150455" cy="1234028"/>
          </a:xfrm>
          <a:custGeom>
            <a:avLst/>
            <a:gdLst>
              <a:gd name="connsiteX0" fmla="*/ 1150340 w 1150455"/>
              <a:gd name="connsiteY0" fmla="*/ 7 h 1234028"/>
              <a:gd name="connsiteX1" fmla="*/ 451093 w 1150455"/>
              <a:gd name="connsiteY1" fmla="*/ 555819 h 1234028"/>
              <a:gd name="connsiteX2" fmla="*/ 2857 w 1150455"/>
              <a:gd name="connsiteY2" fmla="*/ 1231160 h 1234028"/>
              <a:gd name="connsiteX3" fmla="*/ 265822 w 1150455"/>
              <a:gd name="connsiteY3" fmla="*/ 788901 h 1234028"/>
              <a:gd name="connsiteX4" fmla="*/ 397305 w 1150455"/>
              <a:gd name="connsiteY4" fmla="*/ 543866 h 1234028"/>
              <a:gd name="connsiteX5" fmla="*/ 1150340 w 1150455"/>
              <a:gd name="connsiteY5" fmla="*/ 7 h 123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455" h="1234028">
                <a:moveTo>
                  <a:pt x="1150340" y="7"/>
                </a:moveTo>
                <a:cubicBezTo>
                  <a:pt x="1159305" y="1999"/>
                  <a:pt x="642340" y="350627"/>
                  <a:pt x="451093" y="555819"/>
                </a:cubicBezTo>
                <a:cubicBezTo>
                  <a:pt x="259846" y="761011"/>
                  <a:pt x="33735" y="1192313"/>
                  <a:pt x="2857" y="1231160"/>
                </a:cubicBezTo>
                <a:cubicBezTo>
                  <a:pt x="-28021" y="1270007"/>
                  <a:pt x="200081" y="903450"/>
                  <a:pt x="265822" y="788901"/>
                </a:cubicBezTo>
                <a:cubicBezTo>
                  <a:pt x="331563" y="674352"/>
                  <a:pt x="253870" y="672360"/>
                  <a:pt x="397305" y="543866"/>
                </a:cubicBezTo>
                <a:cubicBezTo>
                  <a:pt x="540740" y="415372"/>
                  <a:pt x="1141375" y="-1985"/>
                  <a:pt x="1150340" y="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D2D04D80-D0D3-FCB7-93CC-21E9232639D4}"/>
              </a:ext>
            </a:extLst>
          </p:cNvPr>
          <p:cNvSpPr/>
          <p:nvPr/>
        </p:nvSpPr>
        <p:spPr>
          <a:xfrm>
            <a:off x="3308029" y="4469865"/>
            <a:ext cx="439254" cy="1264243"/>
          </a:xfrm>
          <a:custGeom>
            <a:avLst/>
            <a:gdLst>
              <a:gd name="connsiteX0" fmla="*/ 439218 w 439254"/>
              <a:gd name="connsiteY0" fmla="*/ 535 h 1264243"/>
              <a:gd name="connsiteX1" fmla="*/ 224065 w 439254"/>
              <a:gd name="connsiteY1" fmla="*/ 484629 h 1264243"/>
              <a:gd name="connsiteX2" fmla="*/ 218089 w 439254"/>
              <a:gd name="connsiteY2" fmla="*/ 938841 h 1264243"/>
              <a:gd name="connsiteX3" fmla="*/ 164300 w 439254"/>
              <a:gd name="connsiteY3" fmla="*/ 753570 h 1264243"/>
              <a:gd name="connsiteX4" fmla="*/ 182230 w 439254"/>
              <a:gd name="connsiteY4" fmla="*/ 1028488 h 1264243"/>
              <a:gd name="connsiteX5" fmla="*/ 50747 w 439254"/>
              <a:gd name="connsiteY5" fmla="*/ 1219735 h 1264243"/>
              <a:gd name="connsiteX6" fmla="*/ 8912 w 439254"/>
              <a:gd name="connsiteY6" fmla="*/ 1249617 h 1264243"/>
              <a:gd name="connsiteX7" fmla="*/ 212112 w 439254"/>
              <a:gd name="connsiteY7" fmla="*/ 1028488 h 1264243"/>
              <a:gd name="connsiteX8" fmla="*/ 176253 w 439254"/>
              <a:gd name="connsiteY8" fmla="*/ 747594 h 1264243"/>
              <a:gd name="connsiteX9" fmla="*/ 206136 w 439254"/>
              <a:gd name="connsiteY9" fmla="*/ 580253 h 1264243"/>
              <a:gd name="connsiteX10" fmla="*/ 439218 w 439254"/>
              <a:gd name="connsiteY10" fmla="*/ 535 h 126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254" h="1264243">
                <a:moveTo>
                  <a:pt x="439218" y="535"/>
                </a:moveTo>
                <a:cubicBezTo>
                  <a:pt x="442206" y="-15402"/>
                  <a:pt x="260920" y="328245"/>
                  <a:pt x="224065" y="484629"/>
                </a:cubicBezTo>
                <a:cubicBezTo>
                  <a:pt x="187210" y="641013"/>
                  <a:pt x="228050" y="894018"/>
                  <a:pt x="218089" y="938841"/>
                </a:cubicBezTo>
                <a:cubicBezTo>
                  <a:pt x="208128" y="983665"/>
                  <a:pt x="170276" y="738629"/>
                  <a:pt x="164300" y="753570"/>
                </a:cubicBezTo>
                <a:cubicBezTo>
                  <a:pt x="158324" y="768511"/>
                  <a:pt x="201155" y="950794"/>
                  <a:pt x="182230" y="1028488"/>
                </a:cubicBezTo>
                <a:cubicBezTo>
                  <a:pt x="163305" y="1106182"/>
                  <a:pt x="79633" y="1182880"/>
                  <a:pt x="50747" y="1219735"/>
                </a:cubicBezTo>
                <a:cubicBezTo>
                  <a:pt x="21861" y="1256590"/>
                  <a:pt x="-17982" y="1281491"/>
                  <a:pt x="8912" y="1249617"/>
                </a:cubicBezTo>
                <a:cubicBezTo>
                  <a:pt x="35806" y="1217743"/>
                  <a:pt x="184222" y="1112159"/>
                  <a:pt x="212112" y="1028488"/>
                </a:cubicBezTo>
                <a:cubicBezTo>
                  <a:pt x="240002" y="944818"/>
                  <a:pt x="177249" y="822300"/>
                  <a:pt x="176253" y="747594"/>
                </a:cubicBezTo>
                <a:cubicBezTo>
                  <a:pt x="175257" y="672888"/>
                  <a:pt x="159320" y="699783"/>
                  <a:pt x="206136" y="580253"/>
                </a:cubicBezTo>
                <a:cubicBezTo>
                  <a:pt x="252952" y="460723"/>
                  <a:pt x="436230" y="16472"/>
                  <a:pt x="439218" y="5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08405057-380E-AE2C-ABCA-62B7CF96F7E0}"/>
              </a:ext>
            </a:extLst>
          </p:cNvPr>
          <p:cNvSpPr/>
          <p:nvPr/>
        </p:nvSpPr>
        <p:spPr>
          <a:xfrm>
            <a:off x="3023380" y="1872600"/>
            <a:ext cx="1513905" cy="805542"/>
          </a:xfrm>
          <a:custGeom>
            <a:avLst/>
            <a:gdLst>
              <a:gd name="connsiteX0" fmla="*/ 1512761 w 1513905"/>
              <a:gd name="connsiteY0" fmla="*/ 9988 h 805542"/>
              <a:gd name="connsiteX1" fmla="*/ 873279 w 1513905"/>
              <a:gd name="connsiteY1" fmla="*/ 105612 h 805542"/>
              <a:gd name="connsiteX2" fmla="*/ 714 w 1513905"/>
              <a:gd name="connsiteY2" fmla="*/ 804859 h 805542"/>
              <a:gd name="connsiteX3" fmla="*/ 729844 w 1513905"/>
              <a:gd name="connsiteY3" fmla="*/ 231118 h 805542"/>
              <a:gd name="connsiteX4" fmla="*/ 1022691 w 1513905"/>
              <a:gd name="connsiteY4" fmla="*/ 27918 h 805542"/>
              <a:gd name="connsiteX5" fmla="*/ 1512761 w 1513905"/>
              <a:gd name="connsiteY5" fmla="*/ 9988 h 80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3905" h="805542">
                <a:moveTo>
                  <a:pt x="1512761" y="9988"/>
                </a:moveTo>
                <a:cubicBezTo>
                  <a:pt x="1487859" y="22937"/>
                  <a:pt x="1125287" y="-26867"/>
                  <a:pt x="873279" y="105612"/>
                </a:cubicBezTo>
                <a:cubicBezTo>
                  <a:pt x="621271" y="238091"/>
                  <a:pt x="24620" y="783941"/>
                  <a:pt x="714" y="804859"/>
                </a:cubicBezTo>
                <a:cubicBezTo>
                  <a:pt x="-23192" y="825777"/>
                  <a:pt x="559515" y="360608"/>
                  <a:pt x="729844" y="231118"/>
                </a:cubicBezTo>
                <a:cubicBezTo>
                  <a:pt x="900173" y="101628"/>
                  <a:pt x="896189" y="64773"/>
                  <a:pt x="1022691" y="27918"/>
                </a:cubicBezTo>
                <a:cubicBezTo>
                  <a:pt x="1149193" y="-8937"/>
                  <a:pt x="1537663" y="-2961"/>
                  <a:pt x="1512761" y="99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D1BF6470-2060-487E-F366-A24A4FC403CB}"/>
              </a:ext>
            </a:extLst>
          </p:cNvPr>
          <p:cNvSpPr/>
          <p:nvPr/>
        </p:nvSpPr>
        <p:spPr>
          <a:xfrm>
            <a:off x="3397807" y="2241175"/>
            <a:ext cx="1269895" cy="2171687"/>
          </a:xfrm>
          <a:custGeom>
            <a:avLst/>
            <a:gdLst>
              <a:gd name="connsiteX0" fmla="*/ 1269817 w 1269895"/>
              <a:gd name="connsiteY0" fmla="*/ 1 h 2171687"/>
              <a:gd name="connsiteX1" fmla="*/ 462993 w 1269895"/>
              <a:gd name="connsiteY1" fmla="*/ 920378 h 2171687"/>
              <a:gd name="connsiteX2" fmla="*/ 8781 w 1269895"/>
              <a:gd name="connsiteY2" fmla="*/ 2151531 h 2171687"/>
              <a:gd name="connsiteX3" fmla="*/ 182099 w 1269895"/>
              <a:gd name="connsiteY3" fmla="*/ 1631578 h 2171687"/>
              <a:gd name="connsiteX4" fmla="*/ 415181 w 1269895"/>
              <a:gd name="connsiteY4" fmla="*/ 926354 h 2171687"/>
              <a:gd name="connsiteX5" fmla="*/ 1269817 w 1269895"/>
              <a:gd name="connsiteY5" fmla="*/ 1 h 217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9895" h="2171687">
                <a:moveTo>
                  <a:pt x="1269817" y="1"/>
                </a:moveTo>
                <a:cubicBezTo>
                  <a:pt x="1277786" y="-995"/>
                  <a:pt x="673166" y="561790"/>
                  <a:pt x="462993" y="920378"/>
                </a:cubicBezTo>
                <a:cubicBezTo>
                  <a:pt x="252820" y="1278966"/>
                  <a:pt x="55597" y="2032998"/>
                  <a:pt x="8781" y="2151531"/>
                </a:cubicBezTo>
                <a:cubicBezTo>
                  <a:pt x="-38035" y="2270064"/>
                  <a:pt x="114366" y="1835774"/>
                  <a:pt x="182099" y="1631578"/>
                </a:cubicBezTo>
                <a:cubicBezTo>
                  <a:pt x="249832" y="1427382"/>
                  <a:pt x="239871" y="1197287"/>
                  <a:pt x="415181" y="926354"/>
                </a:cubicBezTo>
                <a:cubicBezTo>
                  <a:pt x="590491" y="655421"/>
                  <a:pt x="1261848" y="997"/>
                  <a:pt x="1269817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EE9CBCD-8AFD-3115-9FBD-F495F5DED02A}"/>
              </a:ext>
            </a:extLst>
          </p:cNvPr>
          <p:cNvSpPr/>
          <p:nvPr/>
        </p:nvSpPr>
        <p:spPr>
          <a:xfrm>
            <a:off x="2498211" y="2004813"/>
            <a:ext cx="2299564" cy="2605000"/>
          </a:xfrm>
          <a:custGeom>
            <a:avLst/>
            <a:gdLst>
              <a:gd name="connsiteX0" fmla="*/ 2229177 w 2299564"/>
              <a:gd name="connsiteY0" fmla="*/ 57069 h 2605000"/>
              <a:gd name="connsiteX1" fmla="*/ 1117554 w 2299564"/>
              <a:gd name="connsiteY1" fmla="*/ 828034 h 2605000"/>
              <a:gd name="connsiteX2" fmla="*/ 41789 w 2299564"/>
              <a:gd name="connsiteY2" fmla="*/ 2537305 h 2605000"/>
              <a:gd name="connsiteX3" fmla="*/ 280848 w 2299564"/>
              <a:gd name="connsiteY3" fmla="*/ 2148834 h 2605000"/>
              <a:gd name="connsiteX4" fmla="*/ 854589 w 2299564"/>
              <a:gd name="connsiteY4" fmla="*/ 1085022 h 2605000"/>
              <a:gd name="connsiteX5" fmla="*/ 2043907 w 2299564"/>
              <a:gd name="connsiteY5" fmla="*/ 170622 h 2605000"/>
              <a:gd name="connsiteX6" fmla="*/ 2229177 w 2299564"/>
              <a:gd name="connsiteY6" fmla="*/ 57069 h 26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9564" h="2605000">
                <a:moveTo>
                  <a:pt x="2229177" y="57069"/>
                </a:moveTo>
                <a:cubicBezTo>
                  <a:pt x="2074785" y="166638"/>
                  <a:pt x="1482119" y="414661"/>
                  <a:pt x="1117554" y="828034"/>
                </a:cubicBezTo>
                <a:cubicBezTo>
                  <a:pt x="752989" y="1241407"/>
                  <a:pt x="181240" y="2317172"/>
                  <a:pt x="41789" y="2537305"/>
                </a:cubicBezTo>
                <a:cubicBezTo>
                  <a:pt x="-97662" y="2757438"/>
                  <a:pt x="145381" y="2390881"/>
                  <a:pt x="280848" y="2148834"/>
                </a:cubicBezTo>
                <a:cubicBezTo>
                  <a:pt x="416315" y="1906787"/>
                  <a:pt x="560746" y="1414724"/>
                  <a:pt x="854589" y="1085022"/>
                </a:cubicBezTo>
                <a:cubicBezTo>
                  <a:pt x="1148432" y="755320"/>
                  <a:pt x="1820786" y="339955"/>
                  <a:pt x="2043907" y="170622"/>
                </a:cubicBezTo>
                <a:cubicBezTo>
                  <a:pt x="2267028" y="1289"/>
                  <a:pt x="2383569" y="-52500"/>
                  <a:pt x="2229177" y="570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ACA0DEB7-7234-11F6-43FF-8996A41887E3}"/>
              </a:ext>
            </a:extLst>
          </p:cNvPr>
          <p:cNvSpPr/>
          <p:nvPr/>
        </p:nvSpPr>
        <p:spPr>
          <a:xfrm>
            <a:off x="2116504" y="1934248"/>
            <a:ext cx="2580571" cy="3057357"/>
          </a:xfrm>
          <a:custGeom>
            <a:avLst/>
            <a:gdLst>
              <a:gd name="connsiteX0" fmla="*/ 2527214 w 2580571"/>
              <a:gd name="connsiteY0" fmla="*/ 43964 h 3057357"/>
              <a:gd name="connsiteX1" fmla="*/ 865755 w 2580571"/>
              <a:gd name="connsiteY1" fmla="*/ 988246 h 3057357"/>
              <a:gd name="connsiteX2" fmla="*/ 41002 w 2580571"/>
              <a:gd name="connsiteY2" fmla="*/ 2954505 h 3057357"/>
              <a:gd name="connsiteX3" fmla="*/ 178461 w 2580571"/>
              <a:gd name="connsiteY3" fmla="*/ 2619823 h 3057357"/>
              <a:gd name="connsiteX4" fmla="*/ 644625 w 2580571"/>
              <a:gd name="connsiteY4" fmla="*/ 1245234 h 3057357"/>
              <a:gd name="connsiteX5" fmla="*/ 1833943 w 2580571"/>
              <a:gd name="connsiteY5" fmla="*/ 342787 h 3057357"/>
              <a:gd name="connsiteX6" fmla="*/ 2144720 w 2580571"/>
              <a:gd name="connsiteY6" fmla="*/ 175446 h 3057357"/>
              <a:gd name="connsiteX7" fmla="*/ 2527214 w 2580571"/>
              <a:gd name="connsiteY7" fmla="*/ 43964 h 30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0571" h="3057357">
                <a:moveTo>
                  <a:pt x="2527214" y="43964"/>
                </a:moveTo>
                <a:cubicBezTo>
                  <a:pt x="2314053" y="179431"/>
                  <a:pt x="1280124" y="503156"/>
                  <a:pt x="865755" y="988246"/>
                </a:cubicBezTo>
                <a:cubicBezTo>
                  <a:pt x="451386" y="1473336"/>
                  <a:pt x="155551" y="2682575"/>
                  <a:pt x="41002" y="2954505"/>
                </a:cubicBezTo>
                <a:cubicBezTo>
                  <a:pt x="-73547" y="3226435"/>
                  <a:pt x="77857" y="2904701"/>
                  <a:pt x="178461" y="2619823"/>
                </a:cubicBezTo>
                <a:cubicBezTo>
                  <a:pt x="279065" y="2334945"/>
                  <a:pt x="368711" y="1624740"/>
                  <a:pt x="644625" y="1245234"/>
                </a:cubicBezTo>
                <a:cubicBezTo>
                  <a:pt x="920539" y="865728"/>
                  <a:pt x="1583927" y="521085"/>
                  <a:pt x="1833943" y="342787"/>
                </a:cubicBezTo>
                <a:cubicBezTo>
                  <a:pt x="2083959" y="164489"/>
                  <a:pt x="2036147" y="226246"/>
                  <a:pt x="2144720" y="175446"/>
                </a:cubicBezTo>
                <a:cubicBezTo>
                  <a:pt x="2253292" y="124646"/>
                  <a:pt x="2740375" y="-91503"/>
                  <a:pt x="2527214" y="439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31D3568C-88F1-652D-2A8F-653561AB4238}"/>
              </a:ext>
            </a:extLst>
          </p:cNvPr>
          <p:cNvSpPr/>
          <p:nvPr/>
        </p:nvSpPr>
        <p:spPr>
          <a:xfrm>
            <a:off x="2837506" y="4558513"/>
            <a:ext cx="916544" cy="1165811"/>
          </a:xfrm>
          <a:custGeom>
            <a:avLst/>
            <a:gdLst>
              <a:gd name="connsiteX0" fmla="*/ 915718 w 916544"/>
              <a:gd name="connsiteY0" fmla="*/ 1534 h 1165811"/>
              <a:gd name="connsiteX1" fmla="*/ 569082 w 916544"/>
              <a:gd name="connsiteY1" fmla="*/ 629063 h 1165811"/>
              <a:gd name="connsiteX2" fmla="*/ 401741 w 916544"/>
              <a:gd name="connsiteY2" fmla="*/ 1119134 h 1165811"/>
              <a:gd name="connsiteX3" fmla="*/ 1318 w 916544"/>
              <a:gd name="connsiteY3" fmla="*/ 868122 h 1165811"/>
              <a:gd name="connsiteX4" fmla="*/ 276235 w 916544"/>
              <a:gd name="connsiteY4" fmla="*/ 1077299 h 1165811"/>
              <a:gd name="connsiteX5" fmla="*/ 371859 w 916544"/>
              <a:gd name="connsiteY5" fmla="*/ 1160969 h 1165811"/>
              <a:gd name="connsiteX6" fmla="*/ 503341 w 916544"/>
              <a:gd name="connsiteY6" fmla="*/ 945816 h 1165811"/>
              <a:gd name="connsiteX7" fmla="*/ 461506 w 916544"/>
              <a:gd name="connsiteY7" fmla="*/ 820311 h 1165811"/>
              <a:gd name="connsiteX8" fmla="*/ 915718 w 916544"/>
              <a:gd name="connsiteY8" fmla="*/ 1534 h 11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44" h="1165811">
                <a:moveTo>
                  <a:pt x="915718" y="1534"/>
                </a:moveTo>
                <a:cubicBezTo>
                  <a:pt x="933647" y="-30341"/>
                  <a:pt x="654745" y="442796"/>
                  <a:pt x="569082" y="629063"/>
                </a:cubicBezTo>
                <a:cubicBezTo>
                  <a:pt x="483419" y="815330"/>
                  <a:pt x="496368" y="1079291"/>
                  <a:pt x="401741" y="1119134"/>
                </a:cubicBezTo>
                <a:cubicBezTo>
                  <a:pt x="307114" y="1158977"/>
                  <a:pt x="22236" y="875094"/>
                  <a:pt x="1318" y="868122"/>
                </a:cubicBezTo>
                <a:cubicBezTo>
                  <a:pt x="-19600" y="861150"/>
                  <a:pt x="214478" y="1028491"/>
                  <a:pt x="276235" y="1077299"/>
                </a:cubicBezTo>
                <a:cubicBezTo>
                  <a:pt x="337992" y="1126107"/>
                  <a:pt x="334008" y="1182883"/>
                  <a:pt x="371859" y="1160969"/>
                </a:cubicBezTo>
                <a:cubicBezTo>
                  <a:pt x="409710" y="1139055"/>
                  <a:pt x="488400" y="1002592"/>
                  <a:pt x="503341" y="945816"/>
                </a:cubicBezTo>
                <a:cubicBezTo>
                  <a:pt x="518282" y="889040"/>
                  <a:pt x="398753" y="972711"/>
                  <a:pt x="461506" y="820311"/>
                </a:cubicBezTo>
                <a:cubicBezTo>
                  <a:pt x="524259" y="667911"/>
                  <a:pt x="897789" y="33409"/>
                  <a:pt x="915718" y="15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1402EE36-D11C-FBDF-88C6-6286DB81BC03}"/>
              </a:ext>
            </a:extLst>
          </p:cNvPr>
          <p:cNvSpPr/>
          <p:nvPr/>
        </p:nvSpPr>
        <p:spPr>
          <a:xfrm>
            <a:off x="2798636" y="3914584"/>
            <a:ext cx="613968" cy="1470377"/>
          </a:xfrm>
          <a:custGeom>
            <a:avLst/>
            <a:gdLst>
              <a:gd name="connsiteX0" fmla="*/ 613929 w 613968"/>
              <a:gd name="connsiteY0" fmla="*/ 4 h 1470377"/>
              <a:gd name="connsiteX1" fmla="*/ 64093 w 613968"/>
              <a:gd name="connsiteY1" fmla="*/ 842687 h 1470377"/>
              <a:gd name="connsiteX2" fmla="*/ 70070 w 613968"/>
              <a:gd name="connsiteY2" fmla="*/ 1452287 h 1470377"/>
              <a:gd name="connsiteX3" fmla="*/ 58117 w 613968"/>
              <a:gd name="connsiteY3" fmla="*/ 1267016 h 1470377"/>
              <a:gd name="connsiteX4" fmla="*/ 34211 w 613968"/>
              <a:gd name="connsiteY4" fmla="*/ 830734 h 1470377"/>
              <a:gd name="connsiteX5" fmla="*/ 613929 w 613968"/>
              <a:gd name="connsiteY5" fmla="*/ 4 h 147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968" h="1470377">
                <a:moveTo>
                  <a:pt x="613929" y="4"/>
                </a:moveTo>
                <a:cubicBezTo>
                  <a:pt x="618909" y="1996"/>
                  <a:pt x="154736" y="600640"/>
                  <a:pt x="64093" y="842687"/>
                </a:cubicBezTo>
                <a:cubicBezTo>
                  <a:pt x="-26550" y="1084734"/>
                  <a:pt x="71066" y="1381566"/>
                  <a:pt x="70070" y="1452287"/>
                </a:cubicBezTo>
                <a:cubicBezTo>
                  <a:pt x="69074" y="1523008"/>
                  <a:pt x="64093" y="1370608"/>
                  <a:pt x="58117" y="1267016"/>
                </a:cubicBezTo>
                <a:cubicBezTo>
                  <a:pt x="52140" y="1163424"/>
                  <a:pt x="-52448" y="1039911"/>
                  <a:pt x="34211" y="830734"/>
                </a:cubicBezTo>
                <a:cubicBezTo>
                  <a:pt x="120870" y="621558"/>
                  <a:pt x="608949" y="-1988"/>
                  <a:pt x="613929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D1575352-4947-D5B8-3F62-8CE78ABB79E0}"/>
              </a:ext>
            </a:extLst>
          </p:cNvPr>
          <p:cNvSpPr/>
          <p:nvPr/>
        </p:nvSpPr>
        <p:spPr>
          <a:xfrm>
            <a:off x="1950351" y="4864787"/>
            <a:ext cx="631594" cy="2459559"/>
          </a:xfrm>
          <a:custGeom>
            <a:avLst/>
            <a:gdLst>
              <a:gd name="connsiteX0" fmla="*/ 631484 w 631594"/>
              <a:gd name="connsiteY0" fmla="*/ 60 h 2459559"/>
              <a:gd name="connsiteX1" fmla="*/ 111531 w 631594"/>
              <a:gd name="connsiteY1" fmla="*/ 980201 h 2459559"/>
              <a:gd name="connsiteX2" fmla="*/ 9931 w 631594"/>
              <a:gd name="connsiteY2" fmla="*/ 2366742 h 2459559"/>
              <a:gd name="connsiteX3" fmla="*/ 9931 w 631594"/>
              <a:gd name="connsiteY3" fmla="*/ 2187448 h 2459559"/>
              <a:gd name="connsiteX4" fmla="*/ 63720 w 631594"/>
              <a:gd name="connsiteY4" fmla="*/ 1022037 h 2459559"/>
              <a:gd name="connsiteX5" fmla="*/ 631484 w 631594"/>
              <a:gd name="connsiteY5" fmla="*/ 60 h 245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594" h="2459559">
                <a:moveTo>
                  <a:pt x="631484" y="60"/>
                </a:moveTo>
                <a:cubicBezTo>
                  <a:pt x="639452" y="-6913"/>
                  <a:pt x="215123" y="585754"/>
                  <a:pt x="111531" y="980201"/>
                </a:cubicBezTo>
                <a:cubicBezTo>
                  <a:pt x="7939" y="1374648"/>
                  <a:pt x="26864" y="2165534"/>
                  <a:pt x="9931" y="2366742"/>
                </a:cubicBezTo>
                <a:cubicBezTo>
                  <a:pt x="-7002" y="2567950"/>
                  <a:pt x="966" y="2411566"/>
                  <a:pt x="9931" y="2187448"/>
                </a:cubicBezTo>
                <a:cubicBezTo>
                  <a:pt x="18896" y="1963331"/>
                  <a:pt x="-35888" y="1382617"/>
                  <a:pt x="63720" y="1022037"/>
                </a:cubicBezTo>
                <a:cubicBezTo>
                  <a:pt x="163328" y="661457"/>
                  <a:pt x="623516" y="7033"/>
                  <a:pt x="631484" y="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1CF978FF-9B3C-824B-8D7F-7CD348C86803}"/>
              </a:ext>
            </a:extLst>
          </p:cNvPr>
          <p:cNvSpPr/>
          <p:nvPr/>
        </p:nvSpPr>
        <p:spPr>
          <a:xfrm>
            <a:off x="2648819" y="6305518"/>
            <a:ext cx="1127847" cy="1530173"/>
          </a:xfrm>
          <a:custGeom>
            <a:avLst/>
            <a:gdLst>
              <a:gd name="connsiteX0" fmla="*/ 16687 w 1127847"/>
              <a:gd name="connsiteY0" fmla="*/ 17588 h 1530173"/>
              <a:gd name="connsiteX1" fmla="*/ 721910 w 1127847"/>
              <a:gd name="connsiteY1" fmla="*/ 657070 h 1530173"/>
              <a:gd name="connsiteX2" fmla="*/ 1122334 w 1127847"/>
              <a:gd name="connsiteY2" fmla="*/ 1523658 h 1530173"/>
              <a:gd name="connsiteX3" fmla="*/ 931087 w 1127847"/>
              <a:gd name="connsiteY3" fmla="*/ 1027611 h 1530173"/>
              <a:gd name="connsiteX4" fmla="*/ 596405 w 1127847"/>
              <a:gd name="connsiteY4" fmla="*/ 537541 h 1530173"/>
              <a:gd name="connsiteX5" fmla="*/ 249769 w 1127847"/>
              <a:gd name="connsiteY5" fmla="*/ 208835 h 1530173"/>
              <a:gd name="connsiteX6" fmla="*/ 16687 w 1127847"/>
              <a:gd name="connsiteY6" fmla="*/ 17588 h 153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847" h="1530173">
                <a:moveTo>
                  <a:pt x="16687" y="17588"/>
                </a:moveTo>
                <a:cubicBezTo>
                  <a:pt x="95377" y="92294"/>
                  <a:pt x="537636" y="406058"/>
                  <a:pt x="721910" y="657070"/>
                </a:cubicBezTo>
                <a:cubicBezTo>
                  <a:pt x="906185" y="908082"/>
                  <a:pt x="1087471" y="1461901"/>
                  <a:pt x="1122334" y="1523658"/>
                </a:cubicBezTo>
                <a:cubicBezTo>
                  <a:pt x="1157197" y="1585415"/>
                  <a:pt x="1018742" y="1191964"/>
                  <a:pt x="931087" y="1027611"/>
                </a:cubicBezTo>
                <a:cubicBezTo>
                  <a:pt x="843432" y="863258"/>
                  <a:pt x="709958" y="674004"/>
                  <a:pt x="596405" y="537541"/>
                </a:cubicBezTo>
                <a:cubicBezTo>
                  <a:pt x="482852" y="401078"/>
                  <a:pt x="341408" y="292506"/>
                  <a:pt x="249769" y="208835"/>
                </a:cubicBezTo>
                <a:cubicBezTo>
                  <a:pt x="158130" y="125164"/>
                  <a:pt x="-62003" y="-57118"/>
                  <a:pt x="16687" y="175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8C6F998A-2E82-24DE-6CBB-D268A97E25BD}"/>
              </a:ext>
            </a:extLst>
          </p:cNvPr>
          <p:cNvSpPr/>
          <p:nvPr/>
        </p:nvSpPr>
        <p:spPr>
          <a:xfrm>
            <a:off x="2457917" y="6550123"/>
            <a:ext cx="963958" cy="2066540"/>
          </a:xfrm>
          <a:custGeom>
            <a:avLst/>
            <a:gdLst>
              <a:gd name="connsiteX0" fmla="*/ 46224 w 963958"/>
              <a:gd name="connsiteY0" fmla="*/ 89 h 2066540"/>
              <a:gd name="connsiteX1" fmla="*/ 100012 w 963958"/>
              <a:gd name="connsiteY1" fmla="*/ 992183 h 2066540"/>
              <a:gd name="connsiteX2" fmla="*/ 906836 w 963958"/>
              <a:gd name="connsiteY2" fmla="*/ 2008183 h 2066540"/>
              <a:gd name="connsiteX3" fmla="*/ 805236 w 963958"/>
              <a:gd name="connsiteY3" fmla="*/ 1846818 h 2066540"/>
              <a:gd name="connsiteX4" fmla="*/ 64154 w 963958"/>
              <a:gd name="connsiteY4" fmla="*/ 1045971 h 2066540"/>
              <a:gd name="connsiteX5" fmla="*/ 46224 w 963958"/>
              <a:gd name="connsiteY5" fmla="*/ 89 h 206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958" h="2066540">
                <a:moveTo>
                  <a:pt x="46224" y="89"/>
                </a:moveTo>
                <a:cubicBezTo>
                  <a:pt x="52200" y="-8876"/>
                  <a:pt x="-43423" y="657501"/>
                  <a:pt x="100012" y="992183"/>
                </a:cubicBezTo>
                <a:cubicBezTo>
                  <a:pt x="243447" y="1326865"/>
                  <a:pt x="789299" y="1865744"/>
                  <a:pt x="906836" y="2008183"/>
                </a:cubicBezTo>
                <a:cubicBezTo>
                  <a:pt x="1024373" y="2150622"/>
                  <a:pt x="945683" y="2007187"/>
                  <a:pt x="805236" y="1846818"/>
                </a:cubicBezTo>
                <a:cubicBezTo>
                  <a:pt x="664789" y="1686449"/>
                  <a:pt x="193644" y="1349775"/>
                  <a:pt x="64154" y="1045971"/>
                </a:cubicBezTo>
                <a:cubicBezTo>
                  <a:pt x="-65336" y="742167"/>
                  <a:pt x="40248" y="9054"/>
                  <a:pt x="46224" y="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F4DCC1B5-5DD2-82D1-C371-1C569C2BD01A}"/>
              </a:ext>
            </a:extLst>
          </p:cNvPr>
          <p:cNvSpPr/>
          <p:nvPr/>
        </p:nvSpPr>
        <p:spPr>
          <a:xfrm>
            <a:off x="4666570" y="1486519"/>
            <a:ext cx="1495699" cy="278520"/>
          </a:xfrm>
          <a:custGeom>
            <a:avLst/>
            <a:gdLst>
              <a:gd name="connsiteX0" fmla="*/ 7030 w 1495699"/>
              <a:gd name="connsiteY0" fmla="*/ 276540 h 278520"/>
              <a:gd name="connsiteX1" fmla="*/ 819830 w 1495699"/>
              <a:gd name="connsiteY1" fmla="*/ 157010 h 278520"/>
              <a:gd name="connsiteX2" fmla="*/ 1477242 w 1495699"/>
              <a:gd name="connsiteY2" fmla="*/ 276540 h 278520"/>
              <a:gd name="connsiteX3" fmla="*/ 1327830 w 1495699"/>
              <a:gd name="connsiteY3" fmla="*/ 234705 h 278520"/>
              <a:gd name="connsiteX4" fmla="*/ 610654 w 1495699"/>
              <a:gd name="connsiteY4" fmla="*/ 1622 h 278520"/>
              <a:gd name="connsiteX5" fmla="*/ 945336 w 1495699"/>
              <a:gd name="connsiteY5" fmla="*/ 133105 h 278520"/>
              <a:gd name="connsiteX6" fmla="*/ 455265 w 1495699"/>
              <a:gd name="connsiteY6" fmla="*/ 168963 h 278520"/>
              <a:gd name="connsiteX7" fmla="*/ 7030 w 1495699"/>
              <a:gd name="connsiteY7" fmla="*/ 276540 h 27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5699" h="278520">
                <a:moveTo>
                  <a:pt x="7030" y="276540"/>
                </a:moveTo>
                <a:cubicBezTo>
                  <a:pt x="67791" y="274548"/>
                  <a:pt x="574795" y="157010"/>
                  <a:pt x="819830" y="157010"/>
                </a:cubicBezTo>
                <a:cubicBezTo>
                  <a:pt x="1064865" y="157010"/>
                  <a:pt x="1392575" y="263591"/>
                  <a:pt x="1477242" y="276540"/>
                </a:cubicBezTo>
                <a:cubicBezTo>
                  <a:pt x="1561909" y="289489"/>
                  <a:pt x="1327830" y="234705"/>
                  <a:pt x="1327830" y="234705"/>
                </a:cubicBezTo>
                <a:lnTo>
                  <a:pt x="610654" y="1622"/>
                </a:lnTo>
                <a:cubicBezTo>
                  <a:pt x="546905" y="-15311"/>
                  <a:pt x="971234" y="105215"/>
                  <a:pt x="945336" y="133105"/>
                </a:cubicBezTo>
                <a:cubicBezTo>
                  <a:pt x="919438" y="160995"/>
                  <a:pt x="615634" y="145057"/>
                  <a:pt x="455265" y="168963"/>
                </a:cubicBezTo>
                <a:cubicBezTo>
                  <a:pt x="294896" y="192869"/>
                  <a:pt x="-53731" y="278532"/>
                  <a:pt x="7030" y="2765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2C470374-ACD5-DC6A-09E7-DD8ED863F6F3}"/>
              </a:ext>
            </a:extLst>
          </p:cNvPr>
          <p:cNvSpPr/>
          <p:nvPr/>
        </p:nvSpPr>
        <p:spPr>
          <a:xfrm>
            <a:off x="4793249" y="1833101"/>
            <a:ext cx="2320533" cy="737701"/>
          </a:xfrm>
          <a:custGeom>
            <a:avLst/>
            <a:gdLst>
              <a:gd name="connsiteX0" fmla="*/ 5857 w 2320533"/>
              <a:gd name="connsiteY0" fmla="*/ 73393 h 737701"/>
              <a:gd name="connsiteX1" fmla="*/ 1087598 w 2320533"/>
              <a:gd name="connsiteY1" fmla="*/ 115228 h 737701"/>
              <a:gd name="connsiteX2" fmla="*/ 2264963 w 2320533"/>
              <a:gd name="connsiteY2" fmla="*/ 706899 h 737701"/>
              <a:gd name="connsiteX3" fmla="*/ 2037857 w 2320533"/>
              <a:gd name="connsiteY3" fmla="*/ 599323 h 737701"/>
              <a:gd name="connsiteX4" fmla="*/ 1231033 w 2320533"/>
              <a:gd name="connsiteY4" fmla="*/ 133158 h 737701"/>
              <a:gd name="connsiteX5" fmla="*/ 681198 w 2320533"/>
              <a:gd name="connsiteY5" fmla="*/ 1675 h 737701"/>
              <a:gd name="connsiteX6" fmla="*/ 5857 w 2320533"/>
              <a:gd name="connsiteY6" fmla="*/ 73393 h 73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533" h="737701">
                <a:moveTo>
                  <a:pt x="5857" y="73393"/>
                </a:moveTo>
                <a:cubicBezTo>
                  <a:pt x="73590" y="92319"/>
                  <a:pt x="711081" y="9644"/>
                  <a:pt x="1087598" y="115228"/>
                </a:cubicBezTo>
                <a:cubicBezTo>
                  <a:pt x="1464115" y="220812"/>
                  <a:pt x="2106586" y="626216"/>
                  <a:pt x="2264963" y="706899"/>
                </a:cubicBezTo>
                <a:cubicBezTo>
                  <a:pt x="2423340" y="787582"/>
                  <a:pt x="2210179" y="694946"/>
                  <a:pt x="2037857" y="599323"/>
                </a:cubicBezTo>
                <a:cubicBezTo>
                  <a:pt x="1865535" y="503700"/>
                  <a:pt x="1457143" y="232766"/>
                  <a:pt x="1231033" y="133158"/>
                </a:cubicBezTo>
                <a:cubicBezTo>
                  <a:pt x="1004923" y="33550"/>
                  <a:pt x="886390" y="14624"/>
                  <a:pt x="681198" y="1675"/>
                </a:cubicBezTo>
                <a:cubicBezTo>
                  <a:pt x="476006" y="-11274"/>
                  <a:pt x="-61876" y="54467"/>
                  <a:pt x="5857" y="733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EC91F734-EC4F-A5EF-3BA7-FBE72FDD7EB2}"/>
              </a:ext>
            </a:extLst>
          </p:cNvPr>
          <p:cNvSpPr/>
          <p:nvPr/>
        </p:nvSpPr>
        <p:spPr>
          <a:xfrm>
            <a:off x="5169647" y="2526973"/>
            <a:ext cx="1506068" cy="322893"/>
          </a:xfrm>
          <a:custGeom>
            <a:avLst/>
            <a:gdLst>
              <a:gd name="connsiteX0" fmla="*/ 0 w 1506068"/>
              <a:gd name="connsiteY0" fmla="*/ 216227 h 322893"/>
              <a:gd name="connsiteX1" fmla="*/ 669365 w 1506068"/>
              <a:gd name="connsiteY1" fmla="*/ 48886 h 322893"/>
              <a:gd name="connsiteX2" fmla="*/ 1482165 w 1506068"/>
              <a:gd name="connsiteY2" fmla="*/ 317827 h 322893"/>
              <a:gd name="connsiteX3" fmla="*/ 1243106 w 1506068"/>
              <a:gd name="connsiteY3" fmla="*/ 210251 h 322893"/>
              <a:gd name="connsiteX4" fmla="*/ 759012 w 1506068"/>
              <a:gd name="connsiteY4" fmla="*/ 30956 h 322893"/>
              <a:gd name="connsiteX5" fmla="*/ 717177 w 1506068"/>
              <a:gd name="connsiteY5" fmla="*/ 1074 h 322893"/>
              <a:gd name="connsiteX6" fmla="*/ 543859 w 1506068"/>
              <a:gd name="connsiteY6" fmla="*/ 42909 h 322893"/>
              <a:gd name="connsiteX7" fmla="*/ 0 w 1506068"/>
              <a:gd name="connsiteY7" fmla="*/ 216227 h 3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6068" h="322893">
                <a:moveTo>
                  <a:pt x="0" y="216227"/>
                </a:moveTo>
                <a:cubicBezTo>
                  <a:pt x="211169" y="124090"/>
                  <a:pt x="422338" y="31953"/>
                  <a:pt x="669365" y="48886"/>
                </a:cubicBezTo>
                <a:cubicBezTo>
                  <a:pt x="916393" y="65819"/>
                  <a:pt x="1386542" y="290933"/>
                  <a:pt x="1482165" y="317827"/>
                </a:cubicBezTo>
                <a:cubicBezTo>
                  <a:pt x="1577788" y="344721"/>
                  <a:pt x="1363631" y="258063"/>
                  <a:pt x="1243106" y="210251"/>
                </a:cubicBezTo>
                <a:cubicBezTo>
                  <a:pt x="1122581" y="162439"/>
                  <a:pt x="846667" y="65819"/>
                  <a:pt x="759012" y="30956"/>
                </a:cubicBezTo>
                <a:cubicBezTo>
                  <a:pt x="671357" y="-3907"/>
                  <a:pt x="753036" y="-918"/>
                  <a:pt x="717177" y="1074"/>
                </a:cubicBezTo>
                <a:cubicBezTo>
                  <a:pt x="681318" y="3066"/>
                  <a:pt x="543859" y="42909"/>
                  <a:pt x="543859" y="42909"/>
                </a:cubicBezTo>
                <a:lnTo>
                  <a:pt x="0" y="216227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A826E02C-1038-8324-A800-F74B1F440B56}"/>
              </a:ext>
            </a:extLst>
          </p:cNvPr>
          <p:cNvSpPr/>
          <p:nvPr/>
        </p:nvSpPr>
        <p:spPr>
          <a:xfrm>
            <a:off x="4948509" y="2218761"/>
            <a:ext cx="2107223" cy="529221"/>
          </a:xfrm>
          <a:custGeom>
            <a:avLst/>
            <a:gdLst>
              <a:gd name="connsiteX0" fmla="*/ 9 w 2107223"/>
              <a:gd name="connsiteY0" fmla="*/ 273427 h 529221"/>
              <a:gd name="connsiteX1" fmla="*/ 896479 w 2107223"/>
              <a:gd name="connsiteY1" fmla="*/ 22415 h 529221"/>
              <a:gd name="connsiteX2" fmla="*/ 2043962 w 2107223"/>
              <a:gd name="connsiteY2" fmla="*/ 500533 h 529221"/>
              <a:gd name="connsiteX3" fmla="*/ 1876620 w 2107223"/>
              <a:gd name="connsiteY3" fmla="*/ 428815 h 529221"/>
              <a:gd name="connsiteX4" fmla="*/ 1189326 w 2107223"/>
              <a:gd name="connsiteY4" fmla="*/ 46321 h 529221"/>
              <a:gd name="connsiteX5" fmla="*/ 878550 w 2107223"/>
              <a:gd name="connsiteY5" fmla="*/ 28392 h 529221"/>
              <a:gd name="connsiteX6" fmla="*/ 9 w 2107223"/>
              <a:gd name="connsiteY6" fmla="*/ 273427 h 52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223" h="529221">
                <a:moveTo>
                  <a:pt x="9" y="273427"/>
                </a:moveTo>
                <a:cubicBezTo>
                  <a:pt x="2997" y="272431"/>
                  <a:pt x="555820" y="-15436"/>
                  <a:pt x="896479" y="22415"/>
                </a:cubicBezTo>
                <a:cubicBezTo>
                  <a:pt x="1237138" y="60266"/>
                  <a:pt x="1880605" y="432800"/>
                  <a:pt x="2043962" y="500533"/>
                </a:cubicBezTo>
                <a:cubicBezTo>
                  <a:pt x="2207319" y="568266"/>
                  <a:pt x="2019059" y="504517"/>
                  <a:pt x="1876620" y="428815"/>
                </a:cubicBezTo>
                <a:cubicBezTo>
                  <a:pt x="1734181" y="353113"/>
                  <a:pt x="1355671" y="113058"/>
                  <a:pt x="1189326" y="46321"/>
                </a:cubicBezTo>
                <a:cubicBezTo>
                  <a:pt x="1022981" y="-20416"/>
                  <a:pt x="1075774" y="-4479"/>
                  <a:pt x="878550" y="28392"/>
                </a:cubicBezTo>
                <a:cubicBezTo>
                  <a:pt x="681327" y="61263"/>
                  <a:pt x="-2979" y="274423"/>
                  <a:pt x="9" y="2734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296F956A-9030-45AA-3F68-3815D4B9E39F}"/>
              </a:ext>
            </a:extLst>
          </p:cNvPr>
          <p:cNvSpPr/>
          <p:nvPr/>
        </p:nvSpPr>
        <p:spPr>
          <a:xfrm>
            <a:off x="7506311" y="3131399"/>
            <a:ext cx="410292" cy="1295989"/>
          </a:xfrm>
          <a:custGeom>
            <a:avLst/>
            <a:gdLst>
              <a:gd name="connsiteX0" fmla="*/ 136 w 410292"/>
              <a:gd name="connsiteY0" fmla="*/ 272 h 1295989"/>
              <a:gd name="connsiteX1" fmla="*/ 322865 w 410292"/>
              <a:gd name="connsiteY1" fmla="*/ 520225 h 1295989"/>
              <a:gd name="connsiteX2" fmla="*/ 400560 w 410292"/>
              <a:gd name="connsiteY2" fmla="*/ 1255330 h 1295989"/>
              <a:gd name="connsiteX3" fmla="*/ 406536 w 410292"/>
              <a:gd name="connsiteY3" fmla="*/ 1147754 h 1295989"/>
              <a:gd name="connsiteX4" fmla="*/ 376654 w 410292"/>
              <a:gd name="connsiteY4" fmla="*/ 699519 h 1295989"/>
              <a:gd name="connsiteX5" fmla="*/ 364701 w 410292"/>
              <a:gd name="connsiteY5" fmla="*/ 585966 h 1295989"/>
              <a:gd name="connsiteX6" fmla="*/ 136 w 410292"/>
              <a:gd name="connsiteY6" fmla="*/ 272 h 129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92" h="1295989">
                <a:moveTo>
                  <a:pt x="136" y="272"/>
                </a:moveTo>
                <a:cubicBezTo>
                  <a:pt x="-6837" y="-10685"/>
                  <a:pt x="256128" y="311049"/>
                  <a:pt x="322865" y="520225"/>
                </a:cubicBezTo>
                <a:cubicBezTo>
                  <a:pt x="389602" y="729401"/>
                  <a:pt x="386615" y="1150742"/>
                  <a:pt x="400560" y="1255330"/>
                </a:cubicBezTo>
                <a:cubicBezTo>
                  <a:pt x="414505" y="1359918"/>
                  <a:pt x="410520" y="1240389"/>
                  <a:pt x="406536" y="1147754"/>
                </a:cubicBezTo>
                <a:cubicBezTo>
                  <a:pt x="402552" y="1055119"/>
                  <a:pt x="383626" y="793150"/>
                  <a:pt x="376654" y="699519"/>
                </a:cubicBezTo>
                <a:cubicBezTo>
                  <a:pt x="369682" y="605888"/>
                  <a:pt x="430442" y="702507"/>
                  <a:pt x="364701" y="585966"/>
                </a:cubicBezTo>
                <a:cubicBezTo>
                  <a:pt x="298960" y="469425"/>
                  <a:pt x="7109" y="11229"/>
                  <a:pt x="136" y="2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153D0460-8D8F-CDAC-E966-8963E375FE28}"/>
              </a:ext>
            </a:extLst>
          </p:cNvPr>
          <p:cNvSpPr/>
          <p:nvPr/>
        </p:nvSpPr>
        <p:spPr>
          <a:xfrm>
            <a:off x="7057670" y="3241762"/>
            <a:ext cx="623865" cy="2291546"/>
          </a:xfrm>
          <a:custGeom>
            <a:avLst/>
            <a:gdLst>
              <a:gd name="connsiteX0" fmla="*/ 542 w 623865"/>
              <a:gd name="connsiteY0" fmla="*/ 3462 h 2291546"/>
              <a:gd name="connsiteX1" fmla="*/ 502565 w 623865"/>
              <a:gd name="connsiteY1" fmla="*/ 1198756 h 2291546"/>
              <a:gd name="connsiteX2" fmla="*/ 616118 w 623865"/>
              <a:gd name="connsiteY2" fmla="*/ 2268544 h 2291546"/>
              <a:gd name="connsiteX3" fmla="*/ 598189 w 623865"/>
              <a:gd name="connsiteY3" fmla="*/ 1874097 h 2291546"/>
              <a:gd name="connsiteX4" fmla="*/ 472683 w 623865"/>
              <a:gd name="connsiteY4" fmla="*/ 1192779 h 2291546"/>
              <a:gd name="connsiteX5" fmla="*/ 406942 w 623865"/>
              <a:gd name="connsiteY5" fmla="*/ 846144 h 2291546"/>
              <a:gd name="connsiteX6" fmla="*/ 542 w 623865"/>
              <a:gd name="connsiteY6" fmla="*/ 3462 h 229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865" h="2291546">
                <a:moveTo>
                  <a:pt x="542" y="3462"/>
                </a:moveTo>
                <a:cubicBezTo>
                  <a:pt x="16479" y="62231"/>
                  <a:pt x="399969" y="821242"/>
                  <a:pt x="502565" y="1198756"/>
                </a:cubicBezTo>
                <a:cubicBezTo>
                  <a:pt x="605161" y="1576270"/>
                  <a:pt x="600181" y="2155987"/>
                  <a:pt x="616118" y="2268544"/>
                </a:cubicBezTo>
                <a:cubicBezTo>
                  <a:pt x="632055" y="2381101"/>
                  <a:pt x="622095" y="2053391"/>
                  <a:pt x="598189" y="1874097"/>
                </a:cubicBezTo>
                <a:cubicBezTo>
                  <a:pt x="574283" y="1694803"/>
                  <a:pt x="504558" y="1364105"/>
                  <a:pt x="472683" y="1192779"/>
                </a:cubicBezTo>
                <a:cubicBezTo>
                  <a:pt x="440808" y="1021453"/>
                  <a:pt x="489617" y="1041375"/>
                  <a:pt x="406942" y="846144"/>
                </a:cubicBezTo>
                <a:cubicBezTo>
                  <a:pt x="324268" y="650913"/>
                  <a:pt x="-15395" y="-55307"/>
                  <a:pt x="542" y="34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C300296D-BE6A-76A0-5E9C-ED0B3C225654}"/>
              </a:ext>
            </a:extLst>
          </p:cNvPr>
          <p:cNvSpPr/>
          <p:nvPr/>
        </p:nvSpPr>
        <p:spPr>
          <a:xfrm>
            <a:off x="7207622" y="3083858"/>
            <a:ext cx="607391" cy="1620511"/>
          </a:xfrm>
          <a:custGeom>
            <a:avLst/>
            <a:gdLst>
              <a:gd name="connsiteX0" fmla="*/ 2 w 607391"/>
              <a:gd name="connsiteY0" fmla="*/ 1 h 1620511"/>
              <a:gd name="connsiteX1" fmla="*/ 454213 w 607391"/>
              <a:gd name="connsiteY1" fmla="*/ 842683 h 1620511"/>
              <a:gd name="connsiteX2" fmla="*/ 597649 w 607391"/>
              <a:gd name="connsiteY2" fmla="*/ 1601695 h 1620511"/>
              <a:gd name="connsiteX3" fmla="*/ 579719 w 607391"/>
              <a:gd name="connsiteY3" fmla="*/ 1344707 h 1620511"/>
              <a:gd name="connsiteX4" fmla="*/ 460190 w 607391"/>
              <a:gd name="connsiteY4" fmla="*/ 848660 h 1620511"/>
              <a:gd name="connsiteX5" fmla="*/ 2 w 607391"/>
              <a:gd name="connsiteY5" fmla="*/ 1 h 162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391" h="1620511">
                <a:moveTo>
                  <a:pt x="2" y="1"/>
                </a:moveTo>
                <a:cubicBezTo>
                  <a:pt x="-994" y="-995"/>
                  <a:pt x="354605" y="575734"/>
                  <a:pt x="454213" y="842683"/>
                </a:cubicBezTo>
                <a:cubicBezTo>
                  <a:pt x="553821" y="1109632"/>
                  <a:pt x="576731" y="1518024"/>
                  <a:pt x="597649" y="1601695"/>
                </a:cubicBezTo>
                <a:cubicBezTo>
                  <a:pt x="618567" y="1685366"/>
                  <a:pt x="602629" y="1470213"/>
                  <a:pt x="579719" y="1344707"/>
                </a:cubicBezTo>
                <a:cubicBezTo>
                  <a:pt x="556809" y="1219201"/>
                  <a:pt x="556809" y="1078754"/>
                  <a:pt x="460190" y="848660"/>
                </a:cubicBezTo>
                <a:cubicBezTo>
                  <a:pt x="363571" y="618566"/>
                  <a:pt x="998" y="997"/>
                  <a:pt x="2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BB260077-A0F5-9BAC-916C-66953C29BB42}"/>
              </a:ext>
            </a:extLst>
          </p:cNvPr>
          <p:cNvSpPr/>
          <p:nvPr/>
        </p:nvSpPr>
        <p:spPr>
          <a:xfrm>
            <a:off x="7937565" y="4659311"/>
            <a:ext cx="126588" cy="2268814"/>
          </a:xfrm>
          <a:custGeom>
            <a:avLst/>
            <a:gdLst>
              <a:gd name="connsiteX0" fmla="*/ 5164 w 126588"/>
              <a:gd name="connsiteY0" fmla="*/ 103936 h 2268814"/>
              <a:gd name="connsiteX1" fmla="*/ 94811 w 126588"/>
              <a:gd name="connsiteY1" fmla="*/ 1102007 h 2268814"/>
              <a:gd name="connsiteX2" fmla="*/ 82859 w 126588"/>
              <a:gd name="connsiteY2" fmla="*/ 2195701 h 2268814"/>
              <a:gd name="connsiteX3" fmla="*/ 88835 w 126588"/>
              <a:gd name="connsiteY3" fmla="*/ 2058242 h 2268814"/>
              <a:gd name="connsiteX4" fmla="*/ 124694 w 126588"/>
              <a:gd name="connsiteY4" fmla="*/ 1173724 h 2268814"/>
              <a:gd name="connsiteX5" fmla="*/ 23094 w 126588"/>
              <a:gd name="connsiteY5" fmla="*/ 151748 h 2268814"/>
              <a:gd name="connsiteX6" fmla="*/ 5164 w 126588"/>
              <a:gd name="connsiteY6" fmla="*/ 103936 h 226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588" h="2268814">
                <a:moveTo>
                  <a:pt x="5164" y="103936"/>
                </a:moveTo>
                <a:cubicBezTo>
                  <a:pt x="17117" y="262313"/>
                  <a:pt x="81862" y="753380"/>
                  <a:pt x="94811" y="1102007"/>
                </a:cubicBezTo>
                <a:cubicBezTo>
                  <a:pt x="107760" y="1450634"/>
                  <a:pt x="83855" y="2036329"/>
                  <a:pt x="82859" y="2195701"/>
                </a:cubicBezTo>
                <a:cubicBezTo>
                  <a:pt x="81863" y="2355073"/>
                  <a:pt x="81863" y="2228571"/>
                  <a:pt x="88835" y="2058242"/>
                </a:cubicBezTo>
                <a:cubicBezTo>
                  <a:pt x="95807" y="1887913"/>
                  <a:pt x="135651" y="1491473"/>
                  <a:pt x="124694" y="1173724"/>
                </a:cubicBezTo>
                <a:cubicBezTo>
                  <a:pt x="113737" y="855975"/>
                  <a:pt x="43016" y="330046"/>
                  <a:pt x="23094" y="151748"/>
                </a:cubicBezTo>
                <a:cubicBezTo>
                  <a:pt x="3172" y="-26550"/>
                  <a:pt x="-6789" y="-54441"/>
                  <a:pt x="5164" y="1039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173AAF0F-FCD0-973A-93E6-350DC9A4AFEE}"/>
              </a:ext>
            </a:extLst>
          </p:cNvPr>
          <p:cNvSpPr/>
          <p:nvPr/>
        </p:nvSpPr>
        <p:spPr>
          <a:xfrm>
            <a:off x="7306903" y="5604078"/>
            <a:ext cx="452404" cy="1895909"/>
          </a:xfrm>
          <a:custGeom>
            <a:avLst/>
            <a:gdLst>
              <a:gd name="connsiteX0" fmla="*/ 450556 w 452404"/>
              <a:gd name="connsiteY0" fmla="*/ 1851 h 1895909"/>
              <a:gd name="connsiteX1" fmla="*/ 342979 w 452404"/>
              <a:gd name="connsiteY1" fmla="*/ 1047734 h 1895909"/>
              <a:gd name="connsiteX2" fmla="*/ 20250 w 452404"/>
              <a:gd name="connsiteY2" fmla="*/ 1854557 h 1895909"/>
              <a:gd name="connsiteX3" fmla="*/ 68062 w 452404"/>
              <a:gd name="connsiteY3" fmla="*/ 1693193 h 1895909"/>
              <a:gd name="connsiteX4" fmla="*/ 348956 w 452404"/>
              <a:gd name="connsiteY4" fmla="*/ 958087 h 1895909"/>
              <a:gd name="connsiteX5" fmla="*/ 408721 w 452404"/>
              <a:gd name="connsiteY5" fmla="*/ 796722 h 1895909"/>
              <a:gd name="connsiteX6" fmla="*/ 450556 w 452404"/>
              <a:gd name="connsiteY6" fmla="*/ 1851 h 189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404" h="1895909">
                <a:moveTo>
                  <a:pt x="450556" y="1851"/>
                </a:moveTo>
                <a:cubicBezTo>
                  <a:pt x="439599" y="43686"/>
                  <a:pt x="414697" y="738950"/>
                  <a:pt x="342979" y="1047734"/>
                </a:cubicBezTo>
                <a:cubicBezTo>
                  <a:pt x="271261" y="1356518"/>
                  <a:pt x="66069" y="1746981"/>
                  <a:pt x="20250" y="1854557"/>
                </a:cubicBezTo>
                <a:cubicBezTo>
                  <a:pt x="-25569" y="1962133"/>
                  <a:pt x="13278" y="1842605"/>
                  <a:pt x="68062" y="1693193"/>
                </a:cubicBezTo>
                <a:cubicBezTo>
                  <a:pt x="122846" y="1543781"/>
                  <a:pt x="292180" y="1107499"/>
                  <a:pt x="348956" y="958087"/>
                </a:cubicBezTo>
                <a:cubicBezTo>
                  <a:pt x="405732" y="808675"/>
                  <a:pt x="396768" y="954102"/>
                  <a:pt x="408721" y="796722"/>
                </a:cubicBezTo>
                <a:cubicBezTo>
                  <a:pt x="420674" y="639342"/>
                  <a:pt x="461513" y="-39984"/>
                  <a:pt x="450556" y="18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A19DE4D1-DA4C-56DE-0537-95BEA99185D5}"/>
              </a:ext>
            </a:extLst>
          </p:cNvPr>
          <p:cNvSpPr/>
          <p:nvPr/>
        </p:nvSpPr>
        <p:spPr>
          <a:xfrm>
            <a:off x="7356817" y="5025078"/>
            <a:ext cx="592636" cy="2997265"/>
          </a:xfrm>
          <a:custGeom>
            <a:avLst/>
            <a:gdLst>
              <a:gd name="connsiteX0" fmla="*/ 472359 w 592636"/>
              <a:gd name="connsiteY0" fmla="*/ 1134 h 2997265"/>
              <a:gd name="connsiteX1" fmla="*/ 573959 w 592636"/>
              <a:gd name="connsiteY1" fmla="*/ 1321934 h 2997265"/>
              <a:gd name="connsiteX2" fmla="*/ 24124 w 592636"/>
              <a:gd name="connsiteY2" fmla="*/ 2929604 h 2997265"/>
              <a:gd name="connsiteX3" fmla="*/ 143654 w 592636"/>
              <a:gd name="connsiteY3" fmla="*/ 2582969 h 2997265"/>
              <a:gd name="connsiteX4" fmla="*/ 556030 w 592636"/>
              <a:gd name="connsiteY4" fmla="*/ 1543063 h 2997265"/>
              <a:gd name="connsiteX5" fmla="*/ 472359 w 592636"/>
              <a:gd name="connsiteY5" fmla="*/ 1134 h 299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36" h="2997265">
                <a:moveTo>
                  <a:pt x="472359" y="1134"/>
                </a:moveTo>
                <a:cubicBezTo>
                  <a:pt x="475347" y="-35721"/>
                  <a:pt x="648665" y="833856"/>
                  <a:pt x="573959" y="1321934"/>
                </a:cubicBezTo>
                <a:cubicBezTo>
                  <a:pt x="499253" y="1810012"/>
                  <a:pt x="95841" y="2719432"/>
                  <a:pt x="24124" y="2929604"/>
                </a:cubicBezTo>
                <a:cubicBezTo>
                  <a:pt x="-47593" y="3139776"/>
                  <a:pt x="55003" y="2814059"/>
                  <a:pt x="143654" y="2582969"/>
                </a:cubicBezTo>
                <a:cubicBezTo>
                  <a:pt x="232305" y="2351879"/>
                  <a:pt x="500250" y="1965400"/>
                  <a:pt x="556030" y="1543063"/>
                </a:cubicBezTo>
                <a:cubicBezTo>
                  <a:pt x="611810" y="1120726"/>
                  <a:pt x="469371" y="37989"/>
                  <a:pt x="472359" y="11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03414021-CF30-B871-4986-1E2A33D524A4}"/>
              </a:ext>
            </a:extLst>
          </p:cNvPr>
          <p:cNvSpPr/>
          <p:nvPr/>
        </p:nvSpPr>
        <p:spPr>
          <a:xfrm>
            <a:off x="6262460" y="7457334"/>
            <a:ext cx="1210544" cy="1282224"/>
          </a:xfrm>
          <a:custGeom>
            <a:avLst/>
            <a:gdLst>
              <a:gd name="connsiteX0" fmla="*/ 1208128 w 1210544"/>
              <a:gd name="connsiteY0" fmla="*/ 7278 h 1282224"/>
              <a:gd name="connsiteX1" fmla="*/ 640364 w 1210544"/>
              <a:gd name="connsiteY1" fmla="*/ 826054 h 1282224"/>
              <a:gd name="connsiteX2" fmla="*/ 18811 w 1210544"/>
              <a:gd name="connsiteY2" fmla="*/ 1268313 h 1282224"/>
              <a:gd name="connsiteX3" fmla="*/ 204081 w 1210544"/>
              <a:gd name="connsiteY3" fmla="*/ 1148784 h 1282224"/>
              <a:gd name="connsiteX4" fmla="*/ 640364 w 1210544"/>
              <a:gd name="connsiteY4" fmla="*/ 921678 h 1282224"/>
              <a:gd name="connsiteX5" fmla="*/ 837587 w 1210544"/>
              <a:gd name="connsiteY5" fmla="*/ 449537 h 1282224"/>
              <a:gd name="connsiteX6" fmla="*/ 1208128 w 1210544"/>
              <a:gd name="connsiteY6" fmla="*/ 7278 h 128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544" h="1282224">
                <a:moveTo>
                  <a:pt x="1208128" y="7278"/>
                </a:moveTo>
                <a:cubicBezTo>
                  <a:pt x="1175258" y="70031"/>
                  <a:pt x="838583" y="615882"/>
                  <a:pt x="640364" y="826054"/>
                </a:cubicBezTo>
                <a:cubicBezTo>
                  <a:pt x="442145" y="1036226"/>
                  <a:pt x="91525" y="1214525"/>
                  <a:pt x="18811" y="1268313"/>
                </a:cubicBezTo>
                <a:cubicBezTo>
                  <a:pt x="-53903" y="1322101"/>
                  <a:pt x="100489" y="1206556"/>
                  <a:pt x="204081" y="1148784"/>
                </a:cubicBezTo>
                <a:cubicBezTo>
                  <a:pt x="307673" y="1091012"/>
                  <a:pt x="534780" y="1038219"/>
                  <a:pt x="640364" y="921678"/>
                </a:cubicBezTo>
                <a:cubicBezTo>
                  <a:pt x="745948" y="805137"/>
                  <a:pt x="745948" y="594964"/>
                  <a:pt x="837587" y="449537"/>
                </a:cubicBezTo>
                <a:cubicBezTo>
                  <a:pt x="929226" y="304110"/>
                  <a:pt x="1240998" y="-55475"/>
                  <a:pt x="1208128" y="72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84EBD580-2677-0324-B383-B472FE2A9380}"/>
              </a:ext>
            </a:extLst>
          </p:cNvPr>
          <p:cNvSpPr/>
          <p:nvPr/>
        </p:nvSpPr>
        <p:spPr>
          <a:xfrm>
            <a:off x="6668957" y="7063518"/>
            <a:ext cx="1204213" cy="1848896"/>
          </a:xfrm>
          <a:custGeom>
            <a:avLst/>
            <a:gdLst>
              <a:gd name="connsiteX0" fmla="*/ 1202055 w 1204213"/>
              <a:gd name="connsiteY0" fmla="*/ 670 h 1848896"/>
              <a:gd name="connsiteX1" fmla="*/ 706008 w 1204213"/>
              <a:gd name="connsiteY1" fmla="*/ 1225847 h 1848896"/>
              <a:gd name="connsiteX2" fmla="*/ 784 w 1204213"/>
              <a:gd name="connsiteY2" fmla="*/ 1847400 h 1848896"/>
              <a:gd name="connsiteX3" fmla="*/ 849443 w 1204213"/>
              <a:gd name="connsiteY3" fmla="*/ 1064482 h 1848896"/>
              <a:gd name="connsiteX4" fmla="*/ 1202055 w 1204213"/>
              <a:gd name="connsiteY4" fmla="*/ 670 h 184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13" h="1848896">
                <a:moveTo>
                  <a:pt x="1202055" y="670"/>
                </a:moveTo>
                <a:cubicBezTo>
                  <a:pt x="1178149" y="27564"/>
                  <a:pt x="906220" y="918059"/>
                  <a:pt x="706008" y="1225847"/>
                </a:cubicBezTo>
                <a:cubicBezTo>
                  <a:pt x="505796" y="1533635"/>
                  <a:pt x="-23122" y="1874294"/>
                  <a:pt x="784" y="1847400"/>
                </a:cubicBezTo>
                <a:cubicBezTo>
                  <a:pt x="24690" y="1820506"/>
                  <a:pt x="651223" y="1366294"/>
                  <a:pt x="849443" y="1064482"/>
                </a:cubicBezTo>
                <a:cubicBezTo>
                  <a:pt x="1047663" y="762670"/>
                  <a:pt x="1225961" y="-26224"/>
                  <a:pt x="1202055" y="6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31438F18-31D6-ACFC-8259-1205602BFA1F}"/>
              </a:ext>
            </a:extLst>
          </p:cNvPr>
          <p:cNvSpPr/>
          <p:nvPr/>
        </p:nvSpPr>
        <p:spPr>
          <a:xfrm>
            <a:off x="3761177" y="2218692"/>
            <a:ext cx="1328175" cy="1197988"/>
          </a:xfrm>
          <a:custGeom>
            <a:avLst/>
            <a:gdLst>
              <a:gd name="connsiteX0" fmla="*/ 1322586 w 1328175"/>
              <a:gd name="connsiteY0" fmla="*/ 8982 h 1197988"/>
              <a:gd name="connsiteX1" fmla="*/ 953816 w 1328175"/>
              <a:gd name="connsiteY1" fmla="*/ 227234 h 1197988"/>
              <a:gd name="connsiteX2" fmla="*/ 31890 w 1328175"/>
              <a:gd name="connsiteY2" fmla="*/ 1164212 h 1197988"/>
              <a:gd name="connsiteX3" fmla="*/ 257667 w 1328175"/>
              <a:gd name="connsiteY3" fmla="*/ 938434 h 1197988"/>
              <a:gd name="connsiteX4" fmla="*/ 705460 w 1328175"/>
              <a:gd name="connsiteY4" fmla="*/ 430434 h 1197988"/>
              <a:gd name="connsiteX5" fmla="*/ 1322586 w 1328175"/>
              <a:gd name="connsiteY5" fmla="*/ 8982 h 119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175" h="1197988">
                <a:moveTo>
                  <a:pt x="1322586" y="8982"/>
                </a:moveTo>
                <a:cubicBezTo>
                  <a:pt x="1363979" y="-24885"/>
                  <a:pt x="1168932" y="34696"/>
                  <a:pt x="953816" y="227234"/>
                </a:cubicBezTo>
                <a:cubicBezTo>
                  <a:pt x="738700" y="419772"/>
                  <a:pt x="147915" y="1045679"/>
                  <a:pt x="31890" y="1164212"/>
                </a:cubicBezTo>
                <a:cubicBezTo>
                  <a:pt x="-84135" y="1282745"/>
                  <a:pt x="145405" y="1060730"/>
                  <a:pt x="257667" y="938434"/>
                </a:cubicBezTo>
                <a:cubicBezTo>
                  <a:pt x="369929" y="816138"/>
                  <a:pt x="530482" y="585970"/>
                  <a:pt x="705460" y="430434"/>
                </a:cubicBezTo>
                <a:cubicBezTo>
                  <a:pt x="880438" y="274898"/>
                  <a:pt x="1281193" y="42849"/>
                  <a:pt x="1322586" y="89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E764221-C90F-0797-DA70-BA39DB4160CF}"/>
              </a:ext>
            </a:extLst>
          </p:cNvPr>
          <p:cNvSpPr/>
          <p:nvPr/>
        </p:nvSpPr>
        <p:spPr>
          <a:xfrm>
            <a:off x="5063811" y="2082435"/>
            <a:ext cx="1957257" cy="557270"/>
          </a:xfrm>
          <a:custGeom>
            <a:avLst/>
            <a:gdLst>
              <a:gd name="connsiteX0" fmla="*/ 1137 w 1957257"/>
              <a:gd name="connsiteY0" fmla="*/ 39876 h 557270"/>
              <a:gd name="connsiteX1" fmla="*/ 731152 w 1957257"/>
              <a:gd name="connsiteY1" fmla="*/ 24824 h 557270"/>
              <a:gd name="connsiteX2" fmla="*/ 1107448 w 1957257"/>
              <a:gd name="connsiteY2" fmla="*/ 81269 h 557270"/>
              <a:gd name="connsiteX3" fmla="*/ 987033 w 1957257"/>
              <a:gd name="connsiteY3" fmla="*/ 36113 h 557270"/>
              <a:gd name="connsiteX4" fmla="*/ 1288070 w 1957257"/>
              <a:gd name="connsiteY4" fmla="*/ 194158 h 557270"/>
              <a:gd name="connsiteX5" fmla="*/ 1954115 w 1957257"/>
              <a:gd name="connsiteY5" fmla="*/ 555402 h 557270"/>
              <a:gd name="connsiteX6" fmla="*/ 1555241 w 1957257"/>
              <a:gd name="connsiteY6" fmla="*/ 344676 h 557270"/>
              <a:gd name="connsiteX7" fmla="*/ 911774 w 1957257"/>
              <a:gd name="connsiteY7" fmla="*/ 17298 h 557270"/>
              <a:gd name="connsiteX8" fmla="*/ 1137 w 1957257"/>
              <a:gd name="connsiteY8" fmla="*/ 39876 h 55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7257" h="557270">
                <a:moveTo>
                  <a:pt x="1137" y="39876"/>
                </a:moveTo>
                <a:cubicBezTo>
                  <a:pt x="-28967" y="41130"/>
                  <a:pt x="546767" y="17925"/>
                  <a:pt x="731152" y="24824"/>
                </a:cubicBezTo>
                <a:cubicBezTo>
                  <a:pt x="915537" y="31723"/>
                  <a:pt x="1064801" y="79388"/>
                  <a:pt x="1107448" y="81269"/>
                </a:cubicBezTo>
                <a:cubicBezTo>
                  <a:pt x="1150095" y="83150"/>
                  <a:pt x="956929" y="17298"/>
                  <a:pt x="987033" y="36113"/>
                </a:cubicBezTo>
                <a:cubicBezTo>
                  <a:pt x="1017137" y="54928"/>
                  <a:pt x="1288070" y="194158"/>
                  <a:pt x="1288070" y="194158"/>
                </a:cubicBezTo>
                <a:lnTo>
                  <a:pt x="1954115" y="555402"/>
                </a:lnTo>
                <a:cubicBezTo>
                  <a:pt x="1998643" y="580488"/>
                  <a:pt x="1555241" y="344676"/>
                  <a:pt x="1555241" y="344676"/>
                </a:cubicBezTo>
                <a:cubicBezTo>
                  <a:pt x="1381518" y="254992"/>
                  <a:pt x="1174554" y="66216"/>
                  <a:pt x="911774" y="17298"/>
                </a:cubicBezTo>
                <a:cubicBezTo>
                  <a:pt x="648994" y="-31620"/>
                  <a:pt x="31241" y="38622"/>
                  <a:pt x="1137" y="398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69B7C2B6-37FD-1FE4-FA2B-B366863AC18F}"/>
              </a:ext>
            </a:extLst>
          </p:cNvPr>
          <p:cNvSpPr/>
          <p:nvPr/>
        </p:nvSpPr>
        <p:spPr>
          <a:xfrm>
            <a:off x="5147716" y="2432725"/>
            <a:ext cx="2020702" cy="581556"/>
          </a:xfrm>
          <a:custGeom>
            <a:avLst/>
            <a:gdLst>
              <a:gd name="connsiteX0" fmla="*/ 17 w 2020702"/>
              <a:gd name="connsiteY0" fmla="*/ 205112 h 581556"/>
              <a:gd name="connsiteX1" fmla="*/ 794003 w 2020702"/>
              <a:gd name="connsiteY1" fmla="*/ 32016 h 581556"/>
              <a:gd name="connsiteX2" fmla="*/ 1952995 w 2020702"/>
              <a:gd name="connsiteY2" fmla="*/ 555068 h 581556"/>
              <a:gd name="connsiteX3" fmla="*/ 1791188 w 2020702"/>
              <a:gd name="connsiteY3" fmla="*/ 464756 h 581556"/>
              <a:gd name="connsiteX4" fmla="*/ 1023543 w 2020702"/>
              <a:gd name="connsiteY4" fmla="*/ 122327 h 581556"/>
              <a:gd name="connsiteX5" fmla="*/ 771425 w 2020702"/>
              <a:gd name="connsiteY5" fmla="*/ 1912 h 581556"/>
              <a:gd name="connsiteX6" fmla="*/ 17 w 2020702"/>
              <a:gd name="connsiteY6" fmla="*/ 205112 h 58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702" h="581556">
                <a:moveTo>
                  <a:pt x="17" y="205112"/>
                </a:moveTo>
                <a:cubicBezTo>
                  <a:pt x="3780" y="210129"/>
                  <a:pt x="468507" y="-26310"/>
                  <a:pt x="794003" y="32016"/>
                </a:cubicBezTo>
                <a:cubicBezTo>
                  <a:pt x="1119499" y="90342"/>
                  <a:pt x="1786797" y="482945"/>
                  <a:pt x="1952995" y="555068"/>
                </a:cubicBezTo>
                <a:cubicBezTo>
                  <a:pt x="2119193" y="627191"/>
                  <a:pt x="1946097" y="536879"/>
                  <a:pt x="1791188" y="464756"/>
                </a:cubicBezTo>
                <a:cubicBezTo>
                  <a:pt x="1636279" y="392633"/>
                  <a:pt x="1193504" y="199468"/>
                  <a:pt x="1023543" y="122327"/>
                </a:cubicBezTo>
                <a:cubicBezTo>
                  <a:pt x="853583" y="45186"/>
                  <a:pt x="936995" y="-11258"/>
                  <a:pt x="771425" y="1912"/>
                </a:cubicBezTo>
                <a:cubicBezTo>
                  <a:pt x="605855" y="15082"/>
                  <a:pt x="-3746" y="200095"/>
                  <a:pt x="17" y="2051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E2491F6-D1F2-DA52-B78C-D6B0F6999086}"/>
              </a:ext>
            </a:extLst>
          </p:cNvPr>
          <p:cNvSpPr/>
          <p:nvPr/>
        </p:nvSpPr>
        <p:spPr>
          <a:xfrm>
            <a:off x="7202020" y="2844077"/>
            <a:ext cx="654626" cy="1562849"/>
          </a:xfrm>
          <a:custGeom>
            <a:avLst/>
            <a:gdLst>
              <a:gd name="connsiteX0" fmla="*/ 291 w 654626"/>
              <a:gd name="connsiteY0" fmla="*/ 723 h 1562849"/>
              <a:gd name="connsiteX1" fmla="*/ 527106 w 654626"/>
              <a:gd name="connsiteY1" fmla="*/ 930175 h 1562849"/>
              <a:gd name="connsiteX2" fmla="*/ 621180 w 654626"/>
              <a:gd name="connsiteY2" fmla="*/ 1532249 h 1562849"/>
              <a:gd name="connsiteX3" fmla="*/ 621180 w 654626"/>
              <a:gd name="connsiteY3" fmla="*/ 1434412 h 1562849"/>
              <a:gd name="connsiteX4" fmla="*/ 606128 w 654626"/>
              <a:gd name="connsiteY4" fmla="*/ 1088219 h 1562849"/>
              <a:gd name="connsiteX5" fmla="*/ 291 w 654626"/>
              <a:gd name="connsiteY5" fmla="*/ 723 h 156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626" h="1562849">
                <a:moveTo>
                  <a:pt x="291" y="723"/>
                </a:moveTo>
                <a:cubicBezTo>
                  <a:pt x="-12879" y="-25618"/>
                  <a:pt x="423625" y="674921"/>
                  <a:pt x="527106" y="930175"/>
                </a:cubicBezTo>
                <a:cubicBezTo>
                  <a:pt x="630588" y="1185429"/>
                  <a:pt x="605501" y="1448210"/>
                  <a:pt x="621180" y="1532249"/>
                </a:cubicBezTo>
                <a:cubicBezTo>
                  <a:pt x="636859" y="1616288"/>
                  <a:pt x="623689" y="1508417"/>
                  <a:pt x="621180" y="1434412"/>
                </a:cubicBezTo>
                <a:cubicBezTo>
                  <a:pt x="618671" y="1360407"/>
                  <a:pt x="707101" y="1324658"/>
                  <a:pt x="606128" y="1088219"/>
                </a:cubicBezTo>
                <a:cubicBezTo>
                  <a:pt x="505155" y="851780"/>
                  <a:pt x="13461" y="27064"/>
                  <a:pt x="291" y="7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7AAF9DD0-7FB4-00F5-EF86-2584B091C893}"/>
              </a:ext>
            </a:extLst>
          </p:cNvPr>
          <p:cNvSpPr/>
          <p:nvPr/>
        </p:nvSpPr>
        <p:spPr>
          <a:xfrm>
            <a:off x="7100623" y="3078023"/>
            <a:ext cx="646234" cy="1631173"/>
          </a:xfrm>
          <a:custGeom>
            <a:avLst/>
            <a:gdLst>
              <a:gd name="connsiteX0" fmla="*/ 88 w 646234"/>
              <a:gd name="connsiteY0" fmla="*/ 81 h 1631173"/>
              <a:gd name="connsiteX1" fmla="*/ 560770 w 646234"/>
              <a:gd name="connsiteY1" fmla="*/ 1177888 h 1631173"/>
              <a:gd name="connsiteX2" fmla="*/ 575821 w 646234"/>
              <a:gd name="connsiteY2" fmla="*/ 1618155 h 1631173"/>
              <a:gd name="connsiteX3" fmla="*/ 587110 w 646234"/>
              <a:gd name="connsiteY3" fmla="*/ 1490214 h 1631173"/>
              <a:gd name="connsiteX4" fmla="*/ 605925 w 646234"/>
              <a:gd name="connsiteY4" fmla="*/ 1238096 h 1631173"/>
              <a:gd name="connsiteX5" fmla="*/ 88 w 646234"/>
              <a:gd name="connsiteY5" fmla="*/ 81 h 163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234" h="1631173">
                <a:moveTo>
                  <a:pt x="88" y="81"/>
                </a:moveTo>
                <a:cubicBezTo>
                  <a:pt x="-7438" y="-9954"/>
                  <a:pt x="464815" y="908209"/>
                  <a:pt x="560770" y="1177888"/>
                </a:cubicBezTo>
                <a:cubicBezTo>
                  <a:pt x="656725" y="1447567"/>
                  <a:pt x="571431" y="1566101"/>
                  <a:pt x="575821" y="1618155"/>
                </a:cubicBezTo>
                <a:cubicBezTo>
                  <a:pt x="580211" y="1670209"/>
                  <a:pt x="582093" y="1553557"/>
                  <a:pt x="587110" y="1490214"/>
                </a:cubicBezTo>
                <a:cubicBezTo>
                  <a:pt x="592127" y="1426871"/>
                  <a:pt x="704389" y="1482689"/>
                  <a:pt x="605925" y="1238096"/>
                </a:cubicBezTo>
                <a:cubicBezTo>
                  <a:pt x="507461" y="993503"/>
                  <a:pt x="7614" y="10116"/>
                  <a:pt x="88" y="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0D8FC45A-086F-6CAA-ED1E-6BBB615734EF}"/>
              </a:ext>
            </a:extLst>
          </p:cNvPr>
          <p:cNvSpPr/>
          <p:nvPr/>
        </p:nvSpPr>
        <p:spPr>
          <a:xfrm>
            <a:off x="7726336" y="4770448"/>
            <a:ext cx="92128" cy="1708631"/>
          </a:xfrm>
          <a:custGeom>
            <a:avLst/>
            <a:gdLst>
              <a:gd name="connsiteX0" fmla="*/ 2790 w 92128"/>
              <a:gd name="connsiteY0" fmla="*/ 27330 h 1708631"/>
              <a:gd name="connsiteX1" fmla="*/ 89338 w 92128"/>
              <a:gd name="connsiteY1" fmla="*/ 1626589 h 1708631"/>
              <a:gd name="connsiteX2" fmla="*/ 66760 w 92128"/>
              <a:gd name="connsiteY2" fmla="*/ 1393285 h 1708631"/>
              <a:gd name="connsiteX3" fmla="*/ 25368 w 92128"/>
              <a:gd name="connsiteY3" fmla="*/ 670796 h 1708631"/>
              <a:gd name="connsiteX4" fmla="*/ 2790 w 92128"/>
              <a:gd name="connsiteY4" fmla="*/ 27330 h 170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8" h="1708631">
                <a:moveTo>
                  <a:pt x="2790" y="27330"/>
                </a:moveTo>
                <a:cubicBezTo>
                  <a:pt x="13452" y="186629"/>
                  <a:pt x="78676" y="1398930"/>
                  <a:pt x="89338" y="1626589"/>
                </a:cubicBezTo>
                <a:cubicBezTo>
                  <a:pt x="100000" y="1854248"/>
                  <a:pt x="77422" y="1552584"/>
                  <a:pt x="66760" y="1393285"/>
                </a:cubicBezTo>
                <a:cubicBezTo>
                  <a:pt x="56098" y="1233986"/>
                  <a:pt x="36030" y="894065"/>
                  <a:pt x="25368" y="670796"/>
                </a:cubicBezTo>
                <a:cubicBezTo>
                  <a:pt x="14706" y="447527"/>
                  <a:pt x="-7872" y="-131969"/>
                  <a:pt x="2790" y="273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4F68B825-0554-66F5-1AC0-A25186C28C7B}"/>
              </a:ext>
            </a:extLst>
          </p:cNvPr>
          <p:cNvSpPr/>
          <p:nvPr/>
        </p:nvSpPr>
        <p:spPr>
          <a:xfrm>
            <a:off x="7452564" y="6579449"/>
            <a:ext cx="324531" cy="815060"/>
          </a:xfrm>
          <a:custGeom>
            <a:avLst/>
            <a:gdLst>
              <a:gd name="connsiteX0" fmla="*/ 321717 w 324531"/>
              <a:gd name="connsiteY0" fmla="*/ 9499 h 815060"/>
              <a:gd name="connsiteX1" fmla="*/ 9392 w 324531"/>
              <a:gd name="connsiteY1" fmla="*/ 792195 h 815060"/>
              <a:gd name="connsiteX2" fmla="*/ 88414 w 324531"/>
              <a:gd name="connsiteY2" fmla="*/ 585232 h 815060"/>
              <a:gd name="connsiteX3" fmla="*/ 159910 w 324531"/>
              <a:gd name="connsiteY3" fmla="*/ 370744 h 815060"/>
              <a:gd name="connsiteX4" fmla="*/ 321717 w 324531"/>
              <a:gd name="connsiteY4" fmla="*/ 9499 h 81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31" h="815060">
                <a:moveTo>
                  <a:pt x="321717" y="9499"/>
                </a:moveTo>
                <a:cubicBezTo>
                  <a:pt x="296631" y="79741"/>
                  <a:pt x="48276" y="696239"/>
                  <a:pt x="9392" y="792195"/>
                </a:cubicBezTo>
                <a:cubicBezTo>
                  <a:pt x="-29492" y="888151"/>
                  <a:pt x="63328" y="655474"/>
                  <a:pt x="88414" y="585232"/>
                </a:cubicBezTo>
                <a:cubicBezTo>
                  <a:pt x="113500" y="514990"/>
                  <a:pt x="122908" y="462936"/>
                  <a:pt x="159910" y="370744"/>
                </a:cubicBezTo>
                <a:cubicBezTo>
                  <a:pt x="196912" y="278552"/>
                  <a:pt x="346803" y="-60743"/>
                  <a:pt x="321717" y="94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319DCD2-BD7C-F0E7-80E7-401E5FDDF245}"/>
              </a:ext>
            </a:extLst>
          </p:cNvPr>
          <p:cNvSpPr/>
          <p:nvPr/>
        </p:nvSpPr>
        <p:spPr>
          <a:xfrm>
            <a:off x="5506711" y="4277670"/>
            <a:ext cx="547352" cy="768131"/>
          </a:xfrm>
          <a:custGeom>
            <a:avLst/>
            <a:gdLst>
              <a:gd name="connsiteX0" fmla="*/ 284489 w 547352"/>
              <a:gd name="connsiteY0" fmla="*/ 40 h 768131"/>
              <a:gd name="connsiteX1" fmla="*/ 536737 w 547352"/>
              <a:gd name="connsiteY1" fmla="*/ 325861 h 768131"/>
              <a:gd name="connsiteX2" fmla="*/ 463165 w 547352"/>
              <a:gd name="connsiteY2" fmla="*/ 641171 h 768131"/>
              <a:gd name="connsiteX3" fmla="*/ 547248 w 547352"/>
              <a:gd name="connsiteY3" fmla="*/ 767296 h 768131"/>
              <a:gd name="connsiteX4" fmla="*/ 442144 w 547352"/>
              <a:gd name="connsiteY4" fmla="*/ 588620 h 768131"/>
              <a:gd name="connsiteX5" fmla="*/ 710 w 547352"/>
              <a:gd name="connsiteY5" fmla="*/ 441475 h 768131"/>
              <a:gd name="connsiteX6" fmla="*/ 337041 w 547352"/>
              <a:gd name="connsiteY6" fmla="*/ 515047 h 768131"/>
              <a:gd name="connsiteX7" fmla="*/ 252958 w 547352"/>
              <a:gd name="connsiteY7" fmla="*/ 220758 h 768131"/>
              <a:gd name="connsiteX8" fmla="*/ 347551 w 547352"/>
              <a:gd name="connsiteY8" fmla="*/ 346882 h 768131"/>
              <a:gd name="connsiteX9" fmla="*/ 284489 w 547352"/>
              <a:gd name="connsiteY9" fmla="*/ 40 h 76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352" h="768131">
                <a:moveTo>
                  <a:pt x="284489" y="40"/>
                </a:moveTo>
                <a:cubicBezTo>
                  <a:pt x="316020" y="-3463"/>
                  <a:pt x="506958" y="219006"/>
                  <a:pt x="536737" y="325861"/>
                </a:cubicBezTo>
                <a:cubicBezTo>
                  <a:pt x="566516" y="432716"/>
                  <a:pt x="461413" y="567599"/>
                  <a:pt x="463165" y="641171"/>
                </a:cubicBezTo>
                <a:cubicBezTo>
                  <a:pt x="464917" y="714743"/>
                  <a:pt x="550751" y="776054"/>
                  <a:pt x="547248" y="767296"/>
                </a:cubicBezTo>
                <a:cubicBezTo>
                  <a:pt x="543745" y="758538"/>
                  <a:pt x="533234" y="642924"/>
                  <a:pt x="442144" y="588620"/>
                </a:cubicBezTo>
                <a:cubicBezTo>
                  <a:pt x="351054" y="534317"/>
                  <a:pt x="18227" y="453737"/>
                  <a:pt x="710" y="441475"/>
                </a:cubicBezTo>
                <a:cubicBezTo>
                  <a:pt x="-16807" y="429213"/>
                  <a:pt x="295000" y="551833"/>
                  <a:pt x="337041" y="515047"/>
                </a:cubicBezTo>
                <a:cubicBezTo>
                  <a:pt x="379082" y="478261"/>
                  <a:pt x="251206" y="248786"/>
                  <a:pt x="252958" y="220758"/>
                </a:cubicBezTo>
                <a:cubicBezTo>
                  <a:pt x="254710" y="192730"/>
                  <a:pt x="342296" y="380165"/>
                  <a:pt x="347551" y="346882"/>
                </a:cubicBezTo>
                <a:cubicBezTo>
                  <a:pt x="352806" y="313599"/>
                  <a:pt x="252958" y="3543"/>
                  <a:pt x="284489" y="4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556E5302-5AD6-4A95-BB3B-60B5E0BC492C}"/>
              </a:ext>
            </a:extLst>
          </p:cNvPr>
          <p:cNvSpPr/>
          <p:nvPr/>
        </p:nvSpPr>
        <p:spPr>
          <a:xfrm>
            <a:off x="5643487" y="4493532"/>
            <a:ext cx="602377" cy="2044173"/>
          </a:xfrm>
          <a:custGeom>
            <a:avLst/>
            <a:gdLst>
              <a:gd name="connsiteX0" fmla="*/ 336899 w 602377"/>
              <a:gd name="connsiteY0" fmla="*/ 78468 h 2044173"/>
              <a:gd name="connsiteX1" fmla="*/ 515575 w 602377"/>
              <a:gd name="connsiteY1" fmla="*/ 1013889 h 2044173"/>
              <a:gd name="connsiteX2" fmla="*/ 599658 w 602377"/>
              <a:gd name="connsiteY2" fmla="*/ 1297668 h 2044173"/>
              <a:gd name="connsiteX3" fmla="*/ 420982 w 602377"/>
              <a:gd name="connsiteY3" fmla="*/ 1549916 h 2044173"/>
              <a:gd name="connsiteX4" fmla="*/ 547106 w 602377"/>
              <a:gd name="connsiteY4" fmla="*/ 1665530 h 2044173"/>
              <a:gd name="connsiteX5" fmla="*/ 294858 w 602377"/>
              <a:gd name="connsiteY5" fmla="*/ 1728592 h 2044173"/>
              <a:gd name="connsiteX6" fmla="*/ 347410 w 602377"/>
              <a:gd name="connsiteY6" fmla="*/ 2043902 h 2044173"/>
              <a:gd name="connsiteX7" fmla="*/ 189754 w 602377"/>
              <a:gd name="connsiteY7" fmla="*/ 1770634 h 2044173"/>
              <a:gd name="connsiteX8" fmla="*/ 568 w 602377"/>
              <a:gd name="connsiteY8" fmla="*/ 1140013 h 2044173"/>
              <a:gd name="connsiteX9" fmla="*/ 137203 w 602377"/>
              <a:gd name="connsiteY9" fmla="*/ 1423792 h 2044173"/>
              <a:gd name="connsiteX10" fmla="*/ 305368 w 602377"/>
              <a:gd name="connsiteY10" fmla="*/ 908785 h 2044173"/>
              <a:gd name="connsiteX11" fmla="*/ 74141 w 602377"/>
              <a:gd name="connsiteY11" fmla="*/ 309696 h 2044173"/>
              <a:gd name="connsiteX12" fmla="*/ 252816 w 602377"/>
              <a:gd name="connsiteY12" fmla="*/ 656537 h 2044173"/>
              <a:gd name="connsiteX13" fmla="*/ 189754 w 602377"/>
              <a:gd name="connsiteY13" fmla="*/ 404289 h 2044173"/>
              <a:gd name="connsiteX14" fmla="*/ 378941 w 602377"/>
              <a:gd name="connsiteY14" fmla="*/ 656537 h 2044173"/>
              <a:gd name="connsiteX15" fmla="*/ 305368 w 602377"/>
              <a:gd name="connsiteY15" fmla="*/ 120509 h 2044173"/>
              <a:gd name="connsiteX16" fmla="*/ 336899 w 602377"/>
              <a:gd name="connsiteY16" fmla="*/ 78468 h 204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2377" h="2044173">
                <a:moveTo>
                  <a:pt x="336899" y="78468"/>
                </a:moveTo>
                <a:cubicBezTo>
                  <a:pt x="371934" y="227365"/>
                  <a:pt x="471782" y="810689"/>
                  <a:pt x="515575" y="1013889"/>
                </a:cubicBezTo>
                <a:cubicBezTo>
                  <a:pt x="559368" y="1217089"/>
                  <a:pt x="615424" y="1208330"/>
                  <a:pt x="599658" y="1297668"/>
                </a:cubicBezTo>
                <a:cubicBezTo>
                  <a:pt x="583893" y="1387006"/>
                  <a:pt x="429741" y="1488606"/>
                  <a:pt x="420982" y="1549916"/>
                </a:cubicBezTo>
                <a:cubicBezTo>
                  <a:pt x="412223" y="1611226"/>
                  <a:pt x="568127" y="1635751"/>
                  <a:pt x="547106" y="1665530"/>
                </a:cubicBezTo>
                <a:cubicBezTo>
                  <a:pt x="526085" y="1695309"/>
                  <a:pt x="328141" y="1665530"/>
                  <a:pt x="294858" y="1728592"/>
                </a:cubicBezTo>
                <a:cubicBezTo>
                  <a:pt x="261575" y="1791654"/>
                  <a:pt x="364927" y="2036895"/>
                  <a:pt x="347410" y="2043902"/>
                </a:cubicBezTo>
                <a:cubicBezTo>
                  <a:pt x="329893" y="2050909"/>
                  <a:pt x="247561" y="1921282"/>
                  <a:pt x="189754" y="1770634"/>
                </a:cubicBezTo>
                <a:cubicBezTo>
                  <a:pt x="131947" y="1619986"/>
                  <a:pt x="9326" y="1197820"/>
                  <a:pt x="568" y="1140013"/>
                </a:cubicBezTo>
                <a:cubicBezTo>
                  <a:pt x="-8190" y="1082206"/>
                  <a:pt x="86403" y="1462330"/>
                  <a:pt x="137203" y="1423792"/>
                </a:cubicBezTo>
                <a:cubicBezTo>
                  <a:pt x="188003" y="1385254"/>
                  <a:pt x="315878" y="1094468"/>
                  <a:pt x="305368" y="908785"/>
                </a:cubicBezTo>
                <a:cubicBezTo>
                  <a:pt x="294858" y="723102"/>
                  <a:pt x="82900" y="351737"/>
                  <a:pt x="74141" y="309696"/>
                </a:cubicBezTo>
                <a:cubicBezTo>
                  <a:pt x="65382" y="267655"/>
                  <a:pt x="233547" y="640772"/>
                  <a:pt x="252816" y="656537"/>
                </a:cubicBezTo>
                <a:cubicBezTo>
                  <a:pt x="272085" y="672302"/>
                  <a:pt x="168733" y="404289"/>
                  <a:pt x="189754" y="404289"/>
                </a:cubicBezTo>
                <a:cubicBezTo>
                  <a:pt x="210775" y="404289"/>
                  <a:pt x="359672" y="703834"/>
                  <a:pt x="378941" y="656537"/>
                </a:cubicBezTo>
                <a:cubicBezTo>
                  <a:pt x="398210" y="609240"/>
                  <a:pt x="312375" y="220357"/>
                  <a:pt x="305368" y="120509"/>
                </a:cubicBezTo>
                <a:cubicBezTo>
                  <a:pt x="298361" y="20661"/>
                  <a:pt x="301864" y="-70429"/>
                  <a:pt x="336899" y="78468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4294466E-A0AB-DF51-0533-8ED71BD2C71B}"/>
              </a:ext>
            </a:extLst>
          </p:cNvPr>
          <p:cNvSpPr/>
          <p:nvPr/>
        </p:nvSpPr>
        <p:spPr>
          <a:xfrm>
            <a:off x="3665637" y="5135696"/>
            <a:ext cx="81021" cy="815247"/>
          </a:xfrm>
          <a:custGeom>
            <a:avLst/>
            <a:gdLst>
              <a:gd name="connsiteX0" fmla="*/ 1743 w 81021"/>
              <a:gd name="connsiteY0" fmla="*/ 8415 h 815247"/>
              <a:gd name="connsiteX1" fmla="*/ 21302 w 81021"/>
              <a:gd name="connsiteY1" fmla="*/ 71983 h 815247"/>
              <a:gd name="connsiteX2" fmla="*/ 1743 w 81021"/>
              <a:gd name="connsiteY2" fmla="*/ 223568 h 815247"/>
              <a:gd name="connsiteX3" fmla="*/ 75090 w 81021"/>
              <a:gd name="connsiteY3" fmla="*/ 472950 h 815247"/>
              <a:gd name="connsiteX4" fmla="*/ 65311 w 81021"/>
              <a:gd name="connsiteY4" fmla="*/ 815239 h 815247"/>
              <a:gd name="connsiteX5" fmla="*/ 79980 w 81021"/>
              <a:gd name="connsiteY5" fmla="*/ 463170 h 815247"/>
              <a:gd name="connsiteX6" fmla="*/ 31082 w 81021"/>
              <a:gd name="connsiteY6" fmla="*/ 326255 h 815247"/>
              <a:gd name="connsiteX7" fmla="*/ 11522 w 81021"/>
              <a:gd name="connsiteY7" fmla="*/ 252907 h 815247"/>
              <a:gd name="connsiteX8" fmla="*/ 1743 w 81021"/>
              <a:gd name="connsiteY8" fmla="*/ 8415 h 81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021" h="815247">
                <a:moveTo>
                  <a:pt x="1743" y="8415"/>
                </a:moveTo>
                <a:cubicBezTo>
                  <a:pt x="3373" y="-21739"/>
                  <a:pt x="21302" y="36124"/>
                  <a:pt x="21302" y="71983"/>
                </a:cubicBezTo>
                <a:cubicBezTo>
                  <a:pt x="21302" y="107842"/>
                  <a:pt x="-7222" y="156740"/>
                  <a:pt x="1743" y="223568"/>
                </a:cubicBezTo>
                <a:cubicBezTo>
                  <a:pt x="10708" y="290396"/>
                  <a:pt x="64495" y="374338"/>
                  <a:pt x="75090" y="472950"/>
                </a:cubicBezTo>
                <a:cubicBezTo>
                  <a:pt x="85685" y="571562"/>
                  <a:pt x="64496" y="816869"/>
                  <a:pt x="65311" y="815239"/>
                </a:cubicBezTo>
                <a:cubicBezTo>
                  <a:pt x="66126" y="813609"/>
                  <a:pt x="85685" y="544667"/>
                  <a:pt x="79980" y="463170"/>
                </a:cubicBezTo>
                <a:cubicBezTo>
                  <a:pt x="74275" y="381673"/>
                  <a:pt x="42492" y="361299"/>
                  <a:pt x="31082" y="326255"/>
                </a:cubicBezTo>
                <a:cubicBezTo>
                  <a:pt x="19672" y="291211"/>
                  <a:pt x="12337" y="303435"/>
                  <a:pt x="11522" y="252907"/>
                </a:cubicBezTo>
                <a:cubicBezTo>
                  <a:pt x="10707" y="202379"/>
                  <a:pt x="113" y="38569"/>
                  <a:pt x="1743" y="84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FEB4E00-7D1C-690B-6566-6982D609FAF3}"/>
              </a:ext>
            </a:extLst>
          </p:cNvPr>
          <p:cNvSpPr/>
          <p:nvPr/>
        </p:nvSpPr>
        <p:spPr>
          <a:xfrm>
            <a:off x="3329957" y="5755286"/>
            <a:ext cx="289269" cy="391339"/>
          </a:xfrm>
          <a:custGeom>
            <a:avLst/>
            <a:gdLst>
              <a:gd name="connsiteX0" fmla="*/ 156499 w 289269"/>
              <a:gd name="connsiteY0" fmla="*/ 55 h 391339"/>
              <a:gd name="connsiteX1" fmla="*/ 283634 w 289269"/>
              <a:gd name="connsiteY1" fmla="*/ 180979 h 391339"/>
              <a:gd name="connsiteX2" fmla="*/ 239626 w 289269"/>
              <a:gd name="connsiteY2" fmla="*/ 322785 h 391339"/>
              <a:gd name="connsiteX3" fmla="*/ 24 w 289269"/>
              <a:gd name="connsiteY3" fmla="*/ 391242 h 391339"/>
              <a:gd name="connsiteX4" fmla="*/ 224956 w 289269"/>
              <a:gd name="connsiteY4" fmla="*/ 337454 h 391339"/>
              <a:gd name="connsiteX5" fmla="*/ 283634 w 289269"/>
              <a:gd name="connsiteY5" fmla="*/ 317895 h 391339"/>
              <a:gd name="connsiteX6" fmla="*/ 254295 w 289269"/>
              <a:gd name="connsiteY6" fmla="*/ 146750 h 391339"/>
              <a:gd name="connsiteX7" fmla="*/ 268965 w 289269"/>
              <a:gd name="connsiteY7" fmla="*/ 161420 h 391339"/>
              <a:gd name="connsiteX8" fmla="*/ 156499 w 289269"/>
              <a:gd name="connsiteY8" fmla="*/ 55 h 39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269" h="391339">
                <a:moveTo>
                  <a:pt x="156499" y="55"/>
                </a:moveTo>
                <a:cubicBezTo>
                  <a:pt x="158944" y="3315"/>
                  <a:pt x="269780" y="127191"/>
                  <a:pt x="283634" y="180979"/>
                </a:cubicBezTo>
                <a:cubicBezTo>
                  <a:pt x="297488" y="234767"/>
                  <a:pt x="286894" y="287741"/>
                  <a:pt x="239626" y="322785"/>
                </a:cubicBezTo>
                <a:cubicBezTo>
                  <a:pt x="192358" y="357829"/>
                  <a:pt x="2469" y="388797"/>
                  <a:pt x="24" y="391242"/>
                </a:cubicBezTo>
                <a:cubicBezTo>
                  <a:pt x="-2421" y="393687"/>
                  <a:pt x="177688" y="349678"/>
                  <a:pt x="224956" y="337454"/>
                </a:cubicBezTo>
                <a:cubicBezTo>
                  <a:pt x="272224" y="325230"/>
                  <a:pt x="278744" y="349679"/>
                  <a:pt x="283634" y="317895"/>
                </a:cubicBezTo>
                <a:cubicBezTo>
                  <a:pt x="288524" y="286111"/>
                  <a:pt x="256740" y="172829"/>
                  <a:pt x="254295" y="146750"/>
                </a:cubicBezTo>
                <a:cubicBezTo>
                  <a:pt x="251850" y="120671"/>
                  <a:pt x="280374" y="185869"/>
                  <a:pt x="268965" y="161420"/>
                </a:cubicBezTo>
                <a:cubicBezTo>
                  <a:pt x="257556" y="136971"/>
                  <a:pt x="154054" y="-3205"/>
                  <a:pt x="156499" y="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C7F0F19-B3E4-8E6C-3C43-966B57363806}"/>
              </a:ext>
            </a:extLst>
          </p:cNvPr>
          <p:cNvSpPr/>
          <p:nvPr/>
        </p:nvSpPr>
        <p:spPr>
          <a:xfrm>
            <a:off x="3111346" y="5665075"/>
            <a:ext cx="421408" cy="135917"/>
          </a:xfrm>
          <a:custGeom>
            <a:avLst/>
            <a:gdLst>
              <a:gd name="connsiteX0" fmla="*/ 3482 w 421408"/>
              <a:gd name="connsiteY0" fmla="*/ 114715 h 135917"/>
              <a:gd name="connsiteX1" fmla="*/ 164847 w 421408"/>
              <a:gd name="connsiteY1" fmla="*/ 129385 h 135917"/>
              <a:gd name="connsiteX2" fmla="*/ 414228 w 421408"/>
              <a:gd name="connsiteY2" fmla="*/ 2249 h 135917"/>
              <a:gd name="connsiteX3" fmla="*/ 350660 w 421408"/>
              <a:gd name="connsiteY3" fmla="*/ 51147 h 135917"/>
              <a:gd name="connsiteX4" fmla="*/ 316432 w 421408"/>
              <a:gd name="connsiteY4" fmla="*/ 90266 h 135917"/>
              <a:gd name="connsiteX5" fmla="*/ 3482 w 421408"/>
              <a:gd name="connsiteY5" fmla="*/ 114715 h 13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408" h="135917">
                <a:moveTo>
                  <a:pt x="3482" y="114715"/>
                </a:moveTo>
                <a:cubicBezTo>
                  <a:pt x="-21782" y="121235"/>
                  <a:pt x="96389" y="148129"/>
                  <a:pt x="164847" y="129385"/>
                </a:cubicBezTo>
                <a:cubicBezTo>
                  <a:pt x="233305" y="110641"/>
                  <a:pt x="383259" y="15289"/>
                  <a:pt x="414228" y="2249"/>
                </a:cubicBezTo>
                <a:cubicBezTo>
                  <a:pt x="445197" y="-10791"/>
                  <a:pt x="366959" y="36478"/>
                  <a:pt x="350660" y="51147"/>
                </a:cubicBezTo>
                <a:cubicBezTo>
                  <a:pt x="334361" y="65816"/>
                  <a:pt x="369405" y="81301"/>
                  <a:pt x="316432" y="90266"/>
                </a:cubicBezTo>
                <a:cubicBezTo>
                  <a:pt x="263459" y="99231"/>
                  <a:pt x="28746" y="108195"/>
                  <a:pt x="3482" y="1147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B83FC0AE-D8B9-7028-226D-7A75D24AE0E6}"/>
              </a:ext>
            </a:extLst>
          </p:cNvPr>
          <p:cNvSpPr/>
          <p:nvPr/>
        </p:nvSpPr>
        <p:spPr>
          <a:xfrm>
            <a:off x="2219987" y="5975328"/>
            <a:ext cx="153587" cy="1385713"/>
          </a:xfrm>
          <a:custGeom>
            <a:avLst/>
            <a:gdLst>
              <a:gd name="connsiteX0" fmla="*/ 132026 w 153587"/>
              <a:gd name="connsiteY0" fmla="*/ 56 h 1385713"/>
              <a:gd name="connsiteX1" fmla="*/ 39119 w 153587"/>
              <a:gd name="connsiteY1" fmla="*/ 650405 h 1385713"/>
              <a:gd name="connsiteX2" fmla="*/ 146695 w 153587"/>
              <a:gd name="connsiteY2" fmla="*/ 1349652 h 1385713"/>
              <a:gd name="connsiteX3" fmla="*/ 127136 w 153587"/>
              <a:gd name="connsiteY3" fmla="*/ 1222516 h 1385713"/>
              <a:gd name="connsiteX4" fmla="*/ 0 w 153587"/>
              <a:gd name="connsiteY4" fmla="*/ 684633 h 1385713"/>
              <a:gd name="connsiteX5" fmla="*/ 132026 w 153587"/>
              <a:gd name="connsiteY5" fmla="*/ 56 h 138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87" h="1385713">
                <a:moveTo>
                  <a:pt x="132026" y="56"/>
                </a:moveTo>
                <a:cubicBezTo>
                  <a:pt x="138546" y="-5649"/>
                  <a:pt x="36674" y="425472"/>
                  <a:pt x="39119" y="650405"/>
                </a:cubicBezTo>
                <a:cubicBezTo>
                  <a:pt x="41564" y="875338"/>
                  <a:pt x="146695" y="1349652"/>
                  <a:pt x="146695" y="1349652"/>
                </a:cubicBezTo>
                <a:cubicBezTo>
                  <a:pt x="161365" y="1445004"/>
                  <a:pt x="151585" y="1333352"/>
                  <a:pt x="127136" y="1222516"/>
                </a:cubicBezTo>
                <a:cubicBezTo>
                  <a:pt x="102687" y="1111680"/>
                  <a:pt x="0" y="884301"/>
                  <a:pt x="0" y="684633"/>
                </a:cubicBezTo>
                <a:cubicBezTo>
                  <a:pt x="0" y="484965"/>
                  <a:pt x="125506" y="5761"/>
                  <a:pt x="132026" y="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ABC1BD48-E9A8-60D4-884B-E1C66D0BF95D}"/>
              </a:ext>
            </a:extLst>
          </p:cNvPr>
          <p:cNvSpPr/>
          <p:nvPr/>
        </p:nvSpPr>
        <p:spPr>
          <a:xfrm>
            <a:off x="1689513" y="5173146"/>
            <a:ext cx="447788" cy="1721505"/>
          </a:xfrm>
          <a:custGeom>
            <a:avLst/>
            <a:gdLst>
              <a:gd name="connsiteX0" fmla="*/ 447347 w 447788"/>
              <a:gd name="connsiteY0" fmla="*/ 304 h 1721505"/>
              <a:gd name="connsiteX1" fmla="*/ 173516 w 447788"/>
              <a:gd name="connsiteY1" fmla="*/ 670212 h 1721505"/>
              <a:gd name="connsiteX2" fmla="*/ 12151 w 447788"/>
              <a:gd name="connsiteY2" fmla="*/ 1643290 h 1721505"/>
              <a:gd name="connsiteX3" fmla="*/ 21931 w 447788"/>
              <a:gd name="connsiteY3" fmla="*/ 1560163 h 1721505"/>
              <a:gd name="connsiteX4" fmla="*/ 105058 w 447788"/>
              <a:gd name="connsiteY4" fmla="*/ 748450 h 1721505"/>
              <a:gd name="connsiteX5" fmla="*/ 447347 w 447788"/>
              <a:gd name="connsiteY5" fmla="*/ 304 h 172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788" h="1721505">
                <a:moveTo>
                  <a:pt x="447347" y="304"/>
                </a:moveTo>
                <a:cubicBezTo>
                  <a:pt x="458757" y="-12736"/>
                  <a:pt x="246049" y="396381"/>
                  <a:pt x="173516" y="670212"/>
                </a:cubicBezTo>
                <a:cubicBezTo>
                  <a:pt x="100983" y="944043"/>
                  <a:pt x="37415" y="1494965"/>
                  <a:pt x="12151" y="1643290"/>
                </a:cubicBezTo>
                <a:cubicBezTo>
                  <a:pt x="-13113" y="1791615"/>
                  <a:pt x="6447" y="1709303"/>
                  <a:pt x="21931" y="1560163"/>
                </a:cubicBezTo>
                <a:cubicBezTo>
                  <a:pt x="37415" y="1411023"/>
                  <a:pt x="37415" y="1002722"/>
                  <a:pt x="105058" y="748450"/>
                </a:cubicBezTo>
                <a:cubicBezTo>
                  <a:pt x="172701" y="494178"/>
                  <a:pt x="435937" y="13344"/>
                  <a:pt x="447347" y="3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3D427E95-B103-C944-8B16-F7591D456C6A}"/>
              </a:ext>
            </a:extLst>
          </p:cNvPr>
          <p:cNvSpPr/>
          <p:nvPr/>
        </p:nvSpPr>
        <p:spPr>
          <a:xfrm>
            <a:off x="2519364" y="5327641"/>
            <a:ext cx="546728" cy="1078626"/>
          </a:xfrm>
          <a:custGeom>
            <a:avLst/>
            <a:gdLst>
              <a:gd name="connsiteX0" fmla="*/ 533716 w 546728"/>
              <a:gd name="connsiteY0" fmla="*/ 265439 h 1078626"/>
              <a:gd name="connsiteX1" fmla="*/ 152716 w 546728"/>
              <a:gd name="connsiteY1" fmla="*/ 1279 h 1078626"/>
              <a:gd name="connsiteX2" fmla="*/ 316 w 546728"/>
              <a:gd name="connsiteY2" fmla="*/ 179079 h 1078626"/>
              <a:gd name="connsiteX3" fmla="*/ 112076 w 546728"/>
              <a:gd name="connsiteY3" fmla="*/ 494039 h 1078626"/>
              <a:gd name="connsiteX4" fmla="*/ 86676 w 546728"/>
              <a:gd name="connsiteY4" fmla="*/ 438159 h 1078626"/>
              <a:gd name="connsiteX5" fmla="*/ 254316 w 546728"/>
              <a:gd name="connsiteY5" fmla="*/ 803919 h 1078626"/>
              <a:gd name="connsiteX6" fmla="*/ 427036 w 546728"/>
              <a:gd name="connsiteY6" fmla="*/ 1078239 h 1078626"/>
              <a:gd name="connsiteX7" fmla="*/ 300036 w 546728"/>
              <a:gd name="connsiteY7" fmla="*/ 849639 h 1078626"/>
              <a:gd name="connsiteX8" fmla="*/ 162876 w 546728"/>
              <a:gd name="connsiteY8" fmla="*/ 295919 h 1078626"/>
              <a:gd name="connsiteX9" fmla="*/ 264476 w 546728"/>
              <a:gd name="connsiteY9" fmla="*/ 519439 h 1078626"/>
              <a:gd name="connsiteX10" fmla="*/ 259396 w 546728"/>
              <a:gd name="connsiteY10" fmla="*/ 316239 h 1078626"/>
              <a:gd name="connsiteX11" fmla="*/ 406716 w 546728"/>
              <a:gd name="connsiteY11" fmla="*/ 427999 h 1078626"/>
              <a:gd name="connsiteX12" fmla="*/ 381316 w 546728"/>
              <a:gd name="connsiteY12" fmla="*/ 285759 h 1078626"/>
              <a:gd name="connsiteX13" fmla="*/ 452436 w 546728"/>
              <a:gd name="connsiteY13" fmla="*/ 336559 h 1078626"/>
              <a:gd name="connsiteX14" fmla="*/ 533716 w 546728"/>
              <a:gd name="connsiteY14" fmla="*/ 265439 h 107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6728" h="1078626">
                <a:moveTo>
                  <a:pt x="533716" y="265439"/>
                </a:moveTo>
                <a:cubicBezTo>
                  <a:pt x="483763" y="209559"/>
                  <a:pt x="241616" y="15672"/>
                  <a:pt x="152716" y="1279"/>
                </a:cubicBezTo>
                <a:cubicBezTo>
                  <a:pt x="63816" y="-13114"/>
                  <a:pt x="7089" y="96952"/>
                  <a:pt x="316" y="179079"/>
                </a:cubicBezTo>
                <a:cubicBezTo>
                  <a:pt x="-6457" y="261206"/>
                  <a:pt x="97683" y="450859"/>
                  <a:pt x="112076" y="494039"/>
                </a:cubicBezTo>
                <a:cubicBezTo>
                  <a:pt x="126469" y="537219"/>
                  <a:pt x="86676" y="438159"/>
                  <a:pt x="86676" y="438159"/>
                </a:cubicBezTo>
                <a:cubicBezTo>
                  <a:pt x="110383" y="489806"/>
                  <a:pt x="197589" y="697239"/>
                  <a:pt x="254316" y="803919"/>
                </a:cubicBezTo>
                <a:cubicBezTo>
                  <a:pt x="311043" y="910599"/>
                  <a:pt x="419416" y="1070619"/>
                  <a:pt x="427036" y="1078239"/>
                </a:cubicBezTo>
                <a:cubicBezTo>
                  <a:pt x="434656" y="1085859"/>
                  <a:pt x="344063" y="980026"/>
                  <a:pt x="300036" y="849639"/>
                </a:cubicBezTo>
                <a:cubicBezTo>
                  <a:pt x="256009" y="719252"/>
                  <a:pt x="168803" y="350952"/>
                  <a:pt x="162876" y="295919"/>
                </a:cubicBezTo>
                <a:cubicBezTo>
                  <a:pt x="156949" y="240886"/>
                  <a:pt x="248390" y="516052"/>
                  <a:pt x="264476" y="519439"/>
                </a:cubicBezTo>
                <a:cubicBezTo>
                  <a:pt x="280562" y="522826"/>
                  <a:pt x="235689" y="331479"/>
                  <a:pt x="259396" y="316239"/>
                </a:cubicBezTo>
                <a:cubicBezTo>
                  <a:pt x="283103" y="300999"/>
                  <a:pt x="386396" y="433079"/>
                  <a:pt x="406716" y="427999"/>
                </a:cubicBezTo>
                <a:cubicBezTo>
                  <a:pt x="427036" y="422919"/>
                  <a:pt x="373696" y="300999"/>
                  <a:pt x="381316" y="285759"/>
                </a:cubicBezTo>
                <a:cubicBezTo>
                  <a:pt x="388936" y="270519"/>
                  <a:pt x="429576" y="341639"/>
                  <a:pt x="452436" y="336559"/>
                </a:cubicBezTo>
                <a:cubicBezTo>
                  <a:pt x="475296" y="331479"/>
                  <a:pt x="583669" y="321319"/>
                  <a:pt x="533716" y="26543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BE46CE54-1FD6-F359-FD31-B263448CD8F4}"/>
              </a:ext>
            </a:extLst>
          </p:cNvPr>
          <p:cNvSpPr/>
          <p:nvPr/>
        </p:nvSpPr>
        <p:spPr>
          <a:xfrm>
            <a:off x="3001442" y="5066712"/>
            <a:ext cx="900296" cy="2051672"/>
          </a:xfrm>
          <a:custGeom>
            <a:avLst/>
            <a:gdLst>
              <a:gd name="connsiteX0" fmla="*/ 838 w 900296"/>
              <a:gd name="connsiteY0" fmla="*/ 653368 h 2051672"/>
              <a:gd name="connsiteX1" fmla="*/ 397078 w 900296"/>
              <a:gd name="connsiteY1" fmla="*/ 1303608 h 2051672"/>
              <a:gd name="connsiteX2" fmla="*/ 381838 w 900296"/>
              <a:gd name="connsiteY2" fmla="*/ 1135968 h 2051672"/>
              <a:gd name="connsiteX3" fmla="*/ 640918 w 900296"/>
              <a:gd name="connsiteY3" fmla="*/ 1450928 h 2051672"/>
              <a:gd name="connsiteX4" fmla="*/ 610438 w 900296"/>
              <a:gd name="connsiteY4" fmla="*/ 1389968 h 2051672"/>
              <a:gd name="connsiteX5" fmla="*/ 894918 w 900296"/>
              <a:gd name="connsiteY5" fmla="*/ 2035128 h 2051672"/>
              <a:gd name="connsiteX6" fmla="*/ 778078 w 900296"/>
              <a:gd name="connsiteY6" fmla="*/ 1745568 h 2051672"/>
              <a:gd name="connsiteX7" fmla="*/ 549478 w 900296"/>
              <a:gd name="connsiteY7" fmla="*/ 546688 h 2051672"/>
              <a:gd name="connsiteX8" fmla="*/ 600278 w 900296"/>
              <a:gd name="connsiteY8" fmla="*/ 907368 h 2051672"/>
              <a:gd name="connsiteX9" fmla="*/ 625678 w 900296"/>
              <a:gd name="connsiteY9" fmla="*/ 3128 h 2051672"/>
              <a:gd name="connsiteX10" fmla="*/ 483438 w 900296"/>
              <a:gd name="connsiteY10" fmla="*/ 612728 h 2051672"/>
              <a:gd name="connsiteX11" fmla="*/ 249758 w 900296"/>
              <a:gd name="connsiteY11" fmla="*/ 694008 h 2051672"/>
              <a:gd name="connsiteX12" fmla="*/ 46558 w 900296"/>
              <a:gd name="connsiteY12" fmla="*/ 511128 h 2051672"/>
              <a:gd name="connsiteX13" fmla="*/ 285318 w 900296"/>
              <a:gd name="connsiteY13" fmla="*/ 912448 h 2051672"/>
              <a:gd name="connsiteX14" fmla="*/ 838 w 900296"/>
              <a:gd name="connsiteY14" fmla="*/ 653368 h 205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0296" h="2051672">
                <a:moveTo>
                  <a:pt x="838" y="653368"/>
                </a:moveTo>
                <a:cubicBezTo>
                  <a:pt x="19465" y="718561"/>
                  <a:pt x="333578" y="1223175"/>
                  <a:pt x="397078" y="1303608"/>
                </a:cubicBezTo>
                <a:cubicBezTo>
                  <a:pt x="460578" y="1384041"/>
                  <a:pt x="341198" y="1111415"/>
                  <a:pt x="381838" y="1135968"/>
                </a:cubicBezTo>
                <a:cubicBezTo>
                  <a:pt x="422478" y="1160521"/>
                  <a:pt x="602818" y="1408595"/>
                  <a:pt x="640918" y="1450928"/>
                </a:cubicBezTo>
                <a:cubicBezTo>
                  <a:pt x="679018" y="1493261"/>
                  <a:pt x="568105" y="1292601"/>
                  <a:pt x="610438" y="1389968"/>
                </a:cubicBezTo>
                <a:cubicBezTo>
                  <a:pt x="652771" y="1487335"/>
                  <a:pt x="866978" y="1975861"/>
                  <a:pt x="894918" y="2035128"/>
                </a:cubicBezTo>
                <a:cubicBezTo>
                  <a:pt x="922858" y="2094395"/>
                  <a:pt x="835651" y="1993641"/>
                  <a:pt x="778078" y="1745568"/>
                </a:cubicBezTo>
                <a:cubicBezTo>
                  <a:pt x="720505" y="1497495"/>
                  <a:pt x="579111" y="686388"/>
                  <a:pt x="549478" y="546688"/>
                </a:cubicBezTo>
                <a:cubicBezTo>
                  <a:pt x="519845" y="406988"/>
                  <a:pt x="587578" y="997961"/>
                  <a:pt x="600278" y="907368"/>
                </a:cubicBezTo>
                <a:cubicBezTo>
                  <a:pt x="612978" y="816775"/>
                  <a:pt x="645151" y="52235"/>
                  <a:pt x="625678" y="3128"/>
                </a:cubicBezTo>
                <a:cubicBezTo>
                  <a:pt x="606205" y="-45979"/>
                  <a:pt x="546091" y="497581"/>
                  <a:pt x="483438" y="612728"/>
                </a:cubicBezTo>
                <a:cubicBezTo>
                  <a:pt x="420785" y="727875"/>
                  <a:pt x="322571" y="710941"/>
                  <a:pt x="249758" y="694008"/>
                </a:cubicBezTo>
                <a:cubicBezTo>
                  <a:pt x="176945" y="677075"/>
                  <a:pt x="40631" y="474721"/>
                  <a:pt x="46558" y="511128"/>
                </a:cubicBezTo>
                <a:cubicBezTo>
                  <a:pt x="52485" y="547535"/>
                  <a:pt x="290398" y="887048"/>
                  <a:pt x="285318" y="912448"/>
                </a:cubicBezTo>
                <a:cubicBezTo>
                  <a:pt x="280238" y="937848"/>
                  <a:pt x="-17789" y="588175"/>
                  <a:pt x="838" y="65336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9648622-65AB-56C0-D5CD-700C76A5484D}"/>
              </a:ext>
            </a:extLst>
          </p:cNvPr>
          <p:cNvSpPr/>
          <p:nvPr/>
        </p:nvSpPr>
        <p:spPr>
          <a:xfrm>
            <a:off x="2910095" y="5755640"/>
            <a:ext cx="92413" cy="499032"/>
          </a:xfrm>
          <a:custGeom>
            <a:avLst/>
            <a:gdLst>
              <a:gd name="connsiteX0" fmla="*/ 5825 w 92413"/>
              <a:gd name="connsiteY0" fmla="*/ 0 h 499032"/>
              <a:gd name="connsiteX1" fmla="*/ 46465 w 92413"/>
              <a:gd name="connsiteY1" fmla="*/ 223520 h 499032"/>
              <a:gd name="connsiteX2" fmla="*/ 5825 w 92413"/>
              <a:gd name="connsiteY2" fmla="*/ 330200 h 499032"/>
              <a:gd name="connsiteX3" fmla="*/ 26145 w 92413"/>
              <a:gd name="connsiteY3" fmla="*/ 431800 h 499032"/>
              <a:gd name="connsiteX4" fmla="*/ 92185 w 92413"/>
              <a:gd name="connsiteY4" fmla="*/ 497840 h 499032"/>
              <a:gd name="connsiteX5" fmla="*/ 745 w 92413"/>
              <a:gd name="connsiteY5" fmla="*/ 375920 h 499032"/>
              <a:gd name="connsiteX6" fmla="*/ 46465 w 92413"/>
              <a:gd name="connsiteY6" fmla="*/ 223520 h 499032"/>
              <a:gd name="connsiteX7" fmla="*/ 5825 w 92413"/>
              <a:gd name="connsiteY7" fmla="*/ 0 h 4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13" h="499032">
                <a:moveTo>
                  <a:pt x="5825" y="0"/>
                </a:moveTo>
                <a:cubicBezTo>
                  <a:pt x="5825" y="0"/>
                  <a:pt x="46465" y="168487"/>
                  <a:pt x="46465" y="223520"/>
                </a:cubicBezTo>
                <a:cubicBezTo>
                  <a:pt x="46465" y="278553"/>
                  <a:pt x="9212" y="295487"/>
                  <a:pt x="5825" y="330200"/>
                </a:cubicBezTo>
                <a:cubicBezTo>
                  <a:pt x="2438" y="364913"/>
                  <a:pt x="11752" y="403860"/>
                  <a:pt x="26145" y="431800"/>
                </a:cubicBezTo>
                <a:cubicBezTo>
                  <a:pt x="40538" y="459740"/>
                  <a:pt x="96418" y="507153"/>
                  <a:pt x="92185" y="497840"/>
                </a:cubicBezTo>
                <a:cubicBezTo>
                  <a:pt x="87952" y="488527"/>
                  <a:pt x="8365" y="421640"/>
                  <a:pt x="745" y="375920"/>
                </a:cubicBezTo>
                <a:cubicBezTo>
                  <a:pt x="-6875" y="330200"/>
                  <a:pt x="46465" y="287867"/>
                  <a:pt x="46465" y="223520"/>
                </a:cubicBezTo>
                <a:cubicBezTo>
                  <a:pt x="46465" y="159173"/>
                  <a:pt x="5825" y="0"/>
                  <a:pt x="582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81A0212B-0EA4-B569-26CA-6A1DBD664FF2}"/>
              </a:ext>
            </a:extLst>
          </p:cNvPr>
          <p:cNvSpPr/>
          <p:nvPr/>
        </p:nvSpPr>
        <p:spPr>
          <a:xfrm>
            <a:off x="2920954" y="5730145"/>
            <a:ext cx="55977" cy="294821"/>
          </a:xfrm>
          <a:custGeom>
            <a:avLst/>
            <a:gdLst>
              <a:gd name="connsiteX0" fmla="*/ 46 w 55977"/>
              <a:gd name="connsiteY0" fmla="*/ 95 h 294821"/>
              <a:gd name="connsiteX1" fmla="*/ 45766 w 55977"/>
              <a:gd name="connsiteY1" fmla="*/ 152495 h 294821"/>
              <a:gd name="connsiteX2" fmla="*/ 15286 w 55977"/>
              <a:gd name="connsiteY2" fmla="*/ 294735 h 294821"/>
              <a:gd name="connsiteX3" fmla="*/ 55926 w 55977"/>
              <a:gd name="connsiteY3" fmla="*/ 132175 h 294821"/>
              <a:gd name="connsiteX4" fmla="*/ 46 w 55977"/>
              <a:gd name="connsiteY4" fmla="*/ 95 h 29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77" h="294821">
                <a:moveTo>
                  <a:pt x="46" y="95"/>
                </a:moveTo>
                <a:cubicBezTo>
                  <a:pt x="-1647" y="3482"/>
                  <a:pt x="43226" y="103388"/>
                  <a:pt x="45766" y="152495"/>
                </a:cubicBezTo>
                <a:cubicBezTo>
                  <a:pt x="48306" y="201602"/>
                  <a:pt x="13593" y="298122"/>
                  <a:pt x="15286" y="294735"/>
                </a:cubicBezTo>
                <a:cubicBezTo>
                  <a:pt x="16979" y="291348"/>
                  <a:pt x="57619" y="180435"/>
                  <a:pt x="55926" y="132175"/>
                </a:cubicBezTo>
                <a:cubicBezTo>
                  <a:pt x="54233" y="83915"/>
                  <a:pt x="1739" y="-3292"/>
                  <a:pt x="46" y="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9746CC88-2D52-7DE1-EEF5-DC0A18950253}"/>
              </a:ext>
            </a:extLst>
          </p:cNvPr>
          <p:cNvSpPr/>
          <p:nvPr/>
        </p:nvSpPr>
        <p:spPr>
          <a:xfrm>
            <a:off x="3027571" y="5867247"/>
            <a:ext cx="438726" cy="518778"/>
          </a:xfrm>
          <a:custGeom>
            <a:avLst/>
            <a:gdLst>
              <a:gd name="connsiteX0" fmla="*/ 109 w 438726"/>
              <a:gd name="connsiteY0" fmla="*/ 153 h 518778"/>
              <a:gd name="connsiteX1" fmla="*/ 91549 w 438726"/>
              <a:gd name="connsiteY1" fmla="*/ 218593 h 518778"/>
              <a:gd name="connsiteX2" fmla="*/ 203309 w 438726"/>
              <a:gd name="connsiteY2" fmla="*/ 345593 h 518778"/>
              <a:gd name="connsiteX3" fmla="*/ 111869 w 438726"/>
              <a:gd name="connsiteY3" fmla="*/ 294793 h 518778"/>
              <a:gd name="connsiteX4" fmla="*/ 436989 w 438726"/>
              <a:gd name="connsiteY4" fmla="*/ 518313 h 518778"/>
              <a:gd name="connsiteX5" fmla="*/ 233789 w 438726"/>
              <a:gd name="connsiteY5" fmla="*/ 350673 h 518778"/>
              <a:gd name="connsiteX6" fmla="*/ 76309 w 438726"/>
              <a:gd name="connsiteY6" fmla="*/ 254153 h 518778"/>
              <a:gd name="connsiteX7" fmla="*/ 109 w 438726"/>
              <a:gd name="connsiteY7" fmla="*/ 153 h 51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726" h="518778">
                <a:moveTo>
                  <a:pt x="109" y="153"/>
                </a:moveTo>
                <a:cubicBezTo>
                  <a:pt x="2649" y="-5774"/>
                  <a:pt x="57682" y="161020"/>
                  <a:pt x="91549" y="218593"/>
                </a:cubicBezTo>
                <a:cubicBezTo>
                  <a:pt x="125416" y="276166"/>
                  <a:pt x="199922" y="332893"/>
                  <a:pt x="203309" y="345593"/>
                </a:cubicBezTo>
                <a:cubicBezTo>
                  <a:pt x="206696" y="358293"/>
                  <a:pt x="72922" y="266006"/>
                  <a:pt x="111869" y="294793"/>
                </a:cubicBezTo>
                <a:cubicBezTo>
                  <a:pt x="150816" y="323580"/>
                  <a:pt x="416669" y="509000"/>
                  <a:pt x="436989" y="518313"/>
                </a:cubicBezTo>
                <a:cubicBezTo>
                  <a:pt x="457309" y="527626"/>
                  <a:pt x="293902" y="394700"/>
                  <a:pt x="233789" y="350673"/>
                </a:cubicBezTo>
                <a:cubicBezTo>
                  <a:pt x="173676" y="306646"/>
                  <a:pt x="112716" y="306646"/>
                  <a:pt x="76309" y="254153"/>
                </a:cubicBezTo>
                <a:cubicBezTo>
                  <a:pt x="39902" y="201660"/>
                  <a:pt x="-2431" y="6080"/>
                  <a:pt x="109" y="1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D7A74731-2059-3CBC-1A10-B0D658ED89DF}"/>
              </a:ext>
            </a:extLst>
          </p:cNvPr>
          <p:cNvSpPr/>
          <p:nvPr/>
        </p:nvSpPr>
        <p:spPr>
          <a:xfrm>
            <a:off x="2936217" y="6339827"/>
            <a:ext cx="370987" cy="386115"/>
          </a:xfrm>
          <a:custGeom>
            <a:avLst/>
            <a:gdLst>
              <a:gd name="connsiteX0" fmla="*/ 23 w 370987"/>
              <a:gd name="connsiteY0" fmla="*/ 13 h 386115"/>
              <a:gd name="connsiteX1" fmla="*/ 264183 w 370987"/>
              <a:gd name="connsiteY1" fmla="*/ 228613 h 386115"/>
              <a:gd name="connsiteX2" fmla="*/ 370863 w 370987"/>
              <a:gd name="connsiteY2" fmla="*/ 386093 h 386115"/>
              <a:gd name="connsiteX3" fmla="*/ 279423 w 370987"/>
              <a:gd name="connsiteY3" fmla="*/ 218453 h 386115"/>
              <a:gd name="connsiteX4" fmla="*/ 23 w 370987"/>
              <a:gd name="connsiteY4" fmla="*/ 13 h 38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987" h="386115">
                <a:moveTo>
                  <a:pt x="23" y="13"/>
                </a:moveTo>
                <a:cubicBezTo>
                  <a:pt x="-2517" y="1706"/>
                  <a:pt x="202376" y="164266"/>
                  <a:pt x="264183" y="228613"/>
                </a:cubicBezTo>
                <a:cubicBezTo>
                  <a:pt x="325990" y="292960"/>
                  <a:pt x="368323" y="387786"/>
                  <a:pt x="370863" y="386093"/>
                </a:cubicBezTo>
                <a:cubicBezTo>
                  <a:pt x="373403" y="384400"/>
                  <a:pt x="336996" y="279413"/>
                  <a:pt x="279423" y="218453"/>
                </a:cubicBezTo>
                <a:cubicBezTo>
                  <a:pt x="221850" y="157493"/>
                  <a:pt x="2563" y="-1680"/>
                  <a:pt x="23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87D9AE37-7ACE-CBD4-94F2-CEA49BE7EF83}"/>
              </a:ext>
            </a:extLst>
          </p:cNvPr>
          <p:cNvSpPr/>
          <p:nvPr/>
        </p:nvSpPr>
        <p:spPr>
          <a:xfrm>
            <a:off x="3437012" y="5954785"/>
            <a:ext cx="348114" cy="864604"/>
          </a:xfrm>
          <a:custGeom>
            <a:avLst/>
            <a:gdLst>
              <a:gd name="connsiteX0" fmla="*/ 2148 w 348114"/>
              <a:gd name="connsiteY0" fmla="*/ 4055 h 864604"/>
              <a:gd name="connsiteX1" fmla="*/ 78348 w 348114"/>
              <a:gd name="connsiteY1" fmla="*/ 293615 h 864604"/>
              <a:gd name="connsiteX2" fmla="*/ 332348 w 348114"/>
              <a:gd name="connsiteY2" fmla="*/ 832095 h 864604"/>
              <a:gd name="connsiteX3" fmla="*/ 301868 w 348114"/>
              <a:gd name="connsiteY3" fmla="*/ 771135 h 864604"/>
              <a:gd name="connsiteX4" fmla="*/ 144388 w 348114"/>
              <a:gd name="connsiteY4" fmla="*/ 496815 h 864604"/>
              <a:gd name="connsiteX5" fmla="*/ 2148 w 348114"/>
              <a:gd name="connsiteY5" fmla="*/ 4055 h 86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14" h="864604">
                <a:moveTo>
                  <a:pt x="2148" y="4055"/>
                </a:moveTo>
                <a:cubicBezTo>
                  <a:pt x="-8859" y="-29812"/>
                  <a:pt x="23315" y="155608"/>
                  <a:pt x="78348" y="293615"/>
                </a:cubicBezTo>
                <a:cubicBezTo>
                  <a:pt x="133381" y="431622"/>
                  <a:pt x="295095" y="752508"/>
                  <a:pt x="332348" y="832095"/>
                </a:cubicBezTo>
                <a:cubicBezTo>
                  <a:pt x="369601" y="911682"/>
                  <a:pt x="333195" y="827015"/>
                  <a:pt x="301868" y="771135"/>
                </a:cubicBezTo>
                <a:cubicBezTo>
                  <a:pt x="270541" y="715255"/>
                  <a:pt x="197728" y="620428"/>
                  <a:pt x="144388" y="496815"/>
                </a:cubicBezTo>
                <a:cubicBezTo>
                  <a:pt x="91048" y="373202"/>
                  <a:pt x="13155" y="37922"/>
                  <a:pt x="2148" y="40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7C0A2852-F802-DCAF-D87F-F6D7FFC48054}"/>
              </a:ext>
            </a:extLst>
          </p:cNvPr>
          <p:cNvSpPr/>
          <p:nvPr/>
        </p:nvSpPr>
        <p:spPr>
          <a:xfrm>
            <a:off x="3439115" y="6420463"/>
            <a:ext cx="355860" cy="462967"/>
          </a:xfrm>
          <a:custGeom>
            <a:avLst/>
            <a:gdLst>
              <a:gd name="connsiteX0" fmla="*/ 198165 w 355860"/>
              <a:gd name="connsiteY0" fmla="*/ 657 h 462967"/>
              <a:gd name="connsiteX1" fmla="*/ 325165 w 355860"/>
              <a:gd name="connsiteY1" fmla="*/ 198777 h 462967"/>
              <a:gd name="connsiteX2" fmla="*/ 243885 w 355860"/>
              <a:gd name="connsiteY2" fmla="*/ 351177 h 462967"/>
              <a:gd name="connsiteX3" fmla="*/ 142285 w 355860"/>
              <a:gd name="connsiteY3" fmla="*/ 401977 h 462967"/>
              <a:gd name="connsiteX4" fmla="*/ 45 w 355860"/>
              <a:gd name="connsiteY4" fmla="*/ 401977 h 462967"/>
              <a:gd name="connsiteX5" fmla="*/ 157525 w 355860"/>
              <a:gd name="connsiteY5" fmla="*/ 376577 h 462967"/>
              <a:gd name="connsiteX6" fmla="*/ 264205 w 355860"/>
              <a:gd name="connsiteY6" fmla="*/ 381657 h 462967"/>
              <a:gd name="connsiteX7" fmla="*/ 355645 w 355860"/>
              <a:gd name="connsiteY7" fmla="*/ 462937 h 462967"/>
              <a:gd name="connsiteX8" fmla="*/ 289605 w 355860"/>
              <a:gd name="connsiteY8" fmla="*/ 371497 h 462967"/>
              <a:gd name="connsiteX9" fmla="*/ 289605 w 355860"/>
              <a:gd name="connsiteY9" fmla="*/ 310537 h 462967"/>
              <a:gd name="connsiteX10" fmla="*/ 304845 w 355860"/>
              <a:gd name="connsiteY10" fmla="*/ 269897 h 462967"/>
              <a:gd name="connsiteX11" fmla="*/ 198165 w 355860"/>
              <a:gd name="connsiteY11" fmla="*/ 657 h 4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860" h="462967">
                <a:moveTo>
                  <a:pt x="198165" y="657"/>
                </a:moveTo>
                <a:cubicBezTo>
                  <a:pt x="201552" y="-11196"/>
                  <a:pt x="317545" y="140357"/>
                  <a:pt x="325165" y="198777"/>
                </a:cubicBezTo>
                <a:cubicBezTo>
                  <a:pt x="332785" y="257197"/>
                  <a:pt x="274365" y="317310"/>
                  <a:pt x="243885" y="351177"/>
                </a:cubicBezTo>
                <a:cubicBezTo>
                  <a:pt x="213405" y="385044"/>
                  <a:pt x="182925" y="393510"/>
                  <a:pt x="142285" y="401977"/>
                </a:cubicBezTo>
                <a:cubicBezTo>
                  <a:pt x="101645" y="410444"/>
                  <a:pt x="-2495" y="406210"/>
                  <a:pt x="45" y="401977"/>
                </a:cubicBezTo>
                <a:cubicBezTo>
                  <a:pt x="2585" y="397744"/>
                  <a:pt x="113498" y="379964"/>
                  <a:pt x="157525" y="376577"/>
                </a:cubicBezTo>
                <a:cubicBezTo>
                  <a:pt x="201552" y="373190"/>
                  <a:pt x="231185" y="367264"/>
                  <a:pt x="264205" y="381657"/>
                </a:cubicBezTo>
                <a:cubicBezTo>
                  <a:pt x="297225" y="396050"/>
                  <a:pt x="351412" y="464630"/>
                  <a:pt x="355645" y="462937"/>
                </a:cubicBezTo>
                <a:cubicBezTo>
                  <a:pt x="359878" y="461244"/>
                  <a:pt x="300612" y="396897"/>
                  <a:pt x="289605" y="371497"/>
                </a:cubicBezTo>
                <a:cubicBezTo>
                  <a:pt x="278598" y="346097"/>
                  <a:pt x="287065" y="327470"/>
                  <a:pt x="289605" y="310537"/>
                </a:cubicBezTo>
                <a:cubicBezTo>
                  <a:pt x="292145" y="293604"/>
                  <a:pt x="315005" y="317310"/>
                  <a:pt x="304845" y="269897"/>
                </a:cubicBezTo>
                <a:cubicBezTo>
                  <a:pt x="294685" y="222484"/>
                  <a:pt x="194778" y="12510"/>
                  <a:pt x="198165" y="6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D2589208-F416-5B3A-E4DE-6005AD5F90B0}"/>
              </a:ext>
            </a:extLst>
          </p:cNvPr>
          <p:cNvSpPr/>
          <p:nvPr/>
        </p:nvSpPr>
        <p:spPr>
          <a:xfrm>
            <a:off x="7208189" y="4921497"/>
            <a:ext cx="79439" cy="254219"/>
          </a:xfrm>
          <a:custGeom>
            <a:avLst/>
            <a:gdLst>
              <a:gd name="connsiteX0" fmla="*/ 1096 w 79439"/>
              <a:gd name="connsiteY0" fmla="*/ 23 h 254219"/>
              <a:gd name="connsiteX1" fmla="*/ 32870 w 79439"/>
              <a:gd name="connsiteY1" fmla="*/ 127121 h 254219"/>
              <a:gd name="connsiteX2" fmla="*/ 29340 w 79439"/>
              <a:gd name="connsiteY2" fmla="*/ 183609 h 254219"/>
              <a:gd name="connsiteX3" fmla="*/ 1096 w 79439"/>
              <a:gd name="connsiteY3" fmla="*/ 254219 h 254219"/>
              <a:gd name="connsiteX4" fmla="*/ 22279 w 79439"/>
              <a:gd name="connsiteY4" fmla="*/ 183609 h 254219"/>
              <a:gd name="connsiteX5" fmla="*/ 78767 w 79439"/>
              <a:gd name="connsiteY5" fmla="*/ 137712 h 254219"/>
              <a:gd name="connsiteX6" fmla="*/ 1096 w 79439"/>
              <a:gd name="connsiteY6" fmla="*/ 23 h 2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39" h="254219">
                <a:moveTo>
                  <a:pt x="1096" y="23"/>
                </a:moveTo>
                <a:cubicBezTo>
                  <a:pt x="-6554" y="-1742"/>
                  <a:pt x="28163" y="96523"/>
                  <a:pt x="32870" y="127121"/>
                </a:cubicBezTo>
                <a:cubicBezTo>
                  <a:pt x="37577" y="157719"/>
                  <a:pt x="34636" y="162426"/>
                  <a:pt x="29340" y="183609"/>
                </a:cubicBezTo>
                <a:cubicBezTo>
                  <a:pt x="24044" y="204792"/>
                  <a:pt x="2273" y="254219"/>
                  <a:pt x="1096" y="254219"/>
                </a:cubicBezTo>
                <a:cubicBezTo>
                  <a:pt x="-81" y="254219"/>
                  <a:pt x="9334" y="203027"/>
                  <a:pt x="22279" y="183609"/>
                </a:cubicBezTo>
                <a:cubicBezTo>
                  <a:pt x="35224" y="164191"/>
                  <a:pt x="85828" y="167721"/>
                  <a:pt x="78767" y="137712"/>
                </a:cubicBezTo>
                <a:cubicBezTo>
                  <a:pt x="71706" y="107703"/>
                  <a:pt x="8746" y="1788"/>
                  <a:pt x="1096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4F406B24-35D6-837D-BA34-D7B0BD39DA45}"/>
              </a:ext>
            </a:extLst>
          </p:cNvPr>
          <p:cNvSpPr/>
          <p:nvPr/>
        </p:nvSpPr>
        <p:spPr>
          <a:xfrm>
            <a:off x="6950939" y="5182777"/>
            <a:ext cx="233831" cy="98854"/>
          </a:xfrm>
          <a:custGeom>
            <a:avLst/>
            <a:gdLst>
              <a:gd name="connsiteX0" fmla="*/ 619 w 233831"/>
              <a:gd name="connsiteY0" fmla="*/ 98854 h 98854"/>
              <a:gd name="connsiteX1" fmla="*/ 145370 w 233831"/>
              <a:gd name="connsiteY1" fmla="*/ 24713 h 98854"/>
              <a:gd name="connsiteX2" fmla="*/ 233632 w 233831"/>
              <a:gd name="connsiteY2" fmla="*/ 0 h 98854"/>
              <a:gd name="connsiteX3" fmla="*/ 166553 w 233831"/>
              <a:gd name="connsiteY3" fmla="*/ 24713 h 98854"/>
              <a:gd name="connsiteX4" fmla="*/ 74760 w 233831"/>
              <a:gd name="connsiteY4" fmla="*/ 3530 h 98854"/>
              <a:gd name="connsiteX5" fmla="*/ 92412 w 233831"/>
              <a:gd name="connsiteY5" fmla="*/ 24713 h 98854"/>
              <a:gd name="connsiteX6" fmla="*/ 619 w 233831"/>
              <a:gd name="connsiteY6" fmla="*/ 98854 h 9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831" h="98854">
                <a:moveTo>
                  <a:pt x="619" y="98854"/>
                </a:moveTo>
                <a:cubicBezTo>
                  <a:pt x="9445" y="98854"/>
                  <a:pt x="106535" y="41189"/>
                  <a:pt x="145370" y="24713"/>
                </a:cubicBezTo>
                <a:cubicBezTo>
                  <a:pt x="184206" y="8237"/>
                  <a:pt x="230102" y="0"/>
                  <a:pt x="233632" y="0"/>
                </a:cubicBezTo>
                <a:cubicBezTo>
                  <a:pt x="237162" y="0"/>
                  <a:pt x="193032" y="24125"/>
                  <a:pt x="166553" y="24713"/>
                </a:cubicBezTo>
                <a:cubicBezTo>
                  <a:pt x="140074" y="25301"/>
                  <a:pt x="74760" y="3530"/>
                  <a:pt x="74760" y="3530"/>
                </a:cubicBezTo>
                <a:cubicBezTo>
                  <a:pt x="62403" y="3530"/>
                  <a:pt x="104769" y="11768"/>
                  <a:pt x="92412" y="24713"/>
                </a:cubicBezTo>
                <a:cubicBezTo>
                  <a:pt x="80055" y="37658"/>
                  <a:pt x="-8207" y="98854"/>
                  <a:pt x="619" y="988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DC4E727D-1850-BAFB-917D-98B3BB8A33D9}"/>
              </a:ext>
            </a:extLst>
          </p:cNvPr>
          <p:cNvSpPr/>
          <p:nvPr/>
        </p:nvSpPr>
        <p:spPr>
          <a:xfrm>
            <a:off x="3734739" y="6221551"/>
            <a:ext cx="2905535" cy="2205966"/>
          </a:xfrm>
          <a:custGeom>
            <a:avLst/>
            <a:gdLst>
              <a:gd name="connsiteX0" fmla="*/ 280213 w 2905535"/>
              <a:gd name="connsiteY0" fmla="*/ 573 h 2205966"/>
              <a:gd name="connsiteX1" fmla="*/ 784709 w 2905535"/>
              <a:gd name="connsiteY1" fmla="*/ 1114670 h 2205966"/>
              <a:gd name="connsiteX2" fmla="*/ 774199 w 2905535"/>
              <a:gd name="connsiteY2" fmla="*/ 809870 h 2205966"/>
              <a:gd name="connsiteX3" fmla="*/ 1404820 w 2905535"/>
              <a:gd name="connsiteY3" fmla="*/ 1314366 h 2205966"/>
              <a:gd name="connsiteX4" fmla="*/ 1152571 w 2905535"/>
              <a:gd name="connsiteY4" fmla="*/ 1335387 h 2205966"/>
              <a:gd name="connsiteX5" fmla="*/ 1572985 w 2905535"/>
              <a:gd name="connsiteY5" fmla="*/ 1587635 h 2205966"/>
              <a:gd name="connsiteX6" fmla="*/ 1215633 w 2905535"/>
              <a:gd name="connsiteY6" fmla="*/ 1556104 h 2205966"/>
              <a:gd name="connsiteX7" fmla="*/ 2287689 w 2905535"/>
              <a:gd name="connsiteY7" fmla="*/ 1913456 h 2205966"/>
              <a:gd name="connsiteX8" fmla="*/ 1993399 w 2905535"/>
              <a:gd name="connsiteY8" fmla="*/ 1881925 h 2205966"/>
              <a:gd name="connsiteX9" fmla="*/ 2823716 w 2905535"/>
              <a:gd name="connsiteY9" fmla="*/ 2197235 h 2205966"/>
              <a:gd name="connsiteX10" fmla="*/ 2697592 w 2905535"/>
              <a:gd name="connsiteY10" fmla="*/ 2123663 h 2205966"/>
              <a:gd name="connsiteX11" fmla="*/ 1257675 w 2905535"/>
              <a:gd name="connsiteY11" fmla="*/ 2186725 h 2205966"/>
              <a:gd name="connsiteX12" fmla="*/ 952875 w 2905535"/>
              <a:gd name="connsiteY12" fmla="*/ 1818863 h 2205966"/>
              <a:gd name="connsiteX13" fmla="*/ 6944 w 2905535"/>
              <a:gd name="connsiteY13" fmla="*/ 809870 h 2205966"/>
              <a:gd name="connsiteX14" fmla="*/ 511440 w 2905535"/>
              <a:gd name="connsiteY14" fmla="*/ 1282835 h 2205966"/>
              <a:gd name="connsiteX15" fmla="*/ 280213 w 2905535"/>
              <a:gd name="connsiteY15" fmla="*/ 573 h 220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5535" h="2205966">
                <a:moveTo>
                  <a:pt x="280213" y="573"/>
                </a:moveTo>
                <a:cubicBezTo>
                  <a:pt x="325758" y="-27454"/>
                  <a:pt x="702378" y="979787"/>
                  <a:pt x="784709" y="1114670"/>
                </a:cubicBezTo>
                <a:cubicBezTo>
                  <a:pt x="867040" y="1249553"/>
                  <a:pt x="670847" y="776587"/>
                  <a:pt x="774199" y="809870"/>
                </a:cubicBezTo>
                <a:cubicBezTo>
                  <a:pt x="877551" y="843153"/>
                  <a:pt x="1341758" y="1226780"/>
                  <a:pt x="1404820" y="1314366"/>
                </a:cubicBezTo>
                <a:cubicBezTo>
                  <a:pt x="1467882" y="1401952"/>
                  <a:pt x="1124544" y="1289842"/>
                  <a:pt x="1152571" y="1335387"/>
                </a:cubicBezTo>
                <a:cubicBezTo>
                  <a:pt x="1180598" y="1380932"/>
                  <a:pt x="1562475" y="1550849"/>
                  <a:pt x="1572985" y="1587635"/>
                </a:cubicBezTo>
                <a:cubicBezTo>
                  <a:pt x="1583495" y="1624421"/>
                  <a:pt x="1096516" y="1501801"/>
                  <a:pt x="1215633" y="1556104"/>
                </a:cubicBezTo>
                <a:cubicBezTo>
                  <a:pt x="1334750" y="1610407"/>
                  <a:pt x="2158061" y="1859153"/>
                  <a:pt x="2287689" y="1913456"/>
                </a:cubicBezTo>
                <a:cubicBezTo>
                  <a:pt x="2417317" y="1967759"/>
                  <a:pt x="1904061" y="1834629"/>
                  <a:pt x="1993399" y="1881925"/>
                </a:cubicBezTo>
                <a:cubicBezTo>
                  <a:pt x="2082737" y="1929221"/>
                  <a:pt x="2706351" y="2156945"/>
                  <a:pt x="2823716" y="2197235"/>
                </a:cubicBezTo>
                <a:cubicBezTo>
                  <a:pt x="2941081" y="2237525"/>
                  <a:pt x="2958599" y="2125415"/>
                  <a:pt x="2697592" y="2123663"/>
                </a:cubicBezTo>
                <a:cubicBezTo>
                  <a:pt x="2436585" y="2121911"/>
                  <a:pt x="1548461" y="2237525"/>
                  <a:pt x="1257675" y="2186725"/>
                </a:cubicBezTo>
                <a:cubicBezTo>
                  <a:pt x="966889" y="2135925"/>
                  <a:pt x="1161330" y="2048339"/>
                  <a:pt x="952875" y="1818863"/>
                </a:cubicBezTo>
                <a:cubicBezTo>
                  <a:pt x="744420" y="1589387"/>
                  <a:pt x="80516" y="899208"/>
                  <a:pt x="6944" y="809870"/>
                </a:cubicBezTo>
                <a:cubicBezTo>
                  <a:pt x="-66628" y="720532"/>
                  <a:pt x="467647" y="1422973"/>
                  <a:pt x="511440" y="1282835"/>
                </a:cubicBezTo>
                <a:cubicBezTo>
                  <a:pt x="555233" y="1142697"/>
                  <a:pt x="234668" y="28600"/>
                  <a:pt x="280213" y="5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61A5DDF1-9CBB-EB88-37D9-5DAC3F44047B}"/>
              </a:ext>
            </a:extLst>
          </p:cNvPr>
          <p:cNvSpPr/>
          <p:nvPr/>
        </p:nvSpPr>
        <p:spPr>
          <a:xfrm>
            <a:off x="6408266" y="5535340"/>
            <a:ext cx="1294530" cy="3032854"/>
          </a:xfrm>
          <a:custGeom>
            <a:avLst/>
            <a:gdLst>
              <a:gd name="connsiteX0" fmla="*/ 1148672 w 1294530"/>
              <a:gd name="connsiteY0" fmla="*/ 3612 h 3032854"/>
              <a:gd name="connsiteX1" fmla="*/ 1201224 w 1294530"/>
              <a:gd name="connsiteY1" fmla="*/ 676274 h 3032854"/>
              <a:gd name="connsiteX2" fmla="*/ 1127651 w 1294530"/>
              <a:gd name="connsiteY2" fmla="*/ 655253 h 3032854"/>
              <a:gd name="connsiteX3" fmla="*/ 917444 w 1294530"/>
              <a:gd name="connsiteY3" fmla="*/ 1338426 h 3032854"/>
              <a:gd name="connsiteX4" fmla="*/ 1043568 w 1294530"/>
              <a:gd name="connsiteY4" fmla="*/ 1138729 h 3032854"/>
              <a:gd name="connsiteX5" fmla="*/ 791320 w 1294530"/>
              <a:gd name="connsiteY5" fmla="*/ 1769350 h 3032854"/>
              <a:gd name="connsiteX6" fmla="*/ 465500 w 1294530"/>
              <a:gd name="connsiteY6" fmla="*/ 2378950 h 3032854"/>
              <a:gd name="connsiteX7" fmla="*/ 696727 w 1294530"/>
              <a:gd name="connsiteY7" fmla="*/ 1916494 h 3032854"/>
              <a:gd name="connsiteX8" fmla="*/ 129168 w 1294530"/>
              <a:gd name="connsiteY8" fmla="*/ 2694260 h 3032854"/>
              <a:gd name="connsiteX9" fmla="*/ 328865 w 1294530"/>
              <a:gd name="connsiteY9" fmla="*/ 2589157 h 3032854"/>
              <a:gd name="connsiteX10" fmla="*/ 3044 w 1294530"/>
              <a:gd name="connsiteY10" fmla="*/ 3030591 h 3032854"/>
              <a:gd name="connsiteX11" fmla="*/ 223762 w 1294530"/>
              <a:gd name="connsiteY11" fmla="*/ 2704770 h 3032854"/>
              <a:gd name="connsiteX12" fmla="*/ 1096120 w 1294530"/>
              <a:gd name="connsiteY12" fmla="*/ 1580163 h 3032854"/>
              <a:gd name="connsiteX13" fmla="*/ 1253775 w 1294530"/>
              <a:gd name="connsiteY13" fmla="*/ 1002094 h 3032854"/>
              <a:gd name="connsiteX14" fmla="*/ 1285306 w 1294530"/>
              <a:gd name="connsiteY14" fmla="*/ 434536 h 3032854"/>
              <a:gd name="connsiteX15" fmla="*/ 1148672 w 1294530"/>
              <a:gd name="connsiteY15" fmla="*/ 3612 h 3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94530" h="3032854">
                <a:moveTo>
                  <a:pt x="1148672" y="3612"/>
                </a:moveTo>
                <a:cubicBezTo>
                  <a:pt x="1134658" y="43902"/>
                  <a:pt x="1204727" y="567667"/>
                  <a:pt x="1201224" y="676274"/>
                </a:cubicBezTo>
                <a:cubicBezTo>
                  <a:pt x="1197721" y="784881"/>
                  <a:pt x="1174948" y="544894"/>
                  <a:pt x="1127651" y="655253"/>
                </a:cubicBezTo>
                <a:cubicBezTo>
                  <a:pt x="1080354" y="765612"/>
                  <a:pt x="931458" y="1257847"/>
                  <a:pt x="917444" y="1338426"/>
                </a:cubicBezTo>
                <a:cubicBezTo>
                  <a:pt x="903430" y="1419005"/>
                  <a:pt x="1064589" y="1066908"/>
                  <a:pt x="1043568" y="1138729"/>
                </a:cubicBezTo>
                <a:cubicBezTo>
                  <a:pt x="1022547" y="1210550"/>
                  <a:pt x="887665" y="1562647"/>
                  <a:pt x="791320" y="1769350"/>
                </a:cubicBezTo>
                <a:cubicBezTo>
                  <a:pt x="694975" y="1976053"/>
                  <a:pt x="481265" y="2354426"/>
                  <a:pt x="465500" y="2378950"/>
                </a:cubicBezTo>
                <a:cubicBezTo>
                  <a:pt x="449735" y="2403474"/>
                  <a:pt x="752782" y="1863942"/>
                  <a:pt x="696727" y="1916494"/>
                </a:cubicBezTo>
                <a:cubicBezTo>
                  <a:pt x="640672" y="1969046"/>
                  <a:pt x="190478" y="2582150"/>
                  <a:pt x="129168" y="2694260"/>
                </a:cubicBezTo>
                <a:cubicBezTo>
                  <a:pt x="67858" y="2806370"/>
                  <a:pt x="349886" y="2533102"/>
                  <a:pt x="328865" y="2589157"/>
                </a:cubicBezTo>
                <a:cubicBezTo>
                  <a:pt x="307844" y="2645212"/>
                  <a:pt x="20561" y="3011322"/>
                  <a:pt x="3044" y="3030591"/>
                </a:cubicBezTo>
                <a:cubicBezTo>
                  <a:pt x="-14473" y="3049860"/>
                  <a:pt x="41583" y="2946508"/>
                  <a:pt x="223762" y="2704770"/>
                </a:cubicBezTo>
                <a:cubicBezTo>
                  <a:pt x="405941" y="2463032"/>
                  <a:pt x="924451" y="1863942"/>
                  <a:pt x="1096120" y="1580163"/>
                </a:cubicBezTo>
                <a:cubicBezTo>
                  <a:pt x="1267789" y="1296384"/>
                  <a:pt x="1222244" y="1193032"/>
                  <a:pt x="1253775" y="1002094"/>
                </a:cubicBezTo>
                <a:cubicBezTo>
                  <a:pt x="1285306" y="811156"/>
                  <a:pt x="1308078" y="599198"/>
                  <a:pt x="1285306" y="434536"/>
                </a:cubicBezTo>
                <a:cubicBezTo>
                  <a:pt x="1262534" y="269874"/>
                  <a:pt x="1162686" y="-36678"/>
                  <a:pt x="1148672" y="36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956D4264-DA25-47D3-0537-E7FB802FA6A0}"/>
              </a:ext>
            </a:extLst>
          </p:cNvPr>
          <p:cNvSpPr/>
          <p:nvPr/>
        </p:nvSpPr>
        <p:spPr>
          <a:xfrm>
            <a:off x="4199020" y="5999511"/>
            <a:ext cx="1656514" cy="1097291"/>
          </a:xfrm>
          <a:custGeom>
            <a:avLst/>
            <a:gdLst>
              <a:gd name="connsiteX0" fmla="*/ 5118 w 1656514"/>
              <a:gd name="connsiteY0" fmla="*/ 1896 h 1097291"/>
              <a:gd name="connsiteX1" fmla="*/ 488594 w 1656514"/>
              <a:gd name="connsiteY1" fmla="*/ 579965 h 1097291"/>
              <a:gd name="connsiteX2" fmla="*/ 425532 w 1656514"/>
              <a:gd name="connsiteY2" fmla="*/ 548434 h 1097291"/>
              <a:gd name="connsiteX3" fmla="*/ 972070 w 1656514"/>
              <a:gd name="connsiteY3" fmla="*/ 664048 h 1097291"/>
              <a:gd name="connsiteX4" fmla="*/ 1339932 w 1656514"/>
              <a:gd name="connsiteY4" fmla="*/ 401289 h 1097291"/>
              <a:gd name="connsiteX5" fmla="*/ 1140235 w 1656514"/>
              <a:gd name="connsiteY5" fmla="*/ 569455 h 1097291"/>
              <a:gd name="connsiteX6" fmla="*/ 1655242 w 1656514"/>
              <a:gd name="connsiteY6" fmla="*/ 75468 h 1097291"/>
              <a:gd name="connsiteX7" fmla="*/ 1276870 w 1656514"/>
              <a:gd name="connsiteY7" fmla="*/ 558944 h 1097291"/>
              <a:gd name="connsiteX8" fmla="*/ 982580 w 1656514"/>
              <a:gd name="connsiteY8" fmla="*/ 1084461 h 1097291"/>
              <a:gd name="connsiteX9" fmla="*/ 572677 w 1656514"/>
              <a:gd name="connsiteY9" fmla="*/ 884765 h 1097291"/>
              <a:gd name="connsiteX10" fmla="*/ 36649 w 1656514"/>
              <a:gd name="connsiteY10" fmla="*/ 327717 h 1097291"/>
              <a:gd name="connsiteX11" fmla="*/ 267877 w 1656514"/>
              <a:gd name="connsiteY11" fmla="*/ 632517 h 1097291"/>
              <a:gd name="connsiteX12" fmla="*/ 236346 w 1656514"/>
              <a:gd name="connsiteY12" fmla="*/ 401289 h 1097291"/>
              <a:gd name="connsiteX13" fmla="*/ 5118 w 1656514"/>
              <a:gd name="connsiteY13" fmla="*/ 1896 h 109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6514" h="1097291">
                <a:moveTo>
                  <a:pt x="5118" y="1896"/>
                </a:moveTo>
                <a:cubicBezTo>
                  <a:pt x="47159" y="31675"/>
                  <a:pt x="488594" y="579965"/>
                  <a:pt x="488594" y="579965"/>
                </a:cubicBezTo>
                <a:cubicBezTo>
                  <a:pt x="558663" y="671055"/>
                  <a:pt x="344953" y="534420"/>
                  <a:pt x="425532" y="548434"/>
                </a:cubicBezTo>
                <a:cubicBezTo>
                  <a:pt x="506111" y="562448"/>
                  <a:pt x="819670" y="688572"/>
                  <a:pt x="972070" y="664048"/>
                </a:cubicBezTo>
                <a:cubicBezTo>
                  <a:pt x="1124470" y="639524"/>
                  <a:pt x="1311905" y="417054"/>
                  <a:pt x="1339932" y="401289"/>
                </a:cubicBezTo>
                <a:cubicBezTo>
                  <a:pt x="1367959" y="385524"/>
                  <a:pt x="1087683" y="623758"/>
                  <a:pt x="1140235" y="569455"/>
                </a:cubicBezTo>
                <a:cubicBezTo>
                  <a:pt x="1192787" y="515152"/>
                  <a:pt x="1632470" y="77220"/>
                  <a:pt x="1655242" y="75468"/>
                </a:cubicBezTo>
                <a:cubicBezTo>
                  <a:pt x="1678014" y="73716"/>
                  <a:pt x="1388980" y="390779"/>
                  <a:pt x="1276870" y="558944"/>
                </a:cubicBezTo>
                <a:cubicBezTo>
                  <a:pt x="1164760" y="727109"/>
                  <a:pt x="1099946" y="1030158"/>
                  <a:pt x="982580" y="1084461"/>
                </a:cubicBezTo>
                <a:cubicBezTo>
                  <a:pt x="865215" y="1138765"/>
                  <a:pt x="730332" y="1010889"/>
                  <a:pt x="572677" y="884765"/>
                </a:cubicBezTo>
                <a:cubicBezTo>
                  <a:pt x="415022" y="758641"/>
                  <a:pt x="87449" y="369758"/>
                  <a:pt x="36649" y="327717"/>
                </a:cubicBezTo>
                <a:cubicBezTo>
                  <a:pt x="-14151" y="285676"/>
                  <a:pt x="234594" y="620255"/>
                  <a:pt x="267877" y="632517"/>
                </a:cubicBezTo>
                <a:cubicBezTo>
                  <a:pt x="301160" y="644779"/>
                  <a:pt x="280139" y="501137"/>
                  <a:pt x="236346" y="401289"/>
                </a:cubicBezTo>
                <a:cubicBezTo>
                  <a:pt x="192553" y="301441"/>
                  <a:pt x="-36923" y="-27883"/>
                  <a:pt x="5118" y="189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9EC9972F-01AF-D5CA-C536-3A376F624D6A}"/>
              </a:ext>
            </a:extLst>
          </p:cNvPr>
          <p:cNvSpPr/>
          <p:nvPr/>
        </p:nvSpPr>
        <p:spPr>
          <a:xfrm>
            <a:off x="4347116" y="4714348"/>
            <a:ext cx="327202" cy="150085"/>
          </a:xfrm>
          <a:custGeom>
            <a:avLst/>
            <a:gdLst>
              <a:gd name="connsiteX0" fmla="*/ 32 w 327202"/>
              <a:gd name="connsiteY0" fmla="*/ 149960 h 150085"/>
              <a:gd name="connsiteX1" fmla="*/ 194904 w 327202"/>
              <a:gd name="connsiteY1" fmla="*/ 48777 h 150085"/>
              <a:gd name="connsiteX2" fmla="*/ 326068 w 327202"/>
              <a:gd name="connsiteY2" fmla="*/ 7554 h 150085"/>
              <a:gd name="connsiteX3" fmla="*/ 254864 w 327202"/>
              <a:gd name="connsiteY3" fmla="*/ 18796 h 150085"/>
              <a:gd name="connsiteX4" fmla="*/ 191156 w 327202"/>
              <a:gd name="connsiteY4" fmla="*/ 59 h 150085"/>
              <a:gd name="connsiteX5" fmla="*/ 209894 w 327202"/>
              <a:gd name="connsiteY5" fmla="*/ 26291 h 150085"/>
              <a:gd name="connsiteX6" fmla="*/ 32 w 327202"/>
              <a:gd name="connsiteY6" fmla="*/ 149960 h 15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202" h="150085">
                <a:moveTo>
                  <a:pt x="32" y="149960"/>
                </a:moveTo>
                <a:cubicBezTo>
                  <a:pt x="-2466" y="153708"/>
                  <a:pt x="140565" y="72511"/>
                  <a:pt x="194904" y="48777"/>
                </a:cubicBezTo>
                <a:cubicBezTo>
                  <a:pt x="249243" y="25043"/>
                  <a:pt x="316075" y="12551"/>
                  <a:pt x="326068" y="7554"/>
                </a:cubicBezTo>
                <a:cubicBezTo>
                  <a:pt x="336061" y="2557"/>
                  <a:pt x="277349" y="20045"/>
                  <a:pt x="254864" y="18796"/>
                </a:cubicBezTo>
                <a:cubicBezTo>
                  <a:pt x="232379" y="17547"/>
                  <a:pt x="198651" y="-1190"/>
                  <a:pt x="191156" y="59"/>
                </a:cubicBezTo>
                <a:cubicBezTo>
                  <a:pt x="183661" y="1308"/>
                  <a:pt x="234878" y="5680"/>
                  <a:pt x="209894" y="26291"/>
                </a:cubicBezTo>
                <a:cubicBezTo>
                  <a:pt x="184910" y="46902"/>
                  <a:pt x="2530" y="146212"/>
                  <a:pt x="32" y="1499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650A1BDF-8DBE-A452-DE3F-2116E96DE7BB}"/>
              </a:ext>
            </a:extLst>
          </p:cNvPr>
          <p:cNvSpPr/>
          <p:nvPr/>
        </p:nvSpPr>
        <p:spPr>
          <a:xfrm>
            <a:off x="2311345" y="5863899"/>
            <a:ext cx="1229618" cy="2778313"/>
          </a:xfrm>
          <a:custGeom>
            <a:avLst/>
            <a:gdLst>
              <a:gd name="connsiteX0" fmla="*/ 23064 w 1229618"/>
              <a:gd name="connsiteY0" fmla="*/ 42049 h 2778313"/>
              <a:gd name="connsiteX1" fmla="*/ 679281 w 1229618"/>
              <a:gd name="connsiteY1" fmla="*/ 1279179 h 2778313"/>
              <a:gd name="connsiteX2" fmla="*/ 1002010 w 1229618"/>
              <a:gd name="connsiteY2" fmla="*/ 2752976 h 2778313"/>
              <a:gd name="connsiteX3" fmla="*/ 905191 w 1229618"/>
              <a:gd name="connsiteY3" fmla="*/ 2150548 h 2778313"/>
              <a:gd name="connsiteX4" fmla="*/ 829888 w 1229618"/>
              <a:gd name="connsiteY4" fmla="*/ 1365240 h 2778313"/>
              <a:gd name="connsiteX5" fmla="*/ 1227921 w 1229618"/>
              <a:gd name="connsiteY5" fmla="*/ 2290397 h 2778313"/>
              <a:gd name="connsiteX6" fmla="*/ 958980 w 1229618"/>
              <a:gd name="connsiteY6" fmla="*/ 1569635 h 2778313"/>
              <a:gd name="connsiteX7" fmla="*/ 614735 w 1229618"/>
              <a:gd name="connsiteY7" fmla="*/ 1128572 h 2778313"/>
              <a:gd name="connsiteX8" fmla="*/ 195187 w 1229618"/>
              <a:gd name="connsiteY8" fmla="*/ 364779 h 2778313"/>
              <a:gd name="connsiteX9" fmla="*/ 23064 w 1229618"/>
              <a:gd name="connsiteY9" fmla="*/ 42049 h 27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9618" h="2778313">
                <a:moveTo>
                  <a:pt x="23064" y="42049"/>
                </a:moveTo>
                <a:cubicBezTo>
                  <a:pt x="103746" y="194449"/>
                  <a:pt x="516123" y="827358"/>
                  <a:pt x="679281" y="1279179"/>
                </a:cubicBezTo>
                <a:cubicBezTo>
                  <a:pt x="842439" y="1731000"/>
                  <a:pt x="964358" y="2607748"/>
                  <a:pt x="1002010" y="2752976"/>
                </a:cubicBezTo>
                <a:cubicBezTo>
                  <a:pt x="1039662" y="2898204"/>
                  <a:pt x="933878" y="2381837"/>
                  <a:pt x="905191" y="2150548"/>
                </a:cubicBezTo>
                <a:cubicBezTo>
                  <a:pt x="876504" y="1919259"/>
                  <a:pt x="776100" y="1341932"/>
                  <a:pt x="829888" y="1365240"/>
                </a:cubicBezTo>
                <a:cubicBezTo>
                  <a:pt x="883676" y="1388548"/>
                  <a:pt x="1206406" y="2256331"/>
                  <a:pt x="1227921" y="2290397"/>
                </a:cubicBezTo>
                <a:cubicBezTo>
                  <a:pt x="1249436" y="2324463"/>
                  <a:pt x="1061178" y="1763273"/>
                  <a:pt x="958980" y="1569635"/>
                </a:cubicBezTo>
                <a:cubicBezTo>
                  <a:pt x="856782" y="1375998"/>
                  <a:pt x="742034" y="1329381"/>
                  <a:pt x="614735" y="1128572"/>
                </a:cubicBezTo>
                <a:cubicBezTo>
                  <a:pt x="487436" y="927763"/>
                  <a:pt x="299178" y="542280"/>
                  <a:pt x="195187" y="364779"/>
                </a:cubicBezTo>
                <a:cubicBezTo>
                  <a:pt x="91196" y="187278"/>
                  <a:pt x="-57618" y="-110351"/>
                  <a:pt x="23064" y="420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0E2C613-AC66-6F2F-B992-A63DA65C32D2}"/>
              </a:ext>
            </a:extLst>
          </p:cNvPr>
          <p:cNvSpPr/>
          <p:nvPr/>
        </p:nvSpPr>
        <p:spPr>
          <a:xfrm>
            <a:off x="2346189" y="2689313"/>
            <a:ext cx="1569620" cy="2402018"/>
          </a:xfrm>
          <a:custGeom>
            <a:avLst/>
            <a:gdLst>
              <a:gd name="connsiteX0" fmla="*/ 1569595 w 1569620"/>
              <a:gd name="connsiteY0" fmla="*/ 99 h 2402018"/>
              <a:gd name="connsiteX1" fmla="*/ 945651 w 1569620"/>
              <a:gd name="connsiteY1" fmla="*/ 979045 h 2402018"/>
              <a:gd name="connsiteX2" fmla="*/ 31251 w 1569620"/>
              <a:gd name="connsiteY2" fmla="*/ 2356023 h 2402018"/>
              <a:gd name="connsiteX3" fmla="*/ 278677 w 1569620"/>
              <a:gd name="connsiteY3" fmla="*/ 1968748 h 2402018"/>
              <a:gd name="connsiteX4" fmla="*/ 924136 w 1569620"/>
              <a:gd name="connsiteY4" fmla="*/ 925256 h 2402018"/>
              <a:gd name="connsiteX5" fmla="*/ 1569595 w 1569620"/>
              <a:gd name="connsiteY5" fmla="*/ 99 h 240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620" h="2402018">
                <a:moveTo>
                  <a:pt x="1569595" y="99"/>
                </a:moveTo>
                <a:cubicBezTo>
                  <a:pt x="1573181" y="9064"/>
                  <a:pt x="1202042" y="586391"/>
                  <a:pt x="945651" y="979045"/>
                </a:cubicBezTo>
                <a:cubicBezTo>
                  <a:pt x="689260" y="1371699"/>
                  <a:pt x="142413" y="2191073"/>
                  <a:pt x="31251" y="2356023"/>
                </a:cubicBezTo>
                <a:cubicBezTo>
                  <a:pt x="-79911" y="2520973"/>
                  <a:pt x="129863" y="2207209"/>
                  <a:pt x="278677" y="1968748"/>
                </a:cubicBezTo>
                <a:cubicBezTo>
                  <a:pt x="427491" y="1730287"/>
                  <a:pt x="712569" y="1258743"/>
                  <a:pt x="924136" y="925256"/>
                </a:cubicBezTo>
                <a:cubicBezTo>
                  <a:pt x="1135703" y="591769"/>
                  <a:pt x="1566009" y="-8866"/>
                  <a:pt x="1569595" y="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09C49C8E-14DC-66FA-4943-8DAC6F600DD7}"/>
              </a:ext>
            </a:extLst>
          </p:cNvPr>
          <p:cNvSpPr/>
          <p:nvPr/>
        </p:nvSpPr>
        <p:spPr>
          <a:xfrm>
            <a:off x="1914179" y="3043748"/>
            <a:ext cx="1217159" cy="2518357"/>
          </a:xfrm>
          <a:custGeom>
            <a:avLst/>
            <a:gdLst>
              <a:gd name="connsiteX0" fmla="*/ 1216296 w 1217159"/>
              <a:gd name="connsiteY0" fmla="*/ 666 h 2518357"/>
              <a:gd name="connsiteX1" fmla="*/ 710687 w 1217159"/>
              <a:gd name="connsiteY1" fmla="*/ 990370 h 2518357"/>
              <a:gd name="connsiteX2" fmla="*/ 682 w 1217159"/>
              <a:gd name="connsiteY2" fmla="*/ 2517956 h 2518357"/>
              <a:gd name="connsiteX3" fmla="*/ 592353 w 1217159"/>
              <a:gd name="connsiteY3" fmla="*/ 1130219 h 2518357"/>
              <a:gd name="connsiteX4" fmla="*/ 1216296 w 1217159"/>
              <a:gd name="connsiteY4" fmla="*/ 666 h 251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159" h="2518357">
                <a:moveTo>
                  <a:pt x="1216296" y="666"/>
                </a:moveTo>
                <a:cubicBezTo>
                  <a:pt x="1236018" y="-22642"/>
                  <a:pt x="913289" y="570822"/>
                  <a:pt x="710687" y="990370"/>
                </a:cubicBezTo>
                <a:cubicBezTo>
                  <a:pt x="508085" y="1409918"/>
                  <a:pt x="20404" y="2494648"/>
                  <a:pt x="682" y="2517956"/>
                </a:cubicBezTo>
                <a:cubicBezTo>
                  <a:pt x="-19040" y="2541264"/>
                  <a:pt x="393337" y="1544388"/>
                  <a:pt x="592353" y="1130219"/>
                </a:cubicBezTo>
                <a:cubicBezTo>
                  <a:pt x="791369" y="716050"/>
                  <a:pt x="1196574" y="23974"/>
                  <a:pt x="1216296" y="6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10783914-EAB1-AE38-ADF2-ECE9F5475B45}"/>
              </a:ext>
            </a:extLst>
          </p:cNvPr>
          <p:cNvSpPr/>
          <p:nvPr/>
        </p:nvSpPr>
        <p:spPr>
          <a:xfrm>
            <a:off x="1997884" y="2503345"/>
            <a:ext cx="1283586" cy="2367799"/>
          </a:xfrm>
          <a:custGeom>
            <a:avLst/>
            <a:gdLst>
              <a:gd name="connsiteX0" fmla="*/ 1283198 w 1283586"/>
              <a:gd name="connsiteY0" fmla="*/ 3187 h 2367799"/>
              <a:gd name="connsiteX1" fmla="*/ 519405 w 1283586"/>
              <a:gd name="connsiteY1" fmla="*/ 863799 h 2367799"/>
              <a:gd name="connsiteX2" fmla="*/ 13796 w 1283586"/>
              <a:gd name="connsiteY2" fmla="*/ 2326839 h 2367799"/>
              <a:gd name="connsiteX3" fmla="*/ 132130 w 1283586"/>
              <a:gd name="connsiteY3" fmla="*/ 1993351 h 2367799"/>
              <a:gd name="connsiteX4" fmla="*/ 616224 w 1283586"/>
              <a:gd name="connsiteY4" fmla="*/ 627130 h 2367799"/>
              <a:gd name="connsiteX5" fmla="*/ 1283198 w 1283586"/>
              <a:gd name="connsiteY5" fmla="*/ 3187 h 236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586" h="2367799">
                <a:moveTo>
                  <a:pt x="1283198" y="3187"/>
                </a:moveTo>
                <a:cubicBezTo>
                  <a:pt x="1267062" y="42632"/>
                  <a:pt x="730972" y="476524"/>
                  <a:pt x="519405" y="863799"/>
                </a:cubicBezTo>
                <a:cubicBezTo>
                  <a:pt x="307838" y="1251074"/>
                  <a:pt x="78342" y="2138580"/>
                  <a:pt x="13796" y="2326839"/>
                </a:cubicBezTo>
                <a:cubicBezTo>
                  <a:pt x="-50750" y="2515098"/>
                  <a:pt x="132130" y="1993351"/>
                  <a:pt x="132130" y="1993351"/>
                </a:cubicBezTo>
                <a:cubicBezTo>
                  <a:pt x="232535" y="1710066"/>
                  <a:pt x="424379" y="957031"/>
                  <a:pt x="616224" y="627130"/>
                </a:cubicBezTo>
                <a:cubicBezTo>
                  <a:pt x="808069" y="297229"/>
                  <a:pt x="1299334" y="-36258"/>
                  <a:pt x="1283198" y="31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0C9F34E3-7DBD-A0E8-A45E-4616F91F061C}"/>
              </a:ext>
            </a:extLst>
          </p:cNvPr>
          <p:cNvSpPr/>
          <p:nvPr/>
        </p:nvSpPr>
        <p:spPr>
          <a:xfrm>
            <a:off x="2235386" y="4890463"/>
            <a:ext cx="697207" cy="3173973"/>
          </a:xfrm>
          <a:custGeom>
            <a:avLst/>
            <a:gdLst>
              <a:gd name="connsiteX0" fmla="*/ 497056 w 697207"/>
              <a:gd name="connsiteY0" fmla="*/ 4266 h 3173973"/>
              <a:gd name="connsiteX1" fmla="*/ 88266 w 697207"/>
              <a:gd name="connsiteY1" fmla="*/ 574422 h 3173973"/>
              <a:gd name="connsiteX2" fmla="*/ 636906 w 697207"/>
              <a:gd name="connsiteY2" fmla="*/ 2973377 h 3173973"/>
              <a:gd name="connsiteX3" fmla="*/ 615390 w 697207"/>
              <a:gd name="connsiteY3" fmla="*/ 2768982 h 3173973"/>
              <a:gd name="connsiteX4" fmla="*/ 34478 w 697207"/>
              <a:gd name="connsiteY4" fmla="*/ 595937 h 3173973"/>
              <a:gd name="connsiteX5" fmla="*/ 109781 w 697207"/>
              <a:gd name="connsiteY5" fmla="*/ 326996 h 3173973"/>
              <a:gd name="connsiteX6" fmla="*/ 497056 w 697207"/>
              <a:gd name="connsiteY6" fmla="*/ 4266 h 317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207" h="3173973">
                <a:moveTo>
                  <a:pt x="497056" y="4266"/>
                </a:moveTo>
                <a:cubicBezTo>
                  <a:pt x="493470" y="45504"/>
                  <a:pt x="64958" y="79570"/>
                  <a:pt x="88266" y="574422"/>
                </a:cubicBezTo>
                <a:cubicBezTo>
                  <a:pt x="111574" y="1069274"/>
                  <a:pt x="549052" y="2607617"/>
                  <a:pt x="636906" y="2973377"/>
                </a:cubicBezTo>
                <a:cubicBezTo>
                  <a:pt x="724760" y="3339137"/>
                  <a:pt x="715795" y="3165222"/>
                  <a:pt x="615390" y="2768982"/>
                </a:cubicBezTo>
                <a:cubicBezTo>
                  <a:pt x="514985" y="2372742"/>
                  <a:pt x="118746" y="1002935"/>
                  <a:pt x="34478" y="595937"/>
                </a:cubicBezTo>
                <a:cubicBezTo>
                  <a:pt x="-49790" y="188939"/>
                  <a:pt x="38064" y="422022"/>
                  <a:pt x="109781" y="326996"/>
                </a:cubicBezTo>
                <a:cubicBezTo>
                  <a:pt x="181498" y="231970"/>
                  <a:pt x="500642" y="-36972"/>
                  <a:pt x="497056" y="42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C420A80D-E38E-D681-945A-DD673CC098AF}"/>
              </a:ext>
            </a:extLst>
          </p:cNvPr>
          <p:cNvSpPr/>
          <p:nvPr/>
        </p:nvSpPr>
        <p:spPr>
          <a:xfrm>
            <a:off x="3045045" y="3001167"/>
            <a:ext cx="1021675" cy="2536511"/>
          </a:xfrm>
          <a:custGeom>
            <a:avLst/>
            <a:gdLst>
              <a:gd name="connsiteX0" fmla="*/ 1021346 w 1021675"/>
              <a:gd name="connsiteY0" fmla="*/ 217 h 2536511"/>
              <a:gd name="connsiteX1" fmla="*/ 171491 w 1021675"/>
              <a:gd name="connsiteY1" fmla="*/ 1495529 h 2536511"/>
              <a:gd name="connsiteX2" fmla="*/ 128461 w 1021675"/>
              <a:gd name="connsiteY2" fmla="*/ 2517506 h 2536511"/>
              <a:gd name="connsiteX3" fmla="*/ 85430 w 1021675"/>
              <a:gd name="connsiteY3" fmla="*/ 2119473 h 2536511"/>
              <a:gd name="connsiteX4" fmla="*/ 63915 w 1021675"/>
              <a:gd name="connsiteY4" fmla="*/ 1603106 h 2536511"/>
              <a:gd name="connsiteX5" fmla="*/ 1021346 w 1021675"/>
              <a:gd name="connsiteY5" fmla="*/ 217 h 253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675" h="2536511">
                <a:moveTo>
                  <a:pt x="1021346" y="217"/>
                </a:moveTo>
                <a:cubicBezTo>
                  <a:pt x="1039275" y="-17712"/>
                  <a:pt x="320305" y="1075981"/>
                  <a:pt x="171491" y="1495529"/>
                </a:cubicBezTo>
                <a:cubicBezTo>
                  <a:pt x="22677" y="1915077"/>
                  <a:pt x="142804" y="2413515"/>
                  <a:pt x="128461" y="2517506"/>
                </a:cubicBezTo>
                <a:cubicBezTo>
                  <a:pt x="114118" y="2621497"/>
                  <a:pt x="96188" y="2271873"/>
                  <a:pt x="85430" y="2119473"/>
                </a:cubicBezTo>
                <a:cubicBezTo>
                  <a:pt x="74672" y="1967073"/>
                  <a:pt x="-86692" y="1956315"/>
                  <a:pt x="63915" y="1603106"/>
                </a:cubicBezTo>
                <a:cubicBezTo>
                  <a:pt x="214522" y="1249897"/>
                  <a:pt x="1003417" y="18146"/>
                  <a:pt x="1021346" y="2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7BED562E-FD5D-93DF-06A9-476E1B6E9B16}"/>
              </a:ext>
            </a:extLst>
          </p:cNvPr>
          <p:cNvSpPr/>
          <p:nvPr/>
        </p:nvSpPr>
        <p:spPr>
          <a:xfrm>
            <a:off x="3113345" y="3939043"/>
            <a:ext cx="826794" cy="1734523"/>
          </a:xfrm>
          <a:custGeom>
            <a:avLst/>
            <a:gdLst>
              <a:gd name="connsiteX0" fmla="*/ 825149 w 826794"/>
              <a:gd name="connsiteY0" fmla="*/ 5428 h 1734523"/>
              <a:gd name="connsiteX1" fmla="*/ 281290 w 826794"/>
              <a:gd name="connsiteY1" fmla="*/ 955686 h 1734523"/>
              <a:gd name="connsiteX2" fmla="*/ 6373 w 826794"/>
              <a:gd name="connsiteY2" fmla="*/ 1720675 h 1734523"/>
              <a:gd name="connsiteX3" fmla="*/ 113949 w 826794"/>
              <a:gd name="connsiteY3" fmla="*/ 1385992 h 1734523"/>
              <a:gd name="connsiteX4" fmla="*/ 406796 w 826794"/>
              <a:gd name="connsiteY4" fmla="*/ 609051 h 1734523"/>
              <a:gd name="connsiteX5" fmla="*/ 311173 w 826794"/>
              <a:gd name="connsiteY5" fmla="*/ 788345 h 1734523"/>
              <a:gd name="connsiteX6" fmla="*/ 574137 w 826794"/>
              <a:gd name="connsiteY6" fmla="*/ 304251 h 1734523"/>
              <a:gd name="connsiteX7" fmla="*/ 454608 w 826794"/>
              <a:gd name="connsiteY7" fmla="*/ 555263 h 1734523"/>
              <a:gd name="connsiteX8" fmla="*/ 825149 w 826794"/>
              <a:gd name="connsiteY8" fmla="*/ 5428 h 173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794" h="1734523">
                <a:moveTo>
                  <a:pt x="825149" y="5428"/>
                </a:moveTo>
                <a:cubicBezTo>
                  <a:pt x="796263" y="72165"/>
                  <a:pt x="417753" y="669812"/>
                  <a:pt x="281290" y="955686"/>
                </a:cubicBezTo>
                <a:cubicBezTo>
                  <a:pt x="144827" y="1241560"/>
                  <a:pt x="34263" y="1648957"/>
                  <a:pt x="6373" y="1720675"/>
                </a:cubicBezTo>
                <a:cubicBezTo>
                  <a:pt x="-21517" y="1792393"/>
                  <a:pt x="47212" y="1571263"/>
                  <a:pt x="113949" y="1385992"/>
                </a:cubicBezTo>
                <a:cubicBezTo>
                  <a:pt x="180686" y="1200721"/>
                  <a:pt x="373925" y="708659"/>
                  <a:pt x="406796" y="609051"/>
                </a:cubicBezTo>
                <a:cubicBezTo>
                  <a:pt x="439667" y="509443"/>
                  <a:pt x="283283" y="839145"/>
                  <a:pt x="311173" y="788345"/>
                </a:cubicBezTo>
                <a:cubicBezTo>
                  <a:pt x="339063" y="737545"/>
                  <a:pt x="550231" y="343098"/>
                  <a:pt x="574137" y="304251"/>
                </a:cubicBezTo>
                <a:cubicBezTo>
                  <a:pt x="598043" y="265404"/>
                  <a:pt x="415761" y="602079"/>
                  <a:pt x="454608" y="555263"/>
                </a:cubicBezTo>
                <a:cubicBezTo>
                  <a:pt x="493455" y="508447"/>
                  <a:pt x="854035" y="-61309"/>
                  <a:pt x="825149" y="54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2BC76B55-8E92-4AEA-6BD2-C4D558FDBDD8}"/>
              </a:ext>
            </a:extLst>
          </p:cNvPr>
          <p:cNvSpPr/>
          <p:nvPr/>
        </p:nvSpPr>
        <p:spPr>
          <a:xfrm>
            <a:off x="3175706" y="3309367"/>
            <a:ext cx="1002468" cy="2170254"/>
          </a:xfrm>
          <a:custGeom>
            <a:avLst/>
            <a:gdLst>
              <a:gd name="connsiteX0" fmla="*/ 1001847 w 1002468"/>
              <a:gd name="connsiteY0" fmla="*/ 1598 h 2170254"/>
              <a:gd name="connsiteX1" fmla="*/ 224906 w 1002468"/>
              <a:gd name="connsiteY1" fmla="*/ 1143104 h 2170254"/>
              <a:gd name="connsiteX2" fmla="*/ 3776 w 1002468"/>
              <a:gd name="connsiteY2" fmla="*/ 2159104 h 2170254"/>
              <a:gd name="connsiteX3" fmla="*/ 99400 w 1002468"/>
              <a:gd name="connsiteY3" fmla="*/ 1639151 h 2170254"/>
              <a:gd name="connsiteX4" fmla="*/ 278694 w 1002468"/>
              <a:gd name="connsiteY4" fmla="*/ 927951 h 2170254"/>
              <a:gd name="connsiteX5" fmla="*/ 703023 w 1002468"/>
              <a:gd name="connsiteY5" fmla="*/ 330304 h 2170254"/>
              <a:gd name="connsiteX6" fmla="*/ 362365 w 1002468"/>
              <a:gd name="connsiteY6" fmla="*/ 880139 h 2170254"/>
              <a:gd name="connsiteX7" fmla="*/ 1001847 w 1002468"/>
              <a:gd name="connsiteY7" fmla="*/ 1598 h 217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2468" h="2170254">
                <a:moveTo>
                  <a:pt x="1001847" y="1598"/>
                </a:moveTo>
                <a:cubicBezTo>
                  <a:pt x="978937" y="45425"/>
                  <a:pt x="391251" y="783520"/>
                  <a:pt x="224906" y="1143104"/>
                </a:cubicBezTo>
                <a:cubicBezTo>
                  <a:pt x="58561" y="1502688"/>
                  <a:pt x="24694" y="2076430"/>
                  <a:pt x="3776" y="2159104"/>
                </a:cubicBezTo>
                <a:cubicBezTo>
                  <a:pt x="-17142" y="2241778"/>
                  <a:pt x="53580" y="1844343"/>
                  <a:pt x="99400" y="1639151"/>
                </a:cubicBezTo>
                <a:cubicBezTo>
                  <a:pt x="145220" y="1433959"/>
                  <a:pt x="178090" y="1146092"/>
                  <a:pt x="278694" y="927951"/>
                </a:cubicBezTo>
                <a:cubicBezTo>
                  <a:pt x="379298" y="709810"/>
                  <a:pt x="689078" y="338273"/>
                  <a:pt x="703023" y="330304"/>
                </a:cubicBezTo>
                <a:cubicBezTo>
                  <a:pt x="716968" y="322335"/>
                  <a:pt x="317541" y="930939"/>
                  <a:pt x="362365" y="880139"/>
                </a:cubicBezTo>
                <a:cubicBezTo>
                  <a:pt x="407189" y="829339"/>
                  <a:pt x="1024757" y="-42229"/>
                  <a:pt x="1001847" y="15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1DF759C-FEAD-A357-BD56-9D2B1792D124}"/>
              </a:ext>
            </a:extLst>
          </p:cNvPr>
          <p:cNvSpPr/>
          <p:nvPr/>
        </p:nvSpPr>
        <p:spPr>
          <a:xfrm>
            <a:off x="4781337" y="3616410"/>
            <a:ext cx="175002" cy="265680"/>
          </a:xfrm>
          <a:custGeom>
            <a:avLst/>
            <a:gdLst>
              <a:gd name="connsiteX0" fmla="*/ 174485 w 175002"/>
              <a:gd name="connsiteY0" fmla="*/ 1679 h 265680"/>
              <a:gd name="connsiteX1" fmla="*/ 5152 w 175002"/>
              <a:gd name="connsiteY1" fmla="*/ 261323 h 265680"/>
              <a:gd name="connsiteX2" fmla="*/ 55952 w 175002"/>
              <a:gd name="connsiteY2" fmla="*/ 154079 h 265680"/>
              <a:gd name="connsiteX3" fmla="*/ 174485 w 175002"/>
              <a:gd name="connsiteY3" fmla="*/ 1679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02" h="265680">
                <a:moveTo>
                  <a:pt x="174485" y="1679"/>
                </a:moveTo>
                <a:cubicBezTo>
                  <a:pt x="166018" y="19553"/>
                  <a:pt x="24907" y="235923"/>
                  <a:pt x="5152" y="261323"/>
                </a:cubicBezTo>
                <a:cubicBezTo>
                  <a:pt x="-14604" y="286723"/>
                  <a:pt x="26789" y="194531"/>
                  <a:pt x="55952" y="154079"/>
                </a:cubicBezTo>
                <a:cubicBezTo>
                  <a:pt x="85115" y="113627"/>
                  <a:pt x="182952" y="-16195"/>
                  <a:pt x="174485" y="167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492B5A3-2E4C-7E78-B8B3-38CB8E791681}"/>
              </a:ext>
            </a:extLst>
          </p:cNvPr>
          <p:cNvSpPr/>
          <p:nvPr/>
        </p:nvSpPr>
        <p:spPr>
          <a:xfrm>
            <a:off x="5046792" y="7758536"/>
            <a:ext cx="682372" cy="290126"/>
          </a:xfrm>
          <a:custGeom>
            <a:avLst/>
            <a:gdLst>
              <a:gd name="connsiteX0" fmla="*/ 9840 w 682372"/>
              <a:gd name="connsiteY0" fmla="*/ 4720 h 290126"/>
              <a:gd name="connsiteX1" fmla="*/ 677352 w 682372"/>
              <a:gd name="connsiteY1" fmla="*/ 288184 h 290126"/>
              <a:gd name="connsiteX2" fmla="*/ 302448 w 682372"/>
              <a:gd name="connsiteY2" fmla="*/ 123592 h 290126"/>
              <a:gd name="connsiteX3" fmla="*/ 9840 w 682372"/>
              <a:gd name="connsiteY3" fmla="*/ 4720 h 29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372" h="290126">
                <a:moveTo>
                  <a:pt x="9840" y="4720"/>
                </a:moveTo>
                <a:cubicBezTo>
                  <a:pt x="72324" y="32152"/>
                  <a:pt x="628584" y="268372"/>
                  <a:pt x="677352" y="288184"/>
                </a:cubicBezTo>
                <a:cubicBezTo>
                  <a:pt x="726120" y="307996"/>
                  <a:pt x="406080" y="170836"/>
                  <a:pt x="302448" y="123592"/>
                </a:cubicBezTo>
                <a:cubicBezTo>
                  <a:pt x="198816" y="76348"/>
                  <a:pt x="-52644" y="-22712"/>
                  <a:pt x="9840" y="47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4C70D2A1-08FA-BA8F-1C2F-C0109D1EE772}"/>
              </a:ext>
            </a:extLst>
          </p:cNvPr>
          <p:cNvSpPr/>
          <p:nvPr/>
        </p:nvSpPr>
        <p:spPr>
          <a:xfrm>
            <a:off x="4250833" y="6684030"/>
            <a:ext cx="150466" cy="230140"/>
          </a:xfrm>
          <a:custGeom>
            <a:avLst/>
            <a:gdLst>
              <a:gd name="connsiteX0" fmla="*/ 1127 w 150466"/>
              <a:gd name="connsiteY0" fmla="*/ 234 h 230140"/>
              <a:gd name="connsiteX1" fmla="*/ 65135 w 150466"/>
              <a:gd name="connsiteY1" fmla="*/ 146538 h 230140"/>
              <a:gd name="connsiteX2" fmla="*/ 147431 w 150466"/>
              <a:gd name="connsiteY2" fmla="*/ 228834 h 230140"/>
              <a:gd name="connsiteX3" fmla="*/ 119999 w 150466"/>
              <a:gd name="connsiteY3" fmla="*/ 183114 h 230140"/>
              <a:gd name="connsiteX4" fmla="*/ 1127 w 150466"/>
              <a:gd name="connsiteY4" fmla="*/ 234 h 23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66" h="230140">
                <a:moveTo>
                  <a:pt x="1127" y="234"/>
                </a:moveTo>
                <a:cubicBezTo>
                  <a:pt x="-8017" y="-5862"/>
                  <a:pt x="40751" y="108438"/>
                  <a:pt x="65135" y="146538"/>
                </a:cubicBezTo>
                <a:cubicBezTo>
                  <a:pt x="89519" y="184638"/>
                  <a:pt x="147431" y="228834"/>
                  <a:pt x="147431" y="228834"/>
                </a:cubicBezTo>
                <a:cubicBezTo>
                  <a:pt x="156575" y="234930"/>
                  <a:pt x="144383" y="219690"/>
                  <a:pt x="119999" y="183114"/>
                </a:cubicBezTo>
                <a:cubicBezTo>
                  <a:pt x="95615" y="146538"/>
                  <a:pt x="10271" y="6330"/>
                  <a:pt x="1127" y="2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5878F1C5-FEB0-40B3-A595-2155ED1619CB}"/>
              </a:ext>
            </a:extLst>
          </p:cNvPr>
          <p:cNvSpPr/>
          <p:nvPr/>
        </p:nvSpPr>
        <p:spPr>
          <a:xfrm>
            <a:off x="4063982" y="4772714"/>
            <a:ext cx="60006" cy="357411"/>
          </a:xfrm>
          <a:custGeom>
            <a:avLst/>
            <a:gdLst>
              <a:gd name="connsiteX0" fmla="*/ 59962 w 60006"/>
              <a:gd name="connsiteY0" fmla="*/ 454 h 357411"/>
              <a:gd name="connsiteX1" fmla="*/ 14242 w 60006"/>
              <a:gd name="connsiteY1" fmla="*/ 183334 h 357411"/>
              <a:gd name="connsiteX2" fmla="*/ 5098 w 60006"/>
              <a:gd name="connsiteY2" fmla="*/ 357070 h 357411"/>
              <a:gd name="connsiteX3" fmla="*/ 5098 w 60006"/>
              <a:gd name="connsiteY3" fmla="*/ 137614 h 357411"/>
              <a:gd name="connsiteX4" fmla="*/ 59962 w 60006"/>
              <a:gd name="connsiteY4" fmla="*/ 454 h 35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6" h="357411">
                <a:moveTo>
                  <a:pt x="59962" y="454"/>
                </a:moveTo>
                <a:cubicBezTo>
                  <a:pt x="61486" y="8074"/>
                  <a:pt x="23386" y="123898"/>
                  <a:pt x="14242" y="183334"/>
                </a:cubicBezTo>
                <a:cubicBezTo>
                  <a:pt x="5098" y="242770"/>
                  <a:pt x="6622" y="364690"/>
                  <a:pt x="5098" y="357070"/>
                </a:cubicBezTo>
                <a:cubicBezTo>
                  <a:pt x="3574" y="349450"/>
                  <a:pt x="-5570" y="192478"/>
                  <a:pt x="5098" y="137614"/>
                </a:cubicBezTo>
                <a:cubicBezTo>
                  <a:pt x="15766" y="82750"/>
                  <a:pt x="58438" y="-7166"/>
                  <a:pt x="59962" y="45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539F532A-DD83-3859-A2D0-CA7194F43849}"/>
              </a:ext>
            </a:extLst>
          </p:cNvPr>
          <p:cNvSpPr/>
          <p:nvPr/>
        </p:nvSpPr>
        <p:spPr>
          <a:xfrm>
            <a:off x="7369851" y="5714738"/>
            <a:ext cx="117593" cy="658976"/>
          </a:xfrm>
          <a:custGeom>
            <a:avLst/>
            <a:gdLst>
              <a:gd name="connsiteX0" fmla="*/ 100797 w 117593"/>
              <a:gd name="connsiteY0" fmla="*/ 262 h 658976"/>
              <a:gd name="connsiteX1" fmla="*/ 82509 w 117593"/>
              <a:gd name="connsiteY1" fmla="*/ 384310 h 658976"/>
              <a:gd name="connsiteX2" fmla="*/ 213 w 117593"/>
              <a:gd name="connsiteY2" fmla="*/ 658630 h 658976"/>
              <a:gd name="connsiteX3" fmla="*/ 109941 w 117593"/>
              <a:gd name="connsiteY3" fmla="*/ 329446 h 658976"/>
              <a:gd name="connsiteX4" fmla="*/ 100797 w 117593"/>
              <a:gd name="connsiteY4" fmla="*/ 262 h 65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93" h="658976">
                <a:moveTo>
                  <a:pt x="100797" y="262"/>
                </a:moveTo>
                <a:cubicBezTo>
                  <a:pt x="96225" y="9406"/>
                  <a:pt x="99273" y="274582"/>
                  <a:pt x="82509" y="384310"/>
                </a:cubicBezTo>
                <a:cubicBezTo>
                  <a:pt x="65745" y="494038"/>
                  <a:pt x="-4359" y="667774"/>
                  <a:pt x="213" y="658630"/>
                </a:cubicBezTo>
                <a:cubicBezTo>
                  <a:pt x="4785" y="649486"/>
                  <a:pt x="90129" y="436126"/>
                  <a:pt x="109941" y="329446"/>
                </a:cubicBezTo>
                <a:cubicBezTo>
                  <a:pt x="129753" y="222766"/>
                  <a:pt x="105369" y="-8882"/>
                  <a:pt x="100797" y="262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528FB04-83E9-0A47-7178-1FA52FA584BB}"/>
              </a:ext>
            </a:extLst>
          </p:cNvPr>
          <p:cNvSpPr/>
          <p:nvPr/>
        </p:nvSpPr>
        <p:spPr>
          <a:xfrm>
            <a:off x="6620002" y="3246113"/>
            <a:ext cx="229937" cy="493799"/>
          </a:xfrm>
          <a:custGeom>
            <a:avLst/>
            <a:gdLst>
              <a:gd name="connsiteX0" fmla="*/ 254 w 229937"/>
              <a:gd name="connsiteY0" fmla="*/ 7 h 493799"/>
              <a:gd name="connsiteX1" fmla="*/ 137414 w 229937"/>
              <a:gd name="connsiteY1" fmla="*/ 301759 h 493799"/>
              <a:gd name="connsiteX2" fmla="*/ 228854 w 229937"/>
              <a:gd name="connsiteY2" fmla="*/ 493783 h 493799"/>
              <a:gd name="connsiteX3" fmla="*/ 173990 w 229937"/>
              <a:gd name="connsiteY3" fmla="*/ 310903 h 493799"/>
              <a:gd name="connsiteX4" fmla="*/ 254 w 229937"/>
              <a:gd name="connsiteY4" fmla="*/ 7 h 49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37" h="493799">
                <a:moveTo>
                  <a:pt x="254" y="7"/>
                </a:moveTo>
                <a:cubicBezTo>
                  <a:pt x="-5842" y="-1517"/>
                  <a:pt x="99314" y="219463"/>
                  <a:pt x="137414" y="301759"/>
                </a:cubicBezTo>
                <a:cubicBezTo>
                  <a:pt x="175514" y="384055"/>
                  <a:pt x="222758" y="492259"/>
                  <a:pt x="228854" y="493783"/>
                </a:cubicBezTo>
                <a:cubicBezTo>
                  <a:pt x="234950" y="495307"/>
                  <a:pt x="215138" y="393199"/>
                  <a:pt x="173990" y="310903"/>
                </a:cubicBezTo>
                <a:cubicBezTo>
                  <a:pt x="132842" y="228607"/>
                  <a:pt x="6350" y="1531"/>
                  <a:pt x="254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92FFC101-6262-48D0-E946-B5EC1F9B186A}"/>
              </a:ext>
            </a:extLst>
          </p:cNvPr>
          <p:cNvSpPr/>
          <p:nvPr/>
        </p:nvSpPr>
        <p:spPr>
          <a:xfrm>
            <a:off x="5511768" y="4953108"/>
            <a:ext cx="334078" cy="197271"/>
          </a:xfrm>
          <a:custGeom>
            <a:avLst/>
            <a:gdLst>
              <a:gd name="connsiteX0" fmla="*/ 511 w 334078"/>
              <a:gd name="connsiteY0" fmla="*/ 2767 h 197271"/>
              <a:gd name="connsiteX1" fmla="*/ 181666 w 334078"/>
              <a:gd name="connsiteY1" fmla="*/ 63152 h 197271"/>
              <a:gd name="connsiteX2" fmla="*/ 332628 w 334078"/>
              <a:gd name="connsiteY2" fmla="*/ 196862 h 197271"/>
              <a:gd name="connsiteX3" fmla="*/ 250677 w 334078"/>
              <a:gd name="connsiteY3" fmla="*/ 101971 h 197271"/>
              <a:gd name="connsiteX4" fmla="*/ 129907 w 334078"/>
              <a:gd name="connsiteY4" fmla="*/ 20020 h 197271"/>
              <a:gd name="connsiteX5" fmla="*/ 511 w 334078"/>
              <a:gd name="connsiteY5" fmla="*/ 2767 h 19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078" h="197271">
                <a:moveTo>
                  <a:pt x="511" y="2767"/>
                </a:moveTo>
                <a:cubicBezTo>
                  <a:pt x="9138" y="9956"/>
                  <a:pt x="126313" y="30803"/>
                  <a:pt x="181666" y="63152"/>
                </a:cubicBezTo>
                <a:cubicBezTo>
                  <a:pt x="237019" y="95501"/>
                  <a:pt x="321126" y="190392"/>
                  <a:pt x="332628" y="196862"/>
                </a:cubicBezTo>
                <a:cubicBezTo>
                  <a:pt x="344130" y="203332"/>
                  <a:pt x="284464" y="131445"/>
                  <a:pt x="250677" y="101971"/>
                </a:cubicBezTo>
                <a:cubicBezTo>
                  <a:pt x="216890" y="72497"/>
                  <a:pt x="165131" y="37273"/>
                  <a:pt x="129907" y="20020"/>
                </a:cubicBezTo>
                <a:cubicBezTo>
                  <a:pt x="94683" y="2767"/>
                  <a:pt x="-8116" y="-4422"/>
                  <a:pt x="511" y="2767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1552A85-037A-E590-013B-0B2D5C84E03B}"/>
              </a:ext>
            </a:extLst>
          </p:cNvPr>
          <p:cNvSpPr/>
          <p:nvPr/>
        </p:nvSpPr>
        <p:spPr>
          <a:xfrm>
            <a:off x="6540426" y="4907732"/>
            <a:ext cx="71753" cy="322024"/>
          </a:xfrm>
          <a:custGeom>
            <a:avLst/>
            <a:gdLst>
              <a:gd name="connsiteX0" fmla="*/ 71721 w 71753"/>
              <a:gd name="connsiteY0" fmla="*/ 698 h 322024"/>
              <a:gd name="connsiteX1" fmla="*/ 7023 w 71753"/>
              <a:gd name="connsiteY1" fmla="*/ 242238 h 322024"/>
              <a:gd name="connsiteX2" fmla="*/ 2710 w 71753"/>
              <a:gd name="connsiteY2" fmla="*/ 319876 h 322024"/>
              <a:gd name="connsiteX3" fmla="*/ 15649 w 71753"/>
              <a:gd name="connsiteY3" fmla="*/ 173226 h 322024"/>
              <a:gd name="connsiteX4" fmla="*/ 71721 w 71753"/>
              <a:gd name="connsiteY4" fmla="*/ 698 h 32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3" h="322024">
                <a:moveTo>
                  <a:pt x="71721" y="698"/>
                </a:moveTo>
                <a:cubicBezTo>
                  <a:pt x="70283" y="12200"/>
                  <a:pt x="18525" y="189042"/>
                  <a:pt x="7023" y="242238"/>
                </a:cubicBezTo>
                <a:cubicBezTo>
                  <a:pt x="-4479" y="295434"/>
                  <a:pt x="1272" y="331378"/>
                  <a:pt x="2710" y="319876"/>
                </a:cubicBezTo>
                <a:cubicBezTo>
                  <a:pt x="4148" y="308374"/>
                  <a:pt x="4866" y="223547"/>
                  <a:pt x="15649" y="173226"/>
                </a:cubicBezTo>
                <a:cubicBezTo>
                  <a:pt x="26432" y="122905"/>
                  <a:pt x="73159" y="-10804"/>
                  <a:pt x="71721" y="69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89008B5D-BD4C-A69C-09FF-4A3AA65A0CC6}"/>
              </a:ext>
            </a:extLst>
          </p:cNvPr>
          <p:cNvSpPr/>
          <p:nvPr/>
        </p:nvSpPr>
        <p:spPr>
          <a:xfrm>
            <a:off x="7004500" y="4700913"/>
            <a:ext cx="358543" cy="60898"/>
          </a:xfrm>
          <a:custGeom>
            <a:avLst/>
            <a:gdLst>
              <a:gd name="connsiteX0" fmla="*/ 149 w 358543"/>
              <a:gd name="connsiteY0" fmla="*/ 43615 h 60898"/>
              <a:gd name="connsiteX1" fmla="*/ 215809 w 358543"/>
              <a:gd name="connsiteY1" fmla="*/ 9110 h 60898"/>
              <a:gd name="connsiteX2" fmla="*/ 358145 w 358543"/>
              <a:gd name="connsiteY2" fmla="*/ 60868 h 60898"/>
              <a:gd name="connsiteX3" fmla="*/ 250315 w 358543"/>
              <a:gd name="connsiteY3" fmla="*/ 483 h 60898"/>
              <a:gd name="connsiteX4" fmla="*/ 149 w 358543"/>
              <a:gd name="connsiteY4" fmla="*/ 43615 h 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543" h="60898">
                <a:moveTo>
                  <a:pt x="149" y="43615"/>
                </a:moveTo>
                <a:cubicBezTo>
                  <a:pt x="-5602" y="45053"/>
                  <a:pt x="156143" y="6235"/>
                  <a:pt x="215809" y="9110"/>
                </a:cubicBezTo>
                <a:cubicBezTo>
                  <a:pt x="275475" y="11985"/>
                  <a:pt x="352394" y="62306"/>
                  <a:pt x="358145" y="60868"/>
                </a:cubicBezTo>
                <a:cubicBezTo>
                  <a:pt x="363896" y="59430"/>
                  <a:pt x="306387" y="6234"/>
                  <a:pt x="250315" y="483"/>
                </a:cubicBezTo>
                <a:cubicBezTo>
                  <a:pt x="194243" y="-5268"/>
                  <a:pt x="5900" y="42177"/>
                  <a:pt x="149" y="436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8009B4F-ECF3-8993-4DA3-FCA4FF7F5B2C}"/>
              </a:ext>
            </a:extLst>
          </p:cNvPr>
          <p:cNvSpPr/>
          <p:nvPr/>
        </p:nvSpPr>
        <p:spPr>
          <a:xfrm>
            <a:off x="4739210" y="3322736"/>
            <a:ext cx="154804" cy="199649"/>
          </a:xfrm>
          <a:custGeom>
            <a:avLst/>
            <a:gdLst>
              <a:gd name="connsiteX0" fmla="*/ 154762 w 154804"/>
              <a:gd name="connsiteY0" fmla="*/ 13 h 199649"/>
              <a:gd name="connsiteX1" fmla="*/ 51731 w 154804"/>
              <a:gd name="connsiteY1" fmla="*/ 96605 h 199649"/>
              <a:gd name="connsiteX2" fmla="*/ 215 w 154804"/>
              <a:gd name="connsiteY2" fmla="*/ 199636 h 199649"/>
              <a:gd name="connsiteX3" fmla="*/ 38852 w 154804"/>
              <a:gd name="connsiteY3" fmla="*/ 103044 h 199649"/>
              <a:gd name="connsiteX4" fmla="*/ 154762 w 154804"/>
              <a:gd name="connsiteY4" fmla="*/ 13 h 19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4" h="199649">
                <a:moveTo>
                  <a:pt x="154762" y="13"/>
                </a:moveTo>
                <a:cubicBezTo>
                  <a:pt x="156908" y="-1060"/>
                  <a:pt x="77489" y="63335"/>
                  <a:pt x="51731" y="96605"/>
                </a:cubicBezTo>
                <a:cubicBezTo>
                  <a:pt x="25973" y="129876"/>
                  <a:pt x="2361" y="198563"/>
                  <a:pt x="215" y="199636"/>
                </a:cubicBezTo>
                <a:cubicBezTo>
                  <a:pt x="-1931" y="200709"/>
                  <a:pt x="12021" y="136314"/>
                  <a:pt x="38852" y="103044"/>
                </a:cubicBezTo>
                <a:cubicBezTo>
                  <a:pt x="65683" y="69774"/>
                  <a:pt x="152616" y="1086"/>
                  <a:pt x="154762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BC712EA-72E9-CCB6-AAAE-FEE9177B413A}"/>
              </a:ext>
            </a:extLst>
          </p:cNvPr>
          <p:cNvSpPr/>
          <p:nvPr/>
        </p:nvSpPr>
        <p:spPr>
          <a:xfrm>
            <a:off x="4222834" y="4069593"/>
            <a:ext cx="98040" cy="251515"/>
          </a:xfrm>
          <a:custGeom>
            <a:avLst/>
            <a:gdLst>
              <a:gd name="connsiteX0" fmla="*/ 98028 w 98040"/>
              <a:gd name="connsiteY0" fmla="*/ 131 h 251515"/>
              <a:gd name="connsiteX1" fmla="*/ 14315 w 98040"/>
              <a:gd name="connsiteY1" fmla="*/ 161117 h 251515"/>
              <a:gd name="connsiteX2" fmla="*/ 7876 w 98040"/>
              <a:gd name="connsiteY2" fmla="*/ 251269 h 251515"/>
              <a:gd name="connsiteX3" fmla="*/ 7876 w 98040"/>
              <a:gd name="connsiteY3" fmla="*/ 135359 h 251515"/>
              <a:gd name="connsiteX4" fmla="*/ 98028 w 98040"/>
              <a:gd name="connsiteY4" fmla="*/ 131 h 25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40" h="251515">
                <a:moveTo>
                  <a:pt x="98028" y="131"/>
                </a:moveTo>
                <a:cubicBezTo>
                  <a:pt x="99101" y="4424"/>
                  <a:pt x="29340" y="119261"/>
                  <a:pt x="14315" y="161117"/>
                </a:cubicBezTo>
                <a:cubicBezTo>
                  <a:pt x="-710" y="202973"/>
                  <a:pt x="8949" y="255562"/>
                  <a:pt x="7876" y="251269"/>
                </a:cubicBezTo>
                <a:cubicBezTo>
                  <a:pt x="6803" y="246976"/>
                  <a:pt x="-9296" y="172922"/>
                  <a:pt x="7876" y="135359"/>
                </a:cubicBezTo>
                <a:cubicBezTo>
                  <a:pt x="25048" y="97796"/>
                  <a:pt x="96955" y="-4162"/>
                  <a:pt x="98028" y="131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1D722FE2-ADD0-552D-9D85-A24A627C6811}"/>
              </a:ext>
            </a:extLst>
          </p:cNvPr>
          <p:cNvSpPr/>
          <p:nvPr/>
        </p:nvSpPr>
        <p:spPr>
          <a:xfrm>
            <a:off x="5148276" y="3017504"/>
            <a:ext cx="344361" cy="185530"/>
          </a:xfrm>
          <a:custGeom>
            <a:avLst/>
            <a:gdLst>
              <a:gd name="connsiteX0" fmla="*/ 939 w 344361"/>
              <a:gd name="connsiteY0" fmla="*/ 182896 h 185530"/>
              <a:gd name="connsiteX1" fmla="*/ 160959 w 344361"/>
              <a:gd name="connsiteY1" fmla="*/ 68596 h 185530"/>
              <a:gd name="connsiteX2" fmla="*/ 343839 w 344361"/>
              <a:gd name="connsiteY2" fmla="*/ 16 h 185530"/>
              <a:gd name="connsiteX3" fmla="*/ 212394 w 344361"/>
              <a:gd name="connsiteY3" fmla="*/ 62881 h 185530"/>
              <a:gd name="connsiteX4" fmla="*/ 98094 w 344361"/>
              <a:gd name="connsiteY4" fmla="*/ 142891 h 185530"/>
              <a:gd name="connsiteX5" fmla="*/ 939 w 344361"/>
              <a:gd name="connsiteY5" fmla="*/ 182896 h 1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361" h="185530">
                <a:moveTo>
                  <a:pt x="939" y="182896"/>
                </a:moveTo>
                <a:cubicBezTo>
                  <a:pt x="11416" y="170514"/>
                  <a:pt x="103809" y="99076"/>
                  <a:pt x="160959" y="68596"/>
                </a:cubicBezTo>
                <a:cubicBezTo>
                  <a:pt x="218109" y="38116"/>
                  <a:pt x="335267" y="968"/>
                  <a:pt x="343839" y="16"/>
                </a:cubicBezTo>
                <a:cubicBezTo>
                  <a:pt x="352411" y="-936"/>
                  <a:pt x="253351" y="39069"/>
                  <a:pt x="212394" y="62881"/>
                </a:cubicBezTo>
                <a:cubicBezTo>
                  <a:pt x="171437" y="86693"/>
                  <a:pt x="125716" y="124794"/>
                  <a:pt x="98094" y="142891"/>
                </a:cubicBezTo>
                <a:cubicBezTo>
                  <a:pt x="70472" y="160988"/>
                  <a:pt x="-9538" y="195278"/>
                  <a:pt x="939" y="1828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329AEF45-C700-A8B0-5F8B-D1D7E97BF331}"/>
              </a:ext>
            </a:extLst>
          </p:cNvPr>
          <p:cNvSpPr/>
          <p:nvPr/>
        </p:nvSpPr>
        <p:spPr>
          <a:xfrm>
            <a:off x="6291893" y="2999795"/>
            <a:ext cx="201955" cy="128932"/>
          </a:xfrm>
          <a:custGeom>
            <a:avLst/>
            <a:gdLst>
              <a:gd name="connsiteX0" fmla="*/ 322 w 201955"/>
              <a:gd name="connsiteY0" fmla="*/ 580 h 128932"/>
              <a:gd name="connsiteX1" fmla="*/ 194632 w 201955"/>
              <a:gd name="connsiteY1" fmla="*/ 126310 h 128932"/>
              <a:gd name="connsiteX2" fmla="*/ 148912 w 201955"/>
              <a:gd name="connsiteY2" fmla="*/ 80590 h 128932"/>
              <a:gd name="connsiteX3" fmla="*/ 322 w 201955"/>
              <a:gd name="connsiteY3" fmla="*/ 580 h 1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55" h="128932">
                <a:moveTo>
                  <a:pt x="322" y="580"/>
                </a:moveTo>
                <a:cubicBezTo>
                  <a:pt x="7942" y="8200"/>
                  <a:pt x="169867" y="112975"/>
                  <a:pt x="194632" y="126310"/>
                </a:cubicBezTo>
                <a:cubicBezTo>
                  <a:pt x="219397" y="139645"/>
                  <a:pt x="175582" y="98688"/>
                  <a:pt x="148912" y="80590"/>
                </a:cubicBezTo>
                <a:cubicBezTo>
                  <a:pt x="122242" y="62492"/>
                  <a:pt x="-7298" y="-7040"/>
                  <a:pt x="322" y="5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74569F99-88D7-8B93-54E4-823D35A3AD57}"/>
              </a:ext>
            </a:extLst>
          </p:cNvPr>
          <p:cNvSpPr/>
          <p:nvPr/>
        </p:nvSpPr>
        <p:spPr>
          <a:xfrm>
            <a:off x="5225580" y="4816038"/>
            <a:ext cx="297545" cy="40815"/>
          </a:xfrm>
          <a:custGeom>
            <a:avLst/>
            <a:gdLst>
              <a:gd name="connsiteX0" fmla="*/ 4630 w 297545"/>
              <a:gd name="connsiteY0" fmla="*/ 328 h 40815"/>
              <a:gd name="connsiteX1" fmla="*/ 79517 w 297545"/>
              <a:gd name="connsiteY1" fmla="*/ 8210 h 40815"/>
              <a:gd name="connsiteX2" fmla="*/ 292351 w 297545"/>
              <a:gd name="connsiteY2" fmla="*/ 39741 h 40815"/>
              <a:gd name="connsiteX3" fmla="*/ 229289 w 297545"/>
              <a:gd name="connsiteY3" fmla="*/ 31859 h 40815"/>
              <a:gd name="connsiteX4" fmla="*/ 197758 w 297545"/>
              <a:gd name="connsiteY4" fmla="*/ 16093 h 40815"/>
              <a:gd name="connsiteX5" fmla="*/ 4630 w 297545"/>
              <a:gd name="connsiteY5" fmla="*/ 328 h 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545" h="40815">
                <a:moveTo>
                  <a:pt x="4630" y="328"/>
                </a:moveTo>
                <a:cubicBezTo>
                  <a:pt x="-15077" y="-986"/>
                  <a:pt x="31564" y="1641"/>
                  <a:pt x="79517" y="8210"/>
                </a:cubicBezTo>
                <a:cubicBezTo>
                  <a:pt x="127471" y="14779"/>
                  <a:pt x="267389" y="35800"/>
                  <a:pt x="292351" y="39741"/>
                </a:cubicBezTo>
                <a:cubicBezTo>
                  <a:pt x="317313" y="43682"/>
                  <a:pt x="245055" y="35800"/>
                  <a:pt x="229289" y="31859"/>
                </a:cubicBezTo>
                <a:cubicBezTo>
                  <a:pt x="213524" y="27918"/>
                  <a:pt x="228632" y="20034"/>
                  <a:pt x="197758" y="16093"/>
                </a:cubicBezTo>
                <a:cubicBezTo>
                  <a:pt x="166884" y="12152"/>
                  <a:pt x="24337" y="1642"/>
                  <a:pt x="4630" y="3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EF2D160A-E9CE-034B-AA67-AF894B8E5377}"/>
              </a:ext>
            </a:extLst>
          </p:cNvPr>
          <p:cNvSpPr/>
          <p:nvPr/>
        </p:nvSpPr>
        <p:spPr>
          <a:xfrm>
            <a:off x="4849294" y="4815938"/>
            <a:ext cx="203693" cy="54735"/>
          </a:xfrm>
          <a:custGeom>
            <a:avLst/>
            <a:gdLst>
              <a:gd name="connsiteX0" fmla="*/ 710 w 203693"/>
              <a:gd name="connsiteY0" fmla="*/ 54163 h 54735"/>
              <a:gd name="connsiteX1" fmla="*/ 198328 w 203693"/>
              <a:gd name="connsiteY1" fmla="*/ 572 h 54735"/>
              <a:gd name="connsiteX2" fmla="*/ 134688 w 203693"/>
              <a:gd name="connsiteY2" fmla="*/ 27367 h 54735"/>
              <a:gd name="connsiteX3" fmla="*/ 710 w 203693"/>
              <a:gd name="connsiteY3" fmla="*/ 54163 h 5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693" h="54735">
                <a:moveTo>
                  <a:pt x="710" y="54163"/>
                </a:moveTo>
                <a:cubicBezTo>
                  <a:pt x="11317" y="49697"/>
                  <a:pt x="175998" y="5038"/>
                  <a:pt x="198328" y="572"/>
                </a:cubicBezTo>
                <a:cubicBezTo>
                  <a:pt x="220658" y="-3894"/>
                  <a:pt x="168183" y="18993"/>
                  <a:pt x="134688" y="27367"/>
                </a:cubicBezTo>
                <a:cubicBezTo>
                  <a:pt x="101194" y="35741"/>
                  <a:pt x="-9897" y="58629"/>
                  <a:pt x="710" y="541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EF8C3583-849C-3C50-A599-E60B4083D28C}"/>
              </a:ext>
            </a:extLst>
          </p:cNvPr>
          <p:cNvSpPr/>
          <p:nvPr/>
        </p:nvSpPr>
        <p:spPr>
          <a:xfrm>
            <a:off x="4117153" y="5391411"/>
            <a:ext cx="58719" cy="633050"/>
          </a:xfrm>
          <a:custGeom>
            <a:avLst/>
            <a:gdLst>
              <a:gd name="connsiteX0" fmla="*/ 36393 w 58719"/>
              <a:gd name="connsiteY0" fmla="*/ 1999 h 633050"/>
              <a:gd name="connsiteX1" fmla="*/ 230 w 58719"/>
              <a:gd name="connsiteY1" fmla="*/ 156982 h 633050"/>
              <a:gd name="connsiteX2" fmla="*/ 57057 w 58719"/>
              <a:gd name="connsiteY2" fmla="*/ 616765 h 633050"/>
              <a:gd name="connsiteX3" fmla="*/ 41559 w 58719"/>
              <a:gd name="connsiteY3" fmla="*/ 503111 h 633050"/>
              <a:gd name="connsiteX4" fmla="*/ 20894 w 58719"/>
              <a:gd name="connsiteY4" fmla="*/ 244806 h 633050"/>
              <a:gd name="connsiteX5" fmla="*/ 36393 w 58719"/>
              <a:gd name="connsiteY5" fmla="*/ 1999 h 6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19" h="633050">
                <a:moveTo>
                  <a:pt x="36393" y="1999"/>
                </a:moveTo>
                <a:cubicBezTo>
                  <a:pt x="32949" y="-12638"/>
                  <a:pt x="-3214" y="54521"/>
                  <a:pt x="230" y="156982"/>
                </a:cubicBezTo>
                <a:cubicBezTo>
                  <a:pt x="3674" y="259443"/>
                  <a:pt x="50169" y="559077"/>
                  <a:pt x="57057" y="616765"/>
                </a:cubicBezTo>
                <a:cubicBezTo>
                  <a:pt x="63945" y="674453"/>
                  <a:pt x="47586" y="565104"/>
                  <a:pt x="41559" y="503111"/>
                </a:cubicBezTo>
                <a:cubicBezTo>
                  <a:pt x="35532" y="441118"/>
                  <a:pt x="21755" y="333491"/>
                  <a:pt x="20894" y="244806"/>
                </a:cubicBezTo>
                <a:cubicBezTo>
                  <a:pt x="20033" y="156121"/>
                  <a:pt x="39837" y="16636"/>
                  <a:pt x="36393" y="199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4A1EB35C-F0A8-BA9B-816B-5BE48B34A4AA}"/>
              </a:ext>
            </a:extLst>
          </p:cNvPr>
          <p:cNvSpPr/>
          <p:nvPr/>
        </p:nvSpPr>
        <p:spPr>
          <a:xfrm>
            <a:off x="4527353" y="7346061"/>
            <a:ext cx="302533" cy="170405"/>
          </a:xfrm>
          <a:custGeom>
            <a:avLst/>
            <a:gdLst>
              <a:gd name="connsiteX0" fmla="*/ 4007 w 302533"/>
              <a:gd name="connsiteY0" fmla="*/ 1651 h 170405"/>
              <a:gd name="connsiteX1" fmla="*/ 296615 w 302533"/>
              <a:gd name="connsiteY1" fmla="*/ 168275 h 170405"/>
              <a:gd name="connsiteX2" fmla="*/ 195015 w 302533"/>
              <a:gd name="connsiteY2" fmla="*/ 95123 h 170405"/>
              <a:gd name="connsiteX3" fmla="*/ 129991 w 302533"/>
              <a:gd name="connsiteY3" fmla="*/ 82931 h 170405"/>
              <a:gd name="connsiteX4" fmla="*/ 4007 w 302533"/>
              <a:gd name="connsiteY4" fmla="*/ 1651 h 17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33" h="170405">
                <a:moveTo>
                  <a:pt x="4007" y="1651"/>
                </a:moveTo>
                <a:cubicBezTo>
                  <a:pt x="31778" y="15875"/>
                  <a:pt x="264780" y="152696"/>
                  <a:pt x="296615" y="168275"/>
                </a:cubicBezTo>
                <a:cubicBezTo>
                  <a:pt x="328450" y="183854"/>
                  <a:pt x="222786" y="109347"/>
                  <a:pt x="195015" y="95123"/>
                </a:cubicBezTo>
                <a:cubicBezTo>
                  <a:pt x="167244" y="80899"/>
                  <a:pt x="159116" y="96478"/>
                  <a:pt x="129991" y="82931"/>
                </a:cubicBezTo>
                <a:cubicBezTo>
                  <a:pt x="100866" y="69384"/>
                  <a:pt x="-23764" y="-12573"/>
                  <a:pt x="4007" y="16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C94F7E59-748A-A843-C973-223534DEF78A}"/>
              </a:ext>
            </a:extLst>
          </p:cNvPr>
          <p:cNvSpPr/>
          <p:nvPr/>
        </p:nvSpPr>
        <p:spPr>
          <a:xfrm>
            <a:off x="5982325" y="8133166"/>
            <a:ext cx="454416" cy="192980"/>
          </a:xfrm>
          <a:custGeom>
            <a:avLst/>
            <a:gdLst>
              <a:gd name="connsiteX0" fmla="*/ 4067 w 454416"/>
              <a:gd name="connsiteY0" fmla="*/ 1841 h 192980"/>
              <a:gd name="connsiteX1" fmla="*/ 184244 w 454416"/>
              <a:gd name="connsiteY1" fmla="*/ 64903 h 192980"/>
              <a:gd name="connsiteX2" fmla="*/ 445502 w 454416"/>
              <a:gd name="connsiteY2" fmla="*/ 191027 h 192980"/>
              <a:gd name="connsiteX3" fmla="*/ 359917 w 454416"/>
              <a:gd name="connsiteY3" fmla="*/ 132469 h 192980"/>
              <a:gd name="connsiteX4" fmla="*/ 4067 w 454416"/>
              <a:gd name="connsiteY4" fmla="*/ 1841 h 19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416" h="192980">
                <a:moveTo>
                  <a:pt x="4067" y="1841"/>
                </a:moveTo>
                <a:cubicBezTo>
                  <a:pt x="-25212" y="-9420"/>
                  <a:pt x="110671" y="33372"/>
                  <a:pt x="184244" y="64903"/>
                </a:cubicBezTo>
                <a:cubicBezTo>
                  <a:pt x="257817" y="96434"/>
                  <a:pt x="416223" y="179766"/>
                  <a:pt x="445502" y="191027"/>
                </a:cubicBezTo>
                <a:cubicBezTo>
                  <a:pt x="474781" y="202288"/>
                  <a:pt x="428234" y="162498"/>
                  <a:pt x="359917" y="132469"/>
                </a:cubicBezTo>
                <a:cubicBezTo>
                  <a:pt x="291600" y="102440"/>
                  <a:pt x="33346" y="13102"/>
                  <a:pt x="4067" y="18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40FBFEF1-D6CB-4925-D3EC-B9F6952ED861}"/>
              </a:ext>
            </a:extLst>
          </p:cNvPr>
          <p:cNvSpPr/>
          <p:nvPr/>
        </p:nvSpPr>
        <p:spPr>
          <a:xfrm>
            <a:off x="7096711" y="7049015"/>
            <a:ext cx="114003" cy="334570"/>
          </a:xfrm>
          <a:custGeom>
            <a:avLst/>
            <a:gdLst>
              <a:gd name="connsiteX0" fmla="*/ 109307 w 114003"/>
              <a:gd name="connsiteY0" fmla="*/ 54 h 334570"/>
              <a:gd name="connsiteX1" fmla="*/ 82011 w 114003"/>
              <a:gd name="connsiteY1" fmla="*/ 225242 h 334570"/>
              <a:gd name="connsiteX2" fmla="*/ 125 w 114003"/>
              <a:gd name="connsiteY2" fmla="*/ 334424 h 334570"/>
              <a:gd name="connsiteX3" fmla="*/ 102483 w 114003"/>
              <a:gd name="connsiteY3" fmla="*/ 204770 h 334570"/>
              <a:gd name="connsiteX4" fmla="*/ 109307 w 114003"/>
              <a:gd name="connsiteY4" fmla="*/ 54 h 33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03" h="334570">
                <a:moveTo>
                  <a:pt x="109307" y="54"/>
                </a:moveTo>
                <a:cubicBezTo>
                  <a:pt x="105895" y="3466"/>
                  <a:pt x="100208" y="169514"/>
                  <a:pt x="82011" y="225242"/>
                </a:cubicBezTo>
                <a:cubicBezTo>
                  <a:pt x="63814" y="280970"/>
                  <a:pt x="-3287" y="337836"/>
                  <a:pt x="125" y="334424"/>
                </a:cubicBezTo>
                <a:cubicBezTo>
                  <a:pt x="3537" y="331012"/>
                  <a:pt x="84286" y="254812"/>
                  <a:pt x="102483" y="204770"/>
                </a:cubicBezTo>
                <a:cubicBezTo>
                  <a:pt x="120680" y="154728"/>
                  <a:pt x="112719" y="-3358"/>
                  <a:pt x="109307" y="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9C4AF4B-245C-CB9E-4BA6-8E41DD2C08F0}"/>
              </a:ext>
            </a:extLst>
          </p:cNvPr>
          <p:cNvSpPr/>
          <p:nvPr/>
        </p:nvSpPr>
        <p:spPr>
          <a:xfrm>
            <a:off x="6862860" y="4692641"/>
            <a:ext cx="223746" cy="108210"/>
          </a:xfrm>
          <a:custGeom>
            <a:avLst/>
            <a:gdLst>
              <a:gd name="connsiteX0" fmla="*/ 1490 w 223746"/>
              <a:gd name="connsiteY0" fmla="*/ 107959 h 108210"/>
              <a:gd name="connsiteX1" fmla="*/ 153890 w 223746"/>
              <a:gd name="connsiteY1" fmla="*/ 34934 h 108210"/>
              <a:gd name="connsiteX2" fmla="*/ 223740 w 223746"/>
              <a:gd name="connsiteY2" fmla="*/ 9 h 108210"/>
              <a:gd name="connsiteX3" fmla="*/ 150715 w 223746"/>
              <a:gd name="connsiteY3" fmla="*/ 31759 h 108210"/>
              <a:gd name="connsiteX4" fmla="*/ 80865 w 223746"/>
              <a:gd name="connsiteY4" fmla="*/ 57159 h 108210"/>
              <a:gd name="connsiteX5" fmla="*/ 1490 w 223746"/>
              <a:gd name="connsiteY5" fmla="*/ 107959 h 10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46" h="108210">
                <a:moveTo>
                  <a:pt x="1490" y="107959"/>
                </a:moveTo>
                <a:cubicBezTo>
                  <a:pt x="13661" y="104255"/>
                  <a:pt x="116848" y="52926"/>
                  <a:pt x="153890" y="34934"/>
                </a:cubicBezTo>
                <a:cubicBezTo>
                  <a:pt x="190932" y="16942"/>
                  <a:pt x="224269" y="538"/>
                  <a:pt x="223740" y="9"/>
                </a:cubicBezTo>
                <a:cubicBezTo>
                  <a:pt x="223211" y="-520"/>
                  <a:pt x="174528" y="22234"/>
                  <a:pt x="150715" y="31759"/>
                </a:cubicBezTo>
                <a:cubicBezTo>
                  <a:pt x="126903" y="41284"/>
                  <a:pt x="106794" y="40755"/>
                  <a:pt x="80865" y="57159"/>
                </a:cubicBezTo>
                <a:cubicBezTo>
                  <a:pt x="54936" y="73563"/>
                  <a:pt x="-10681" y="111663"/>
                  <a:pt x="1490" y="1079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2E6CE120-2A41-B8EF-518F-9C3F0B7A260C}"/>
              </a:ext>
            </a:extLst>
          </p:cNvPr>
          <p:cNvSpPr/>
          <p:nvPr/>
        </p:nvSpPr>
        <p:spPr>
          <a:xfrm>
            <a:off x="7438910" y="4987843"/>
            <a:ext cx="80458" cy="320878"/>
          </a:xfrm>
          <a:custGeom>
            <a:avLst/>
            <a:gdLst>
              <a:gd name="connsiteX0" fmla="*/ 115 w 80458"/>
              <a:gd name="connsiteY0" fmla="*/ 82 h 320878"/>
              <a:gd name="connsiteX1" fmla="*/ 54090 w 80458"/>
              <a:gd name="connsiteY1" fmla="*/ 171532 h 320878"/>
              <a:gd name="connsiteX2" fmla="*/ 79490 w 80458"/>
              <a:gd name="connsiteY2" fmla="*/ 320757 h 320878"/>
              <a:gd name="connsiteX3" fmla="*/ 69965 w 80458"/>
              <a:gd name="connsiteY3" fmla="*/ 193757 h 320878"/>
              <a:gd name="connsiteX4" fmla="*/ 115 w 80458"/>
              <a:gd name="connsiteY4" fmla="*/ 82 h 32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58" h="320878">
                <a:moveTo>
                  <a:pt x="115" y="82"/>
                </a:moveTo>
                <a:cubicBezTo>
                  <a:pt x="-2531" y="-3622"/>
                  <a:pt x="40861" y="118086"/>
                  <a:pt x="54090" y="171532"/>
                </a:cubicBezTo>
                <a:cubicBezTo>
                  <a:pt x="67319" y="224978"/>
                  <a:pt x="76844" y="317053"/>
                  <a:pt x="79490" y="320757"/>
                </a:cubicBezTo>
                <a:cubicBezTo>
                  <a:pt x="82136" y="324461"/>
                  <a:pt x="79490" y="242440"/>
                  <a:pt x="69965" y="193757"/>
                </a:cubicBezTo>
                <a:cubicBezTo>
                  <a:pt x="60440" y="145074"/>
                  <a:pt x="2761" y="3786"/>
                  <a:pt x="115" y="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C263BF2-0586-0F94-30F9-0D2E8B1CA998}"/>
              </a:ext>
            </a:extLst>
          </p:cNvPr>
          <p:cNvSpPr/>
          <p:nvPr/>
        </p:nvSpPr>
        <p:spPr>
          <a:xfrm>
            <a:off x="6613026" y="5022842"/>
            <a:ext cx="67215" cy="206407"/>
          </a:xfrm>
          <a:custGeom>
            <a:avLst/>
            <a:gdLst>
              <a:gd name="connsiteX0" fmla="*/ 67174 w 67215"/>
              <a:gd name="connsiteY0" fmla="*/ 8 h 206407"/>
              <a:gd name="connsiteX1" fmla="*/ 13199 w 67215"/>
              <a:gd name="connsiteY1" fmla="*/ 139708 h 206407"/>
              <a:gd name="connsiteX2" fmla="*/ 3674 w 67215"/>
              <a:gd name="connsiteY2" fmla="*/ 206383 h 206407"/>
              <a:gd name="connsiteX3" fmla="*/ 3674 w 67215"/>
              <a:gd name="connsiteY3" fmla="*/ 133358 h 206407"/>
              <a:gd name="connsiteX4" fmla="*/ 67174 w 67215"/>
              <a:gd name="connsiteY4" fmla="*/ 8 h 20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15" h="206407">
                <a:moveTo>
                  <a:pt x="67174" y="8"/>
                </a:moveTo>
                <a:cubicBezTo>
                  <a:pt x="68762" y="1066"/>
                  <a:pt x="23782" y="105312"/>
                  <a:pt x="13199" y="139708"/>
                </a:cubicBezTo>
                <a:cubicBezTo>
                  <a:pt x="2616" y="174104"/>
                  <a:pt x="5262" y="207441"/>
                  <a:pt x="3674" y="206383"/>
                </a:cubicBezTo>
                <a:cubicBezTo>
                  <a:pt x="2086" y="205325"/>
                  <a:pt x="-3734" y="166695"/>
                  <a:pt x="3674" y="133358"/>
                </a:cubicBezTo>
                <a:cubicBezTo>
                  <a:pt x="11082" y="100021"/>
                  <a:pt x="65586" y="-1050"/>
                  <a:pt x="67174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FDB95BE0-92B8-C749-0BBF-3B957CADC206}"/>
              </a:ext>
            </a:extLst>
          </p:cNvPr>
          <p:cNvSpPr/>
          <p:nvPr/>
        </p:nvSpPr>
        <p:spPr>
          <a:xfrm>
            <a:off x="7022675" y="7045136"/>
            <a:ext cx="248611" cy="470605"/>
          </a:xfrm>
          <a:custGeom>
            <a:avLst/>
            <a:gdLst>
              <a:gd name="connsiteX0" fmla="*/ 248075 w 248611"/>
              <a:gd name="connsiteY0" fmla="*/ 189 h 470605"/>
              <a:gd name="connsiteX1" fmla="*/ 152825 w 248611"/>
              <a:gd name="connsiteY1" fmla="*/ 282764 h 470605"/>
              <a:gd name="connsiteX2" fmla="*/ 425 w 248611"/>
              <a:gd name="connsiteY2" fmla="*/ 470089 h 470605"/>
              <a:gd name="connsiteX3" fmla="*/ 111550 w 248611"/>
              <a:gd name="connsiteY3" fmla="*/ 327214 h 470605"/>
              <a:gd name="connsiteX4" fmla="*/ 248075 w 248611"/>
              <a:gd name="connsiteY4" fmla="*/ 189 h 47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11" h="470605">
                <a:moveTo>
                  <a:pt x="248075" y="189"/>
                </a:moveTo>
                <a:cubicBezTo>
                  <a:pt x="254954" y="-7219"/>
                  <a:pt x="194100" y="204447"/>
                  <a:pt x="152825" y="282764"/>
                </a:cubicBezTo>
                <a:cubicBezTo>
                  <a:pt x="111550" y="361081"/>
                  <a:pt x="7304" y="462681"/>
                  <a:pt x="425" y="470089"/>
                </a:cubicBezTo>
                <a:cubicBezTo>
                  <a:pt x="-6454" y="477497"/>
                  <a:pt x="71862" y="403943"/>
                  <a:pt x="111550" y="327214"/>
                </a:cubicBezTo>
                <a:cubicBezTo>
                  <a:pt x="151237" y="250485"/>
                  <a:pt x="241196" y="7597"/>
                  <a:pt x="248075" y="1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0F3371BD-1866-A75A-4CD8-C9578159AADF}"/>
              </a:ext>
            </a:extLst>
          </p:cNvPr>
          <p:cNvSpPr/>
          <p:nvPr/>
        </p:nvSpPr>
        <p:spPr>
          <a:xfrm>
            <a:off x="6055672" y="8457663"/>
            <a:ext cx="132640" cy="1275496"/>
          </a:xfrm>
          <a:custGeom>
            <a:avLst/>
            <a:gdLst>
              <a:gd name="connsiteX0" fmla="*/ 131518 w 132640"/>
              <a:gd name="connsiteY0" fmla="*/ 537 h 1275496"/>
              <a:gd name="connsiteX1" fmla="*/ 71558 w 132640"/>
              <a:gd name="connsiteY1" fmla="*/ 330321 h 1275496"/>
              <a:gd name="connsiteX2" fmla="*/ 26587 w 132640"/>
              <a:gd name="connsiteY2" fmla="*/ 540183 h 1275496"/>
              <a:gd name="connsiteX3" fmla="*/ 37830 w 132640"/>
              <a:gd name="connsiteY3" fmla="*/ 506455 h 1275496"/>
              <a:gd name="connsiteX4" fmla="*/ 354 w 132640"/>
              <a:gd name="connsiteY4" fmla="*/ 723812 h 1275496"/>
              <a:gd name="connsiteX5" fmla="*/ 64062 w 132640"/>
              <a:gd name="connsiteY5" fmla="*/ 1274701 h 1275496"/>
              <a:gd name="connsiteX6" fmla="*/ 7849 w 132640"/>
              <a:gd name="connsiteY6" fmla="*/ 836239 h 1275496"/>
              <a:gd name="connsiteX7" fmla="*/ 11597 w 132640"/>
              <a:gd name="connsiteY7" fmla="*/ 435252 h 1275496"/>
              <a:gd name="connsiteX8" fmla="*/ 19092 w 132640"/>
              <a:gd name="connsiteY8" fmla="*/ 364048 h 1275496"/>
              <a:gd name="connsiteX9" fmla="*/ 15344 w 132640"/>
              <a:gd name="connsiteY9" fmla="*/ 412767 h 1275496"/>
              <a:gd name="connsiteX10" fmla="*/ 131518 w 132640"/>
              <a:gd name="connsiteY10" fmla="*/ 537 h 127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640" h="1275496">
                <a:moveTo>
                  <a:pt x="131518" y="537"/>
                </a:moveTo>
                <a:cubicBezTo>
                  <a:pt x="140887" y="-13204"/>
                  <a:pt x="89046" y="240380"/>
                  <a:pt x="71558" y="330321"/>
                </a:cubicBezTo>
                <a:cubicBezTo>
                  <a:pt x="54070" y="420262"/>
                  <a:pt x="32208" y="510827"/>
                  <a:pt x="26587" y="540183"/>
                </a:cubicBezTo>
                <a:cubicBezTo>
                  <a:pt x="20966" y="569539"/>
                  <a:pt x="42202" y="475850"/>
                  <a:pt x="37830" y="506455"/>
                </a:cubicBezTo>
                <a:cubicBezTo>
                  <a:pt x="33458" y="537060"/>
                  <a:pt x="-4018" y="595771"/>
                  <a:pt x="354" y="723812"/>
                </a:cubicBezTo>
                <a:cubicBezTo>
                  <a:pt x="4726" y="851853"/>
                  <a:pt x="62813" y="1255963"/>
                  <a:pt x="64062" y="1274701"/>
                </a:cubicBezTo>
                <a:cubicBezTo>
                  <a:pt x="65311" y="1293439"/>
                  <a:pt x="16593" y="976147"/>
                  <a:pt x="7849" y="836239"/>
                </a:cubicBezTo>
                <a:cubicBezTo>
                  <a:pt x="-895" y="696331"/>
                  <a:pt x="9723" y="513951"/>
                  <a:pt x="11597" y="435252"/>
                </a:cubicBezTo>
                <a:cubicBezTo>
                  <a:pt x="13471" y="356554"/>
                  <a:pt x="18467" y="367796"/>
                  <a:pt x="19092" y="364048"/>
                </a:cubicBezTo>
                <a:cubicBezTo>
                  <a:pt x="19716" y="360301"/>
                  <a:pt x="354" y="473352"/>
                  <a:pt x="15344" y="412767"/>
                </a:cubicBezTo>
                <a:cubicBezTo>
                  <a:pt x="30334" y="352182"/>
                  <a:pt x="122149" y="14278"/>
                  <a:pt x="131518" y="5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BD076F23-4FE7-66BA-1AFF-612037A12E7E}"/>
              </a:ext>
            </a:extLst>
          </p:cNvPr>
          <p:cNvSpPr/>
          <p:nvPr/>
        </p:nvSpPr>
        <p:spPr>
          <a:xfrm>
            <a:off x="3753500" y="7236614"/>
            <a:ext cx="78905" cy="1084531"/>
          </a:xfrm>
          <a:custGeom>
            <a:avLst/>
            <a:gdLst>
              <a:gd name="connsiteX0" fmla="*/ 76487 w 78905"/>
              <a:gd name="connsiteY0" fmla="*/ 14878 h 1084531"/>
              <a:gd name="connsiteX1" fmla="*/ 5284 w 78905"/>
              <a:gd name="connsiteY1" fmla="*/ 1030461 h 1084531"/>
              <a:gd name="connsiteX2" fmla="*/ 12779 w 78905"/>
              <a:gd name="connsiteY2" fmla="*/ 918035 h 1084531"/>
              <a:gd name="connsiteX3" fmla="*/ 72739 w 78905"/>
              <a:gd name="connsiteY3" fmla="*/ 685688 h 1084531"/>
              <a:gd name="connsiteX4" fmla="*/ 57749 w 78905"/>
              <a:gd name="connsiteY4" fmla="*/ 775629 h 1084531"/>
              <a:gd name="connsiteX5" fmla="*/ 61497 w 78905"/>
              <a:gd name="connsiteY5" fmla="*/ 445845 h 1084531"/>
              <a:gd name="connsiteX6" fmla="*/ 76487 w 78905"/>
              <a:gd name="connsiteY6" fmla="*/ 14878 h 10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05" h="1084531">
                <a:moveTo>
                  <a:pt x="76487" y="14878"/>
                </a:moveTo>
                <a:cubicBezTo>
                  <a:pt x="67118" y="112314"/>
                  <a:pt x="15902" y="879935"/>
                  <a:pt x="5284" y="1030461"/>
                </a:cubicBezTo>
                <a:cubicBezTo>
                  <a:pt x="-5334" y="1180987"/>
                  <a:pt x="1537" y="975497"/>
                  <a:pt x="12779" y="918035"/>
                </a:cubicBezTo>
                <a:cubicBezTo>
                  <a:pt x="24021" y="860573"/>
                  <a:pt x="65244" y="709422"/>
                  <a:pt x="72739" y="685688"/>
                </a:cubicBezTo>
                <a:cubicBezTo>
                  <a:pt x="80234" y="661954"/>
                  <a:pt x="59623" y="815603"/>
                  <a:pt x="57749" y="775629"/>
                </a:cubicBezTo>
                <a:cubicBezTo>
                  <a:pt x="55875" y="735655"/>
                  <a:pt x="57750" y="565766"/>
                  <a:pt x="61497" y="445845"/>
                </a:cubicBezTo>
                <a:cubicBezTo>
                  <a:pt x="65244" y="325924"/>
                  <a:pt x="85856" y="-82558"/>
                  <a:pt x="76487" y="148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3004B1DA-172E-F123-D444-D5EF3535E145}"/>
              </a:ext>
            </a:extLst>
          </p:cNvPr>
          <p:cNvSpPr/>
          <p:nvPr/>
        </p:nvSpPr>
        <p:spPr>
          <a:xfrm>
            <a:off x="4336474" y="7719044"/>
            <a:ext cx="331972" cy="313481"/>
          </a:xfrm>
          <a:custGeom>
            <a:avLst/>
            <a:gdLst>
              <a:gd name="connsiteX0" fmla="*/ 6926 w 331972"/>
              <a:gd name="connsiteY0" fmla="*/ 8386 h 313481"/>
              <a:gd name="connsiteX1" fmla="*/ 325467 w 331972"/>
              <a:gd name="connsiteY1" fmla="*/ 308189 h 313481"/>
              <a:gd name="connsiteX2" fmla="*/ 213041 w 331972"/>
              <a:gd name="connsiteY2" fmla="*/ 192015 h 313481"/>
              <a:gd name="connsiteX3" fmla="*/ 111857 w 331972"/>
              <a:gd name="connsiteY3" fmla="*/ 90831 h 313481"/>
              <a:gd name="connsiteX4" fmla="*/ 6926 w 331972"/>
              <a:gd name="connsiteY4" fmla="*/ 8386 h 31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972" h="313481">
                <a:moveTo>
                  <a:pt x="6926" y="8386"/>
                </a:moveTo>
                <a:cubicBezTo>
                  <a:pt x="42528" y="44612"/>
                  <a:pt x="291115" y="277584"/>
                  <a:pt x="325467" y="308189"/>
                </a:cubicBezTo>
                <a:cubicBezTo>
                  <a:pt x="359820" y="338794"/>
                  <a:pt x="248643" y="228241"/>
                  <a:pt x="213041" y="192015"/>
                </a:cubicBezTo>
                <a:cubicBezTo>
                  <a:pt x="177439" y="155789"/>
                  <a:pt x="140588" y="118313"/>
                  <a:pt x="111857" y="90831"/>
                </a:cubicBezTo>
                <a:cubicBezTo>
                  <a:pt x="83126" y="63349"/>
                  <a:pt x="-28676" y="-27840"/>
                  <a:pt x="6926" y="83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2F7626FA-2FB5-A209-21F6-1B1BF75E6783}"/>
              </a:ext>
            </a:extLst>
          </p:cNvPr>
          <p:cNvSpPr/>
          <p:nvPr/>
        </p:nvSpPr>
        <p:spPr>
          <a:xfrm>
            <a:off x="5467646" y="6959176"/>
            <a:ext cx="725425" cy="41241"/>
          </a:xfrm>
          <a:custGeom>
            <a:avLst/>
            <a:gdLst>
              <a:gd name="connsiteX0" fmla="*/ 16 w 725425"/>
              <a:gd name="connsiteY0" fmla="*/ 8 h 41241"/>
              <a:gd name="connsiteX1" fmla="*/ 363528 w 725425"/>
              <a:gd name="connsiteY1" fmla="*/ 37483 h 41241"/>
              <a:gd name="connsiteX2" fmla="*/ 550905 w 725425"/>
              <a:gd name="connsiteY2" fmla="*/ 14998 h 41241"/>
              <a:gd name="connsiteX3" fmla="*/ 723292 w 725425"/>
              <a:gd name="connsiteY3" fmla="*/ 26240 h 41241"/>
              <a:gd name="connsiteX4" fmla="*/ 629603 w 725425"/>
              <a:gd name="connsiteY4" fmla="*/ 11250 h 41241"/>
              <a:gd name="connsiteX5" fmla="*/ 378518 w 725425"/>
              <a:gd name="connsiteY5" fmla="*/ 41231 h 41241"/>
              <a:gd name="connsiteX6" fmla="*/ 16 w 725425"/>
              <a:gd name="connsiteY6" fmla="*/ 8 h 4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425" h="41241">
                <a:moveTo>
                  <a:pt x="16" y="8"/>
                </a:moveTo>
                <a:cubicBezTo>
                  <a:pt x="-2482" y="-617"/>
                  <a:pt x="271713" y="34985"/>
                  <a:pt x="363528" y="37483"/>
                </a:cubicBezTo>
                <a:cubicBezTo>
                  <a:pt x="455343" y="39981"/>
                  <a:pt x="490944" y="16872"/>
                  <a:pt x="550905" y="14998"/>
                </a:cubicBezTo>
                <a:cubicBezTo>
                  <a:pt x="610866" y="13124"/>
                  <a:pt x="710176" y="26865"/>
                  <a:pt x="723292" y="26240"/>
                </a:cubicBezTo>
                <a:cubicBezTo>
                  <a:pt x="736408" y="25615"/>
                  <a:pt x="687065" y="8752"/>
                  <a:pt x="629603" y="11250"/>
                </a:cubicBezTo>
                <a:cubicBezTo>
                  <a:pt x="572141" y="13748"/>
                  <a:pt x="477828" y="41856"/>
                  <a:pt x="378518" y="41231"/>
                </a:cubicBezTo>
                <a:cubicBezTo>
                  <a:pt x="279208" y="40607"/>
                  <a:pt x="2514" y="633"/>
                  <a:pt x="16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F628B65B-919B-DFB4-DB1D-35B619054CAC}"/>
              </a:ext>
            </a:extLst>
          </p:cNvPr>
          <p:cNvSpPr/>
          <p:nvPr/>
        </p:nvSpPr>
        <p:spPr>
          <a:xfrm>
            <a:off x="6335958" y="6923916"/>
            <a:ext cx="504587" cy="72973"/>
          </a:xfrm>
          <a:custGeom>
            <a:avLst/>
            <a:gdLst>
              <a:gd name="connsiteX0" fmla="*/ 1134 w 504587"/>
              <a:gd name="connsiteY0" fmla="*/ 72743 h 72973"/>
              <a:gd name="connsiteX1" fmla="*/ 218491 w 504587"/>
              <a:gd name="connsiteY1" fmla="*/ 24025 h 72973"/>
              <a:gd name="connsiteX2" fmla="*/ 503304 w 504587"/>
              <a:gd name="connsiteY2" fmla="*/ 16530 h 72973"/>
              <a:gd name="connsiteX3" fmla="*/ 312180 w 504587"/>
              <a:gd name="connsiteY3" fmla="*/ 1540 h 72973"/>
              <a:gd name="connsiteX4" fmla="*/ 1134 w 504587"/>
              <a:gd name="connsiteY4" fmla="*/ 72743 h 7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587" h="72973">
                <a:moveTo>
                  <a:pt x="1134" y="72743"/>
                </a:moveTo>
                <a:cubicBezTo>
                  <a:pt x="-14481" y="76490"/>
                  <a:pt x="134796" y="33394"/>
                  <a:pt x="218491" y="24025"/>
                </a:cubicBezTo>
                <a:cubicBezTo>
                  <a:pt x="302186" y="14656"/>
                  <a:pt x="487689" y="20277"/>
                  <a:pt x="503304" y="16530"/>
                </a:cubicBezTo>
                <a:cubicBezTo>
                  <a:pt x="518919" y="12783"/>
                  <a:pt x="388380" y="-5331"/>
                  <a:pt x="312180" y="1540"/>
                </a:cubicBezTo>
                <a:cubicBezTo>
                  <a:pt x="235980" y="8411"/>
                  <a:pt x="16749" y="68996"/>
                  <a:pt x="1134" y="727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055DFB6C-233A-7272-5284-F6AB9620A354}"/>
              </a:ext>
            </a:extLst>
          </p:cNvPr>
          <p:cNvSpPr/>
          <p:nvPr/>
        </p:nvSpPr>
        <p:spPr>
          <a:xfrm>
            <a:off x="7120281" y="6677909"/>
            <a:ext cx="30327" cy="120565"/>
          </a:xfrm>
          <a:custGeom>
            <a:avLst/>
            <a:gdLst>
              <a:gd name="connsiteX0" fmla="*/ 47 w 30327"/>
              <a:gd name="connsiteY0" fmla="*/ 209 h 120565"/>
              <a:gd name="connsiteX1" fmla="*/ 22532 w 30327"/>
              <a:gd name="connsiteY1" fmla="*/ 63917 h 120565"/>
              <a:gd name="connsiteX2" fmla="*/ 47 w 30327"/>
              <a:gd name="connsiteY2" fmla="*/ 120130 h 120565"/>
              <a:gd name="connsiteX3" fmla="*/ 30027 w 30327"/>
              <a:gd name="connsiteY3" fmla="*/ 86402 h 120565"/>
              <a:gd name="connsiteX4" fmla="*/ 47 w 30327"/>
              <a:gd name="connsiteY4" fmla="*/ 209 h 12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7" h="120565">
                <a:moveTo>
                  <a:pt x="47" y="209"/>
                </a:moveTo>
                <a:cubicBezTo>
                  <a:pt x="-1202" y="-3538"/>
                  <a:pt x="22532" y="43930"/>
                  <a:pt x="22532" y="63917"/>
                </a:cubicBezTo>
                <a:cubicBezTo>
                  <a:pt x="22532" y="83904"/>
                  <a:pt x="-1202" y="116383"/>
                  <a:pt x="47" y="120130"/>
                </a:cubicBezTo>
                <a:cubicBezTo>
                  <a:pt x="1296" y="123877"/>
                  <a:pt x="26280" y="102641"/>
                  <a:pt x="30027" y="86402"/>
                </a:cubicBezTo>
                <a:cubicBezTo>
                  <a:pt x="33774" y="70163"/>
                  <a:pt x="1296" y="3956"/>
                  <a:pt x="47" y="2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0B29F46B-8BC1-1338-B9BC-FAB615A29F7A}"/>
              </a:ext>
            </a:extLst>
          </p:cNvPr>
          <p:cNvSpPr/>
          <p:nvPr/>
        </p:nvSpPr>
        <p:spPr>
          <a:xfrm>
            <a:off x="5568596" y="6647874"/>
            <a:ext cx="93993" cy="105295"/>
          </a:xfrm>
          <a:custGeom>
            <a:avLst/>
            <a:gdLst>
              <a:gd name="connsiteX0" fmla="*/ 93938 w 93993"/>
              <a:gd name="connsiteY0" fmla="*/ 264 h 105295"/>
              <a:gd name="connsiteX1" fmla="*/ 22735 w 93993"/>
              <a:gd name="connsiteY1" fmla="*/ 45234 h 105295"/>
              <a:gd name="connsiteX2" fmla="*/ 250 w 93993"/>
              <a:gd name="connsiteY2" fmla="*/ 105195 h 105295"/>
              <a:gd name="connsiteX3" fmla="*/ 33978 w 93993"/>
              <a:gd name="connsiteY3" fmla="*/ 30244 h 105295"/>
              <a:gd name="connsiteX4" fmla="*/ 93938 w 93993"/>
              <a:gd name="connsiteY4" fmla="*/ 264 h 10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" h="105295">
                <a:moveTo>
                  <a:pt x="93938" y="264"/>
                </a:moveTo>
                <a:cubicBezTo>
                  <a:pt x="92064" y="2762"/>
                  <a:pt x="38350" y="27746"/>
                  <a:pt x="22735" y="45234"/>
                </a:cubicBezTo>
                <a:cubicBezTo>
                  <a:pt x="7120" y="62722"/>
                  <a:pt x="-1624" y="107693"/>
                  <a:pt x="250" y="105195"/>
                </a:cubicBezTo>
                <a:cubicBezTo>
                  <a:pt x="2124" y="102697"/>
                  <a:pt x="18363" y="47108"/>
                  <a:pt x="33978" y="30244"/>
                </a:cubicBezTo>
                <a:cubicBezTo>
                  <a:pt x="49593" y="13380"/>
                  <a:pt x="95812" y="-2234"/>
                  <a:pt x="93938" y="2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8BB59D90-A72F-5249-C59E-EE3BBCDF2788}"/>
              </a:ext>
            </a:extLst>
          </p:cNvPr>
          <p:cNvSpPr/>
          <p:nvPr/>
        </p:nvSpPr>
        <p:spPr>
          <a:xfrm>
            <a:off x="5782239" y="6448818"/>
            <a:ext cx="128323" cy="95734"/>
          </a:xfrm>
          <a:custGeom>
            <a:avLst/>
            <a:gdLst>
              <a:gd name="connsiteX0" fmla="*/ 217 w 128323"/>
              <a:gd name="connsiteY0" fmla="*/ 700 h 95734"/>
              <a:gd name="connsiteX1" fmla="*/ 123886 w 128323"/>
              <a:gd name="connsiteY1" fmla="*/ 94389 h 95734"/>
              <a:gd name="connsiteX2" fmla="*/ 93905 w 128323"/>
              <a:gd name="connsiteY2" fmla="*/ 53166 h 95734"/>
              <a:gd name="connsiteX3" fmla="*/ 217 w 128323"/>
              <a:gd name="connsiteY3" fmla="*/ 700 h 9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23" h="95734">
                <a:moveTo>
                  <a:pt x="217" y="700"/>
                </a:moveTo>
                <a:cubicBezTo>
                  <a:pt x="5214" y="7571"/>
                  <a:pt x="108271" y="85645"/>
                  <a:pt x="123886" y="94389"/>
                </a:cubicBezTo>
                <a:cubicBezTo>
                  <a:pt x="139501" y="103133"/>
                  <a:pt x="110144" y="66907"/>
                  <a:pt x="93905" y="53166"/>
                </a:cubicBezTo>
                <a:cubicBezTo>
                  <a:pt x="77666" y="39425"/>
                  <a:pt x="-4780" y="-6171"/>
                  <a:pt x="217" y="7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9D6735CB-F942-86E7-DB5C-1F468B47E6B0}"/>
              </a:ext>
            </a:extLst>
          </p:cNvPr>
          <p:cNvSpPr/>
          <p:nvPr/>
        </p:nvSpPr>
        <p:spPr>
          <a:xfrm>
            <a:off x="4494053" y="4784257"/>
            <a:ext cx="601357" cy="194158"/>
          </a:xfrm>
          <a:custGeom>
            <a:avLst/>
            <a:gdLst>
              <a:gd name="connsiteX0" fmla="*/ 537 w 601357"/>
              <a:gd name="connsiteY0" fmla="*/ 194143 h 194158"/>
              <a:gd name="connsiteX1" fmla="*/ 310176 w 601357"/>
              <a:gd name="connsiteY1" fmla="*/ 39324 h 194158"/>
              <a:gd name="connsiteX2" fmla="*/ 600461 w 601357"/>
              <a:gd name="connsiteY2" fmla="*/ 619 h 194158"/>
              <a:gd name="connsiteX3" fmla="*/ 387585 w 601357"/>
              <a:gd name="connsiteY3" fmla="*/ 29648 h 194158"/>
              <a:gd name="connsiteX4" fmla="*/ 537 w 601357"/>
              <a:gd name="connsiteY4" fmla="*/ 194143 h 19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357" h="194158">
                <a:moveTo>
                  <a:pt x="537" y="194143"/>
                </a:moveTo>
                <a:cubicBezTo>
                  <a:pt x="-12365" y="195756"/>
                  <a:pt x="210189" y="71578"/>
                  <a:pt x="310176" y="39324"/>
                </a:cubicBezTo>
                <a:cubicBezTo>
                  <a:pt x="410163" y="7070"/>
                  <a:pt x="587560" y="2232"/>
                  <a:pt x="600461" y="619"/>
                </a:cubicBezTo>
                <a:cubicBezTo>
                  <a:pt x="613363" y="-994"/>
                  <a:pt x="484347" y="-1800"/>
                  <a:pt x="387585" y="29648"/>
                </a:cubicBezTo>
                <a:cubicBezTo>
                  <a:pt x="290823" y="61096"/>
                  <a:pt x="13439" y="192530"/>
                  <a:pt x="537" y="1941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21A29411-D012-386B-9271-4E930F7E7453}"/>
              </a:ext>
            </a:extLst>
          </p:cNvPr>
          <p:cNvSpPr/>
          <p:nvPr/>
        </p:nvSpPr>
        <p:spPr>
          <a:xfrm>
            <a:off x="5454011" y="4800423"/>
            <a:ext cx="391360" cy="179576"/>
          </a:xfrm>
          <a:custGeom>
            <a:avLst/>
            <a:gdLst>
              <a:gd name="connsiteX0" fmla="*/ 639 w 391360"/>
              <a:gd name="connsiteY0" fmla="*/ 177 h 179576"/>
              <a:gd name="connsiteX1" fmla="*/ 133989 w 391360"/>
              <a:gd name="connsiteY1" fmla="*/ 44627 h 179576"/>
              <a:gd name="connsiteX2" fmla="*/ 387989 w 391360"/>
              <a:gd name="connsiteY2" fmla="*/ 177977 h 179576"/>
              <a:gd name="connsiteX3" fmla="*/ 273689 w 391360"/>
              <a:gd name="connsiteY3" fmla="*/ 114477 h 179576"/>
              <a:gd name="connsiteX4" fmla="*/ 184789 w 391360"/>
              <a:gd name="connsiteY4" fmla="*/ 57327 h 179576"/>
              <a:gd name="connsiteX5" fmla="*/ 639 w 391360"/>
              <a:gd name="connsiteY5" fmla="*/ 177 h 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360" h="179576">
                <a:moveTo>
                  <a:pt x="639" y="177"/>
                </a:moveTo>
                <a:cubicBezTo>
                  <a:pt x="-7828" y="-1940"/>
                  <a:pt x="69431" y="14994"/>
                  <a:pt x="133989" y="44627"/>
                </a:cubicBezTo>
                <a:cubicBezTo>
                  <a:pt x="198547" y="74260"/>
                  <a:pt x="364706" y="166335"/>
                  <a:pt x="387989" y="177977"/>
                </a:cubicBezTo>
                <a:cubicBezTo>
                  <a:pt x="411272" y="189619"/>
                  <a:pt x="307556" y="134585"/>
                  <a:pt x="273689" y="114477"/>
                </a:cubicBezTo>
                <a:cubicBezTo>
                  <a:pt x="239822" y="94369"/>
                  <a:pt x="223947" y="73202"/>
                  <a:pt x="184789" y="57327"/>
                </a:cubicBezTo>
                <a:cubicBezTo>
                  <a:pt x="145631" y="41452"/>
                  <a:pt x="9106" y="2294"/>
                  <a:pt x="639" y="1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5BB16972-42AF-7AE1-7D5C-CD22593E85F4}"/>
              </a:ext>
            </a:extLst>
          </p:cNvPr>
          <p:cNvSpPr/>
          <p:nvPr/>
        </p:nvSpPr>
        <p:spPr>
          <a:xfrm>
            <a:off x="3859060" y="4856675"/>
            <a:ext cx="119182" cy="713638"/>
          </a:xfrm>
          <a:custGeom>
            <a:avLst/>
            <a:gdLst>
              <a:gd name="connsiteX0" fmla="*/ 119174 w 119182"/>
              <a:gd name="connsiteY0" fmla="*/ 333 h 713638"/>
              <a:gd name="connsiteX1" fmla="*/ 12296 w 119182"/>
              <a:gd name="connsiteY1" fmla="*/ 481283 h 713638"/>
              <a:gd name="connsiteX2" fmla="*/ 12296 w 119182"/>
              <a:gd name="connsiteY2" fmla="*/ 712852 h 713638"/>
              <a:gd name="connsiteX3" fmla="*/ 6358 w 119182"/>
              <a:gd name="connsiteY3" fmla="*/ 410031 h 713638"/>
              <a:gd name="connsiteX4" fmla="*/ 119174 w 119182"/>
              <a:gd name="connsiteY4" fmla="*/ 333 h 71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82" h="713638">
                <a:moveTo>
                  <a:pt x="119174" y="333"/>
                </a:moveTo>
                <a:cubicBezTo>
                  <a:pt x="120164" y="12208"/>
                  <a:pt x="30109" y="362530"/>
                  <a:pt x="12296" y="481283"/>
                </a:cubicBezTo>
                <a:cubicBezTo>
                  <a:pt x="-5517" y="600036"/>
                  <a:pt x="13286" y="724727"/>
                  <a:pt x="12296" y="712852"/>
                </a:cubicBezTo>
                <a:cubicBezTo>
                  <a:pt x="11306" y="700977"/>
                  <a:pt x="-10465" y="522846"/>
                  <a:pt x="6358" y="410031"/>
                </a:cubicBezTo>
                <a:cubicBezTo>
                  <a:pt x="23181" y="297216"/>
                  <a:pt x="118184" y="-11542"/>
                  <a:pt x="119174" y="3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22F370E8-F2C2-FFC0-7883-DC619537B360}"/>
              </a:ext>
            </a:extLst>
          </p:cNvPr>
          <p:cNvSpPr/>
          <p:nvPr/>
        </p:nvSpPr>
        <p:spPr>
          <a:xfrm>
            <a:off x="4101493" y="3487782"/>
            <a:ext cx="484300" cy="586680"/>
          </a:xfrm>
          <a:custGeom>
            <a:avLst/>
            <a:gdLst>
              <a:gd name="connsiteX0" fmla="*/ 481140 w 484300"/>
              <a:gd name="connsiteY0" fmla="*/ 5013 h 586680"/>
              <a:gd name="connsiteX1" fmla="*/ 7991 w 484300"/>
              <a:gd name="connsiteY1" fmla="*/ 579171 h 586680"/>
              <a:gd name="connsiteX2" fmla="*/ 204693 w 484300"/>
              <a:gd name="connsiteY2" fmla="*/ 313358 h 586680"/>
              <a:gd name="connsiteX3" fmla="*/ 481140 w 484300"/>
              <a:gd name="connsiteY3" fmla="*/ 5013 h 58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300" h="586680">
                <a:moveTo>
                  <a:pt x="481140" y="5013"/>
                </a:moveTo>
                <a:cubicBezTo>
                  <a:pt x="448356" y="49315"/>
                  <a:pt x="54065" y="527780"/>
                  <a:pt x="7991" y="579171"/>
                </a:cubicBezTo>
                <a:cubicBezTo>
                  <a:pt x="-38084" y="630562"/>
                  <a:pt x="126721" y="404621"/>
                  <a:pt x="204693" y="313358"/>
                </a:cubicBezTo>
                <a:cubicBezTo>
                  <a:pt x="282665" y="222095"/>
                  <a:pt x="513924" y="-39289"/>
                  <a:pt x="481140" y="50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D6E945CE-C584-7EC9-0539-5A52C97BAC33}"/>
              </a:ext>
            </a:extLst>
          </p:cNvPr>
          <p:cNvSpPr/>
          <p:nvPr/>
        </p:nvSpPr>
        <p:spPr>
          <a:xfrm>
            <a:off x="5719550" y="3549569"/>
            <a:ext cx="111535" cy="141767"/>
          </a:xfrm>
          <a:custGeom>
            <a:avLst/>
            <a:gdLst>
              <a:gd name="connsiteX0" fmla="*/ 180 w 111535"/>
              <a:gd name="connsiteY0" fmla="*/ 825 h 141767"/>
              <a:gd name="connsiteX1" fmla="*/ 107385 w 111535"/>
              <a:gd name="connsiteY1" fmla="*/ 139562 h 141767"/>
              <a:gd name="connsiteX2" fmla="*/ 82160 w 111535"/>
              <a:gd name="connsiteY2" fmla="*/ 82806 h 141767"/>
              <a:gd name="connsiteX3" fmla="*/ 180 w 111535"/>
              <a:gd name="connsiteY3" fmla="*/ 825 h 1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35" h="141767">
                <a:moveTo>
                  <a:pt x="180" y="825"/>
                </a:moveTo>
                <a:cubicBezTo>
                  <a:pt x="4384" y="10284"/>
                  <a:pt x="93722" y="125899"/>
                  <a:pt x="107385" y="139562"/>
                </a:cubicBezTo>
                <a:cubicBezTo>
                  <a:pt x="121048" y="153225"/>
                  <a:pt x="97926" y="99623"/>
                  <a:pt x="82160" y="82806"/>
                </a:cubicBezTo>
                <a:cubicBezTo>
                  <a:pt x="66394" y="65989"/>
                  <a:pt x="-4024" y="-8634"/>
                  <a:pt x="180" y="825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A9A52C9E-8C13-62BE-E0BD-73B067BEE464}"/>
              </a:ext>
            </a:extLst>
          </p:cNvPr>
          <p:cNvSpPr/>
          <p:nvPr/>
        </p:nvSpPr>
        <p:spPr>
          <a:xfrm>
            <a:off x="6047652" y="3335359"/>
            <a:ext cx="19401" cy="254167"/>
          </a:xfrm>
          <a:custGeom>
            <a:avLst/>
            <a:gdLst>
              <a:gd name="connsiteX0" fmla="*/ 18919 w 19401"/>
              <a:gd name="connsiteY0" fmla="*/ 624 h 254167"/>
              <a:gd name="connsiteX1" fmla="*/ 12613 w 19401"/>
              <a:gd name="connsiteY1" fmla="*/ 246567 h 254167"/>
              <a:gd name="connsiteX2" fmla="*/ 0 w 19401"/>
              <a:gd name="connsiteY2" fmla="*/ 177198 h 254167"/>
              <a:gd name="connsiteX3" fmla="*/ 18919 w 19401"/>
              <a:gd name="connsiteY3" fmla="*/ 624 h 25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1" h="254167">
                <a:moveTo>
                  <a:pt x="18919" y="624"/>
                </a:moveTo>
                <a:cubicBezTo>
                  <a:pt x="21021" y="12186"/>
                  <a:pt x="15766" y="217138"/>
                  <a:pt x="12613" y="246567"/>
                </a:cubicBezTo>
                <a:cubicBezTo>
                  <a:pt x="9460" y="275996"/>
                  <a:pt x="0" y="212933"/>
                  <a:pt x="0" y="177198"/>
                </a:cubicBezTo>
                <a:cubicBezTo>
                  <a:pt x="0" y="141463"/>
                  <a:pt x="16817" y="-10938"/>
                  <a:pt x="18919" y="624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146BA906-37D2-6CDC-7736-219E8CD64E02}"/>
              </a:ext>
            </a:extLst>
          </p:cNvPr>
          <p:cNvSpPr/>
          <p:nvPr/>
        </p:nvSpPr>
        <p:spPr>
          <a:xfrm>
            <a:off x="5117927" y="4514394"/>
            <a:ext cx="583727" cy="25038"/>
          </a:xfrm>
          <a:custGeom>
            <a:avLst/>
            <a:gdLst>
              <a:gd name="connsiteX0" fmla="*/ 795 w 583727"/>
              <a:gd name="connsiteY0" fmla="*/ 56 h 25038"/>
              <a:gd name="connsiteX1" fmla="*/ 253374 w 583727"/>
              <a:gd name="connsiteY1" fmla="*/ 22437 h 25038"/>
              <a:gd name="connsiteX2" fmla="*/ 234190 w 583727"/>
              <a:gd name="connsiteY2" fmla="*/ 22437 h 25038"/>
              <a:gd name="connsiteX3" fmla="*/ 384459 w 583727"/>
              <a:gd name="connsiteY3" fmla="*/ 3254 h 25038"/>
              <a:gd name="connsiteX4" fmla="*/ 582686 w 583727"/>
              <a:gd name="connsiteY4" fmla="*/ 3254 h 25038"/>
              <a:gd name="connsiteX5" fmla="*/ 467586 w 583727"/>
              <a:gd name="connsiteY5" fmla="*/ 9648 h 25038"/>
              <a:gd name="connsiteX6" fmla="*/ 349290 w 583727"/>
              <a:gd name="connsiteY6" fmla="*/ 16042 h 25038"/>
              <a:gd name="connsiteX7" fmla="*/ 795 w 583727"/>
              <a:gd name="connsiteY7" fmla="*/ 56 h 2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727" h="25038">
                <a:moveTo>
                  <a:pt x="795" y="56"/>
                </a:moveTo>
                <a:cubicBezTo>
                  <a:pt x="-15191" y="1122"/>
                  <a:pt x="214475" y="18707"/>
                  <a:pt x="253374" y="22437"/>
                </a:cubicBezTo>
                <a:cubicBezTo>
                  <a:pt x="292273" y="26167"/>
                  <a:pt x="212342" y="25634"/>
                  <a:pt x="234190" y="22437"/>
                </a:cubicBezTo>
                <a:cubicBezTo>
                  <a:pt x="256038" y="19240"/>
                  <a:pt x="326376" y="6451"/>
                  <a:pt x="384459" y="3254"/>
                </a:cubicBezTo>
                <a:cubicBezTo>
                  <a:pt x="442542" y="57"/>
                  <a:pt x="568832" y="2188"/>
                  <a:pt x="582686" y="3254"/>
                </a:cubicBezTo>
                <a:cubicBezTo>
                  <a:pt x="596541" y="4320"/>
                  <a:pt x="467586" y="9648"/>
                  <a:pt x="467586" y="9648"/>
                </a:cubicBezTo>
                <a:cubicBezTo>
                  <a:pt x="428687" y="11779"/>
                  <a:pt x="424424" y="18706"/>
                  <a:pt x="349290" y="16042"/>
                </a:cubicBezTo>
                <a:cubicBezTo>
                  <a:pt x="274156" y="13378"/>
                  <a:pt x="16781" y="-1010"/>
                  <a:pt x="795" y="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C501C701-5D54-252B-800E-D4A3184C2E84}"/>
              </a:ext>
            </a:extLst>
          </p:cNvPr>
          <p:cNvSpPr/>
          <p:nvPr/>
        </p:nvSpPr>
        <p:spPr>
          <a:xfrm>
            <a:off x="5886026" y="4562403"/>
            <a:ext cx="41658" cy="99127"/>
          </a:xfrm>
          <a:custGeom>
            <a:avLst/>
            <a:gdLst>
              <a:gd name="connsiteX0" fmla="*/ 24 w 41658"/>
              <a:gd name="connsiteY0" fmla="*/ 5 h 99127"/>
              <a:gd name="connsiteX1" fmla="*/ 35194 w 41658"/>
              <a:gd name="connsiteY1" fmla="*/ 57555 h 99127"/>
              <a:gd name="connsiteX2" fmla="*/ 16010 w 41658"/>
              <a:gd name="connsiteY2" fmla="*/ 99119 h 99127"/>
              <a:gd name="connsiteX3" fmla="*/ 41588 w 41658"/>
              <a:gd name="connsiteY3" fmla="*/ 54358 h 99127"/>
              <a:gd name="connsiteX4" fmla="*/ 24 w 41658"/>
              <a:gd name="connsiteY4" fmla="*/ 5 h 9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8" h="99127">
                <a:moveTo>
                  <a:pt x="24" y="5"/>
                </a:moveTo>
                <a:cubicBezTo>
                  <a:pt x="-1042" y="538"/>
                  <a:pt x="32530" y="41036"/>
                  <a:pt x="35194" y="57555"/>
                </a:cubicBezTo>
                <a:cubicBezTo>
                  <a:pt x="37858" y="74074"/>
                  <a:pt x="14944" y="99652"/>
                  <a:pt x="16010" y="99119"/>
                </a:cubicBezTo>
                <a:cubicBezTo>
                  <a:pt x="17076" y="98586"/>
                  <a:pt x="43186" y="68745"/>
                  <a:pt x="41588" y="54358"/>
                </a:cubicBezTo>
                <a:cubicBezTo>
                  <a:pt x="39990" y="39971"/>
                  <a:pt x="1090" y="-528"/>
                  <a:pt x="24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01825D19-987D-E821-ACB9-ABCF2C62F5C6}"/>
              </a:ext>
            </a:extLst>
          </p:cNvPr>
          <p:cNvSpPr/>
          <p:nvPr/>
        </p:nvSpPr>
        <p:spPr>
          <a:xfrm>
            <a:off x="5716597" y="4520281"/>
            <a:ext cx="147077" cy="102874"/>
          </a:xfrm>
          <a:custGeom>
            <a:avLst/>
            <a:gdLst>
              <a:gd name="connsiteX0" fmla="*/ 2 w 147077"/>
              <a:gd name="connsiteY0" fmla="*/ 32536 h 102874"/>
              <a:gd name="connsiteX1" fmla="*/ 89523 w 147077"/>
              <a:gd name="connsiteY1" fmla="*/ 58113 h 102874"/>
              <a:gd name="connsiteX2" fmla="*/ 147073 w 147077"/>
              <a:gd name="connsiteY2" fmla="*/ 102874 h 102874"/>
              <a:gd name="connsiteX3" fmla="*/ 92720 w 147077"/>
              <a:gd name="connsiteY3" fmla="*/ 58113 h 102874"/>
              <a:gd name="connsiteX4" fmla="*/ 115101 w 147077"/>
              <a:gd name="connsiteY4" fmla="*/ 564 h 102874"/>
              <a:gd name="connsiteX5" fmla="*/ 86326 w 147077"/>
              <a:gd name="connsiteY5" fmla="*/ 29339 h 102874"/>
              <a:gd name="connsiteX6" fmla="*/ 2 w 147077"/>
              <a:gd name="connsiteY6" fmla="*/ 32536 h 10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77" h="102874">
                <a:moveTo>
                  <a:pt x="2" y="32536"/>
                </a:moveTo>
                <a:cubicBezTo>
                  <a:pt x="535" y="37332"/>
                  <a:pt x="65011" y="46390"/>
                  <a:pt x="89523" y="58113"/>
                </a:cubicBezTo>
                <a:cubicBezTo>
                  <a:pt x="114035" y="69836"/>
                  <a:pt x="146540" y="102874"/>
                  <a:pt x="147073" y="102874"/>
                </a:cubicBezTo>
                <a:cubicBezTo>
                  <a:pt x="147606" y="102874"/>
                  <a:pt x="98049" y="75165"/>
                  <a:pt x="92720" y="58113"/>
                </a:cubicBezTo>
                <a:cubicBezTo>
                  <a:pt x="87391" y="41061"/>
                  <a:pt x="116167" y="5360"/>
                  <a:pt x="115101" y="564"/>
                </a:cubicBezTo>
                <a:cubicBezTo>
                  <a:pt x="114035" y="-4232"/>
                  <a:pt x="101779" y="22945"/>
                  <a:pt x="86326" y="29339"/>
                </a:cubicBezTo>
                <a:cubicBezTo>
                  <a:pt x="70873" y="35733"/>
                  <a:pt x="-531" y="27740"/>
                  <a:pt x="2" y="325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656E57AE-12E0-B9CE-9F49-5BA332B8EF2B}"/>
              </a:ext>
            </a:extLst>
          </p:cNvPr>
          <p:cNvSpPr/>
          <p:nvPr/>
        </p:nvSpPr>
        <p:spPr>
          <a:xfrm>
            <a:off x="5991471" y="4430554"/>
            <a:ext cx="86947" cy="170414"/>
          </a:xfrm>
          <a:custGeom>
            <a:avLst/>
            <a:gdLst>
              <a:gd name="connsiteX0" fmla="*/ 87 w 86947"/>
              <a:gd name="connsiteY0" fmla="*/ 769 h 170414"/>
              <a:gd name="connsiteX1" fmla="*/ 83214 w 86947"/>
              <a:gd name="connsiteY1" fmla="*/ 167024 h 170414"/>
              <a:gd name="connsiteX2" fmla="*/ 67228 w 86947"/>
              <a:gd name="connsiteY2" fmla="*/ 106277 h 170414"/>
              <a:gd name="connsiteX3" fmla="*/ 87 w 86947"/>
              <a:gd name="connsiteY3" fmla="*/ 769 h 17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47" h="170414">
                <a:moveTo>
                  <a:pt x="87" y="769"/>
                </a:moveTo>
                <a:cubicBezTo>
                  <a:pt x="2751" y="10893"/>
                  <a:pt x="72024" y="149439"/>
                  <a:pt x="83214" y="167024"/>
                </a:cubicBezTo>
                <a:cubicBezTo>
                  <a:pt x="94404" y="184609"/>
                  <a:pt x="77885" y="129190"/>
                  <a:pt x="67228" y="106277"/>
                </a:cubicBezTo>
                <a:cubicBezTo>
                  <a:pt x="56571" y="83364"/>
                  <a:pt x="-2577" y="-9355"/>
                  <a:pt x="87" y="7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A2493CDA-04B9-CEED-EE58-FE8CC63549C2}"/>
              </a:ext>
            </a:extLst>
          </p:cNvPr>
          <p:cNvSpPr/>
          <p:nvPr/>
        </p:nvSpPr>
        <p:spPr>
          <a:xfrm>
            <a:off x="6237712" y="4418432"/>
            <a:ext cx="35779" cy="163416"/>
          </a:xfrm>
          <a:custGeom>
            <a:avLst/>
            <a:gdLst>
              <a:gd name="connsiteX0" fmla="*/ 31 w 35779"/>
              <a:gd name="connsiteY0" fmla="*/ 102 h 163416"/>
              <a:gd name="connsiteX1" fmla="*/ 28805 w 35779"/>
              <a:gd name="connsiteY1" fmla="*/ 112004 h 163416"/>
              <a:gd name="connsiteX2" fmla="*/ 22411 w 35779"/>
              <a:gd name="connsiteY2" fmla="*/ 163160 h 163416"/>
              <a:gd name="connsiteX3" fmla="*/ 35200 w 35779"/>
              <a:gd name="connsiteY3" fmla="*/ 92821 h 163416"/>
              <a:gd name="connsiteX4" fmla="*/ 31 w 35779"/>
              <a:gd name="connsiteY4" fmla="*/ 102 h 16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" h="163416">
                <a:moveTo>
                  <a:pt x="31" y="102"/>
                </a:moveTo>
                <a:cubicBezTo>
                  <a:pt x="-1035" y="3299"/>
                  <a:pt x="25075" y="84828"/>
                  <a:pt x="28805" y="112004"/>
                </a:cubicBezTo>
                <a:cubicBezTo>
                  <a:pt x="32535" y="139180"/>
                  <a:pt x="21345" y="166357"/>
                  <a:pt x="22411" y="163160"/>
                </a:cubicBezTo>
                <a:cubicBezTo>
                  <a:pt x="23477" y="159963"/>
                  <a:pt x="38930" y="116267"/>
                  <a:pt x="35200" y="92821"/>
                </a:cubicBezTo>
                <a:cubicBezTo>
                  <a:pt x="31470" y="69375"/>
                  <a:pt x="1097" y="-3095"/>
                  <a:pt x="31" y="1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65D0F54A-299B-A0AF-2F35-46A715548F73}"/>
              </a:ext>
            </a:extLst>
          </p:cNvPr>
          <p:cNvSpPr/>
          <p:nvPr/>
        </p:nvSpPr>
        <p:spPr>
          <a:xfrm>
            <a:off x="6435177" y="4507951"/>
            <a:ext cx="71272" cy="128157"/>
          </a:xfrm>
          <a:custGeom>
            <a:avLst/>
            <a:gdLst>
              <a:gd name="connsiteX0" fmla="*/ 71131 w 71272"/>
              <a:gd name="connsiteY0" fmla="*/ 105 h 128157"/>
              <a:gd name="connsiteX1" fmla="*/ 26370 w 71272"/>
              <a:gd name="connsiteY1" fmla="*/ 67246 h 128157"/>
              <a:gd name="connsiteX2" fmla="*/ 792 w 71272"/>
              <a:gd name="connsiteY2" fmla="*/ 127993 h 128157"/>
              <a:gd name="connsiteX3" fmla="*/ 10384 w 71272"/>
              <a:gd name="connsiteY3" fmla="*/ 83232 h 128157"/>
              <a:gd name="connsiteX4" fmla="*/ 71131 w 71272"/>
              <a:gd name="connsiteY4" fmla="*/ 105 h 12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72" h="128157">
                <a:moveTo>
                  <a:pt x="71131" y="105"/>
                </a:moveTo>
                <a:cubicBezTo>
                  <a:pt x="73795" y="-2559"/>
                  <a:pt x="38093" y="45931"/>
                  <a:pt x="26370" y="67246"/>
                </a:cubicBezTo>
                <a:cubicBezTo>
                  <a:pt x="14647" y="88561"/>
                  <a:pt x="3456" y="125329"/>
                  <a:pt x="792" y="127993"/>
                </a:cubicBezTo>
                <a:cubicBezTo>
                  <a:pt x="-1872" y="130657"/>
                  <a:pt x="2391" y="100284"/>
                  <a:pt x="10384" y="83232"/>
                </a:cubicBezTo>
                <a:cubicBezTo>
                  <a:pt x="18377" y="66180"/>
                  <a:pt x="68467" y="2769"/>
                  <a:pt x="71131" y="1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459506D9-6E9A-EB3D-CF7B-E6C152508A21}"/>
              </a:ext>
            </a:extLst>
          </p:cNvPr>
          <p:cNvSpPr/>
          <p:nvPr/>
        </p:nvSpPr>
        <p:spPr>
          <a:xfrm>
            <a:off x="6400762" y="3855129"/>
            <a:ext cx="110530" cy="76651"/>
          </a:xfrm>
          <a:custGeom>
            <a:avLst/>
            <a:gdLst>
              <a:gd name="connsiteX0" fmla="*/ 38 w 110530"/>
              <a:gd name="connsiteY0" fmla="*/ 76349 h 76651"/>
              <a:gd name="connsiteX1" fmla="*/ 66299 w 110530"/>
              <a:gd name="connsiteY1" fmla="*/ 14506 h 76651"/>
              <a:gd name="connsiteX2" fmla="*/ 110473 w 110530"/>
              <a:gd name="connsiteY2" fmla="*/ 1254 h 76651"/>
              <a:gd name="connsiteX3" fmla="*/ 57464 w 110530"/>
              <a:gd name="connsiteY3" fmla="*/ 36593 h 76651"/>
              <a:gd name="connsiteX4" fmla="*/ 38 w 110530"/>
              <a:gd name="connsiteY4" fmla="*/ 76349 h 7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0" h="76651">
                <a:moveTo>
                  <a:pt x="38" y="76349"/>
                </a:moveTo>
                <a:cubicBezTo>
                  <a:pt x="1510" y="72668"/>
                  <a:pt x="47893" y="27022"/>
                  <a:pt x="66299" y="14506"/>
                </a:cubicBezTo>
                <a:cubicBezTo>
                  <a:pt x="84705" y="1990"/>
                  <a:pt x="111945" y="-2427"/>
                  <a:pt x="110473" y="1254"/>
                </a:cubicBezTo>
                <a:cubicBezTo>
                  <a:pt x="109001" y="4935"/>
                  <a:pt x="75134" y="24077"/>
                  <a:pt x="57464" y="36593"/>
                </a:cubicBezTo>
                <a:cubicBezTo>
                  <a:pt x="39794" y="49109"/>
                  <a:pt x="-1434" y="80030"/>
                  <a:pt x="38" y="76349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9B3A1FC8-1967-95BF-9D86-448B67F9EC83}"/>
              </a:ext>
            </a:extLst>
          </p:cNvPr>
          <p:cNvSpPr/>
          <p:nvPr/>
        </p:nvSpPr>
        <p:spPr>
          <a:xfrm>
            <a:off x="5698326" y="3829785"/>
            <a:ext cx="111215" cy="88672"/>
          </a:xfrm>
          <a:custGeom>
            <a:avLst/>
            <a:gdLst>
              <a:gd name="connsiteX0" fmla="*/ 109 w 111215"/>
              <a:gd name="connsiteY0" fmla="*/ 93 h 88672"/>
              <a:gd name="connsiteX1" fmla="*/ 88457 w 111215"/>
              <a:gd name="connsiteY1" fmla="*/ 61937 h 88672"/>
              <a:gd name="connsiteX2" fmla="*/ 110544 w 111215"/>
              <a:gd name="connsiteY2" fmla="*/ 88441 h 88672"/>
              <a:gd name="connsiteX3" fmla="*/ 70787 w 111215"/>
              <a:gd name="connsiteY3" fmla="*/ 48685 h 88672"/>
              <a:gd name="connsiteX4" fmla="*/ 109 w 111215"/>
              <a:gd name="connsiteY4" fmla="*/ 93 h 8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15" h="88672">
                <a:moveTo>
                  <a:pt x="109" y="93"/>
                </a:moveTo>
                <a:cubicBezTo>
                  <a:pt x="3054" y="2302"/>
                  <a:pt x="88457" y="61937"/>
                  <a:pt x="88457" y="61937"/>
                </a:cubicBezTo>
                <a:cubicBezTo>
                  <a:pt x="106863" y="76662"/>
                  <a:pt x="113489" y="90650"/>
                  <a:pt x="110544" y="88441"/>
                </a:cubicBezTo>
                <a:cubicBezTo>
                  <a:pt x="107599" y="86232"/>
                  <a:pt x="86984" y="61937"/>
                  <a:pt x="70787" y="48685"/>
                </a:cubicBezTo>
                <a:cubicBezTo>
                  <a:pt x="54590" y="35433"/>
                  <a:pt x="-2836" y="-2116"/>
                  <a:pt x="109" y="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A64DC76D-1A91-EF54-FA94-A36CF5789B51}"/>
              </a:ext>
            </a:extLst>
          </p:cNvPr>
          <p:cNvSpPr/>
          <p:nvPr/>
        </p:nvSpPr>
        <p:spPr>
          <a:xfrm>
            <a:off x="7063371" y="4086054"/>
            <a:ext cx="53105" cy="106129"/>
          </a:xfrm>
          <a:custGeom>
            <a:avLst/>
            <a:gdLst>
              <a:gd name="connsiteX0" fmla="*/ 38 w 53105"/>
              <a:gd name="connsiteY0" fmla="*/ 33 h 106129"/>
              <a:gd name="connsiteX1" fmla="*/ 44212 w 53105"/>
              <a:gd name="connsiteY1" fmla="*/ 70711 h 106129"/>
              <a:gd name="connsiteX2" fmla="*/ 26542 w 53105"/>
              <a:gd name="connsiteY2" fmla="*/ 106050 h 106129"/>
              <a:gd name="connsiteX3" fmla="*/ 53046 w 53105"/>
              <a:gd name="connsiteY3" fmla="*/ 61876 h 106129"/>
              <a:gd name="connsiteX4" fmla="*/ 38 w 53105"/>
              <a:gd name="connsiteY4" fmla="*/ 33 h 1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05" h="106129">
                <a:moveTo>
                  <a:pt x="38" y="33"/>
                </a:moveTo>
                <a:cubicBezTo>
                  <a:pt x="-1434" y="1506"/>
                  <a:pt x="39795" y="53042"/>
                  <a:pt x="44212" y="70711"/>
                </a:cubicBezTo>
                <a:cubicBezTo>
                  <a:pt x="48629" y="88380"/>
                  <a:pt x="25070" y="107523"/>
                  <a:pt x="26542" y="106050"/>
                </a:cubicBezTo>
                <a:cubicBezTo>
                  <a:pt x="28014" y="104578"/>
                  <a:pt x="54519" y="77337"/>
                  <a:pt x="53046" y="61876"/>
                </a:cubicBezTo>
                <a:cubicBezTo>
                  <a:pt x="51574" y="46415"/>
                  <a:pt x="1510" y="-1440"/>
                  <a:pt x="38" y="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EEB355A6-AF07-0C4A-439F-CAF5B87B187A}"/>
              </a:ext>
            </a:extLst>
          </p:cNvPr>
          <p:cNvSpPr/>
          <p:nvPr/>
        </p:nvSpPr>
        <p:spPr>
          <a:xfrm>
            <a:off x="4102738" y="4290252"/>
            <a:ext cx="72391" cy="232130"/>
          </a:xfrm>
          <a:custGeom>
            <a:avLst/>
            <a:gdLst>
              <a:gd name="connsiteX0" fmla="*/ 72352 w 72391"/>
              <a:gd name="connsiteY0" fmla="*/ 394 h 232130"/>
              <a:gd name="connsiteX1" fmla="*/ 12062 w 72391"/>
              <a:gd name="connsiteY1" fmla="*/ 151119 h 232130"/>
              <a:gd name="connsiteX2" fmla="*/ 12062 w 72391"/>
              <a:gd name="connsiteY2" fmla="*/ 231506 h 232130"/>
              <a:gd name="connsiteX3" fmla="*/ 2014 w 72391"/>
              <a:gd name="connsiteY3" fmla="*/ 110926 h 232130"/>
              <a:gd name="connsiteX4" fmla="*/ 72352 w 72391"/>
              <a:gd name="connsiteY4" fmla="*/ 394 h 23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1" h="232130">
                <a:moveTo>
                  <a:pt x="72352" y="394"/>
                </a:moveTo>
                <a:cubicBezTo>
                  <a:pt x="74027" y="7093"/>
                  <a:pt x="22110" y="112600"/>
                  <a:pt x="12062" y="151119"/>
                </a:cubicBezTo>
                <a:cubicBezTo>
                  <a:pt x="2014" y="189638"/>
                  <a:pt x="13737" y="238205"/>
                  <a:pt x="12062" y="231506"/>
                </a:cubicBezTo>
                <a:cubicBezTo>
                  <a:pt x="10387" y="224807"/>
                  <a:pt x="-5522" y="147770"/>
                  <a:pt x="2014" y="110926"/>
                </a:cubicBezTo>
                <a:cubicBezTo>
                  <a:pt x="9550" y="74082"/>
                  <a:pt x="70677" y="-6305"/>
                  <a:pt x="72352" y="39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1C4168EF-8621-D677-4E53-8877009A1399}"/>
              </a:ext>
            </a:extLst>
          </p:cNvPr>
          <p:cNvSpPr/>
          <p:nvPr/>
        </p:nvSpPr>
        <p:spPr>
          <a:xfrm>
            <a:off x="5983307" y="4575970"/>
            <a:ext cx="81217" cy="178915"/>
          </a:xfrm>
          <a:custGeom>
            <a:avLst/>
            <a:gdLst>
              <a:gd name="connsiteX0" fmla="*/ 50 w 81217"/>
              <a:gd name="connsiteY0" fmla="*/ 6 h 178915"/>
              <a:gd name="connsiteX1" fmla="*/ 67636 w 81217"/>
              <a:gd name="connsiteY1" fmla="*/ 83494 h 178915"/>
              <a:gd name="connsiteX2" fmla="*/ 71611 w 81217"/>
              <a:gd name="connsiteY2" fmla="*/ 178910 h 178915"/>
              <a:gd name="connsiteX3" fmla="*/ 79563 w 81217"/>
              <a:gd name="connsiteY3" fmla="*/ 87470 h 178915"/>
              <a:gd name="connsiteX4" fmla="*/ 50 w 81217"/>
              <a:gd name="connsiteY4" fmla="*/ 6 h 17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17" h="178915">
                <a:moveTo>
                  <a:pt x="50" y="6"/>
                </a:moveTo>
                <a:cubicBezTo>
                  <a:pt x="-1938" y="-657"/>
                  <a:pt x="55709" y="53677"/>
                  <a:pt x="67636" y="83494"/>
                </a:cubicBezTo>
                <a:cubicBezTo>
                  <a:pt x="79563" y="113311"/>
                  <a:pt x="69623" y="178247"/>
                  <a:pt x="71611" y="178910"/>
                </a:cubicBezTo>
                <a:cubicBezTo>
                  <a:pt x="73599" y="179573"/>
                  <a:pt x="85526" y="114637"/>
                  <a:pt x="79563" y="87470"/>
                </a:cubicBezTo>
                <a:cubicBezTo>
                  <a:pt x="73600" y="60303"/>
                  <a:pt x="2038" y="669"/>
                  <a:pt x="50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79273C36-116C-4F7A-B798-34138FB00879}"/>
              </a:ext>
            </a:extLst>
          </p:cNvPr>
          <p:cNvSpPr/>
          <p:nvPr/>
        </p:nvSpPr>
        <p:spPr>
          <a:xfrm>
            <a:off x="4075430" y="2588966"/>
            <a:ext cx="3315184" cy="1843779"/>
          </a:xfrm>
          <a:custGeom>
            <a:avLst/>
            <a:gdLst>
              <a:gd name="connsiteX0" fmla="*/ 788801 w 3315184"/>
              <a:gd name="connsiteY0" fmla="*/ 559587 h 1843779"/>
              <a:gd name="connsiteX1" fmla="*/ 2080273 w 3315184"/>
              <a:gd name="connsiteY1" fmla="*/ 493599 h 1843779"/>
              <a:gd name="connsiteX2" fmla="*/ 1967151 w 3315184"/>
              <a:gd name="connsiteY2" fmla="*/ 418185 h 1843779"/>
              <a:gd name="connsiteX3" fmla="*/ 2759003 w 3315184"/>
              <a:gd name="connsiteY3" fmla="*/ 644428 h 1843779"/>
              <a:gd name="connsiteX4" fmla="*/ 2579894 w 3315184"/>
              <a:gd name="connsiteY4" fmla="*/ 663281 h 1843779"/>
              <a:gd name="connsiteX5" fmla="*/ 3032380 w 3315184"/>
              <a:gd name="connsiteY5" fmla="*/ 1323158 h 1843779"/>
              <a:gd name="connsiteX6" fmla="*/ 3315184 w 3315184"/>
              <a:gd name="connsiteY6" fmla="*/ 1841632 h 1843779"/>
              <a:gd name="connsiteX7" fmla="*/ 3032380 w 3315184"/>
              <a:gd name="connsiteY7" fmla="*/ 1125195 h 1843779"/>
              <a:gd name="connsiteX8" fmla="*/ 2532760 w 3315184"/>
              <a:gd name="connsiteY8" fmla="*/ 182514 h 1843779"/>
              <a:gd name="connsiteX9" fmla="*/ 1109312 w 3315184"/>
              <a:gd name="connsiteY9" fmla="*/ 116527 h 1843779"/>
              <a:gd name="connsiteX10" fmla="*/ 1363836 w 3315184"/>
              <a:gd name="connsiteY10" fmla="*/ 12832 h 1843779"/>
              <a:gd name="connsiteX11" fmla="*/ 534277 w 3315184"/>
              <a:gd name="connsiteY11" fmla="*/ 437038 h 1843779"/>
              <a:gd name="connsiteX12" fmla="*/ 25230 w 3315184"/>
              <a:gd name="connsiteY12" fmla="*/ 550160 h 1843779"/>
              <a:gd name="connsiteX13" fmla="*/ 1326129 w 3315184"/>
              <a:gd name="connsiteY13" fmla="*/ 380477 h 1843779"/>
              <a:gd name="connsiteX14" fmla="*/ 788801 w 3315184"/>
              <a:gd name="connsiteY14" fmla="*/ 559587 h 184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5184" h="1843779">
                <a:moveTo>
                  <a:pt x="788801" y="559587"/>
                </a:moveTo>
                <a:cubicBezTo>
                  <a:pt x="914492" y="578441"/>
                  <a:pt x="1883881" y="517166"/>
                  <a:pt x="2080273" y="493599"/>
                </a:cubicBezTo>
                <a:cubicBezTo>
                  <a:pt x="2276665" y="470032"/>
                  <a:pt x="1854029" y="393047"/>
                  <a:pt x="1967151" y="418185"/>
                </a:cubicBezTo>
                <a:cubicBezTo>
                  <a:pt x="2080273" y="443323"/>
                  <a:pt x="2656879" y="603579"/>
                  <a:pt x="2759003" y="644428"/>
                </a:cubicBezTo>
                <a:cubicBezTo>
                  <a:pt x="2861127" y="685277"/>
                  <a:pt x="2534331" y="550159"/>
                  <a:pt x="2579894" y="663281"/>
                </a:cubicBezTo>
                <a:cubicBezTo>
                  <a:pt x="2625457" y="776403"/>
                  <a:pt x="2909832" y="1126766"/>
                  <a:pt x="3032380" y="1323158"/>
                </a:cubicBezTo>
                <a:cubicBezTo>
                  <a:pt x="3154928" y="1519550"/>
                  <a:pt x="3315184" y="1874626"/>
                  <a:pt x="3315184" y="1841632"/>
                </a:cubicBezTo>
                <a:cubicBezTo>
                  <a:pt x="3315184" y="1808638"/>
                  <a:pt x="3162784" y="1401715"/>
                  <a:pt x="3032380" y="1125195"/>
                </a:cubicBezTo>
                <a:cubicBezTo>
                  <a:pt x="2901976" y="848675"/>
                  <a:pt x="2853271" y="350625"/>
                  <a:pt x="2532760" y="182514"/>
                </a:cubicBezTo>
                <a:cubicBezTo>
                  <a:pt x="2212249" y="14403"/>
                  <a:pt x="1304133" y="144807"/>
                  <a:pt x="1109312" y="116527"/>
                </a:cubicBezTo>
                <a:cubicBezTo>
                  <a:pt x="914491" y="88247"/>
                  <a:pt x="1459675" y="-40586"/>
                  <a:pt x="1363836" y="12832"/>
                </a:cubicBezTo>
                <a:cubicBezTo>
                  <a:pt x="1267997" y="66250"/>
                  <a:pt x="757378" y="347483"/>
                  <a:pt x="534277" y="437038"/>
                </a:cubicBezTo>
                <a:cubicBezTo>
                  <a:pt x="311176" y="526593"/>
                  <a:pt x="-106745" y="559587"/>
                  <a:pt x="25230" y="550160"/>
                </a:cubicBezTo>
                <a:cubicBezTo>
                  <a:pt x="157205" y="540733"/>
                  <a:pt x="1192583" y="380477"/>
                  <a:pt x="1326129" y="380477"/>
                </a:cubicBezTo>
                <a:cubicBezTo>
                  <a:pt x="1459675" y="380477"/>
                  <a:pt x="663110" y="540733"/>
                  <a:pt x="788801" y="55958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0B242FFB-4019-518E-E542-1987D8A00126}"/>
              </a:ext>
            </a:extLst>
          </p:cNvPr>
          <p:cNvSpPr/>
          <p:nvPr/>
        </p:nvSpPr>
        <p:spPr>
          <a:xfrm>
            <a:off x="4935141" y="2943625"/>
            <a:ext cx="387290" cy="228116"/>
          </a:xfrm>
          <a:custGeom>
            <a:avLst/>
            <a:gdLst>
              <a:gd name="connsiteX0" fmla="*/ 1383 w 387290"/>
              <a:gd name="connsiteY0" fmla="*/ 225883 h 228116"/>
              <a:gd name="connsiteX1" fmla="*/ 279410 w 387290"/>
              <a:gd name="connsiteY1" fmla="*/ 59067 h 228116"/>
              <a:gd name="connsiteX2" fmla="*/ 384443 w 387290"/>
              <a:gd name="connsiteY2" fmla="*/ 3461 h 228116"/>
              <a:gd name="connsiteX3" fmla="*/ 180556 w 387290"/>
              <a:gd name="connsiteY3" fmla="*/ 145564 h 228116"/>
              <a:gd name="connsiteX4" fmla="*/ 1383 w 387290"/>
              <a:gd name="connsiteY4" fmla="*/ 225883 h 22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290" h="228116">
                <a:moveTo>
                  <a:pt x="1383" y="225883"/>
                </a:moveTo>
                <a:cubicBezTo>
                  <a:pt x="17859" y="211467"/>
                  <a:pt x="215567" y="96137"/>
                  <a:pt x="279410" y="59067"/>
                </a:cubicBezTo>
                <a:cubicBezTo>
                  <a:pt x="343253" y="21997"/>
                  <a:pt x="400919" y="-10955"/>
                  <a:pt x="384443" y="3461"/>
                </a:cubicBezTo>
                <a:cubicBezTo>
                  <a:pt x="367967" y="17877"/>
                  <a:pt x="241310" y="109523"/>
                  <a:pt x="180556" y="145564"/>
                </a:cubicBezTo>
                <a:cubicBezTo>
                  <a:pt x="119802" y="181605"/>
                  <a:pt x="-15093" y="240299"/>
                  <a:pt x="1383" y="2258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C13F45CB-C8B1-EC09-637D-ABC1949F63BF}"/>
              </a:ext>
            </a:extLst>
          </p:cNvPr>
          <p:cNvSpPr/>
          <p:nvPr/>
        </p:nvSpPr>
        <p:spPr>
          <a:xfrm>
            <a:off x="5754678" y="2885247"/>
            <a:ext cx="296482" cy="77914"/>
          </a:xfrm>
          <a:custGeom>
            <a:avLst/>
            <a:gdLst>
              <a:gd name="connsiteX0" fmla="*/ 3571 w 296482"/>
              <a:gd name="connsiteY0" fmla="*/ 56 h 77914"/>
              <a:gd name="connsiteX1" fmla="*/ 293954 w 296482"/>
              <a:gd name="connsiteY1" fmla="*/ 74196 h 77914"/>
              <a:gd name="connsiteX2" fmla="*/ 139495 w 296482"/>
              <a:gd name="connsiteY2" fmla="*/ 61839 h 77914"/>
              <a:gd name="connsiteX3" fmla="*/ 3571 w 296482"/>
              <a:gd name="connsiteY3" fmla="*/ 56 h 7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482" h="77914">
                <a:moveTo>
                  <a:pt x="3571" y="56"/>
                </a:moveTo>
                <a:cubicBezTo>
                  <a:pt x="29314" y="2116"/>
                  <a:pt x="271300" y="63899"/>
                  <a:pt x="293954" y="74196"/>
                </a:cubicBezTo>
                <a:cubicBezTo>
                  <a:pt x="316608" y="84493"/>
                  <a:pt x="180684" y="71106"/>
                  <a:pt x="139495" y="61839"/>
                </a:cubicBezTo>
                <a:cubicBezTo>
                  <a:pt x="98306" y="52572"/>
                  <a:pt x="-22172" y="-2004"/>
                  <a:pt x="3571" y="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61BB269F-7A9E-4239-580B-4BF1C2F35F43}"/>
              </a:ext>
            </a:extLst>
          </p:cNvPr>
          <p:cNvSpPr/>
          <p:nvPr/>
        </p:nvSpPr>
        <p:spPr>
          <a:xfrm>
            <a:off x="5395166" y="2592456"/>
            <a:ext cx="1417300" cy="420954"/>
          </a:xfrm>
          <a:custGeom>
            <a:avLst/>
            <a:gdLst>
              <a:gd name="connsiteX0" fmla="*/ 799 w 1417300"/>
              <a:gd name="connsiteY0" fmla="*/ 236155 h 420954"/>
              <a:gd name="connsiteX1" fmla="*/ 367564 w 1417300"/>
              <a:gd name="connsiteY1" fmla="*/ 170841 h 420954"/>
              <a:gd name="connsiteX2" fmla="*/ 799643 w 1417300"/>
              <a:gd name="connsiteY2" fmla="*/ 286397 h 420954"/>
              <a:gd name="connsiteX3" fmla="*/ 734329 w 1417300"/>
              <a:gd name="connsiteY3" fmla="*/ 175865 h 420954"/>
              <a:gd name="connsiteX4" fmla="*/ 1392496 w 1417300"/>
              <a:gd name="connsiteY4" fmla="*/ 412001 h 420954"/>
              <a:gd name="connsiteX5" fmla="*/ 1231722 w 1417300"/>
              <a:gd name="connsiteY5" fmla="*/ 351711 h 420954"/>
              <a:gd name="connsiteX6" fmla="*/ 789594 w 1417300"/>
              <a:gd name="connsiteY6" fmla="*/ 165817 h 420954"/>
              <a:gd name="connsiteX7" fmla="*/ 437902 w 1417300"/>
              <a:gd name="connsiteY7" fmla="*/ 19 h 420954"/>
              <a:gd name="connsiteX8" fmla="*/ 759449 w 1417300"/>
              <a:gd name="connsiteY8" fmla="*/ 175865 h 420954"/>
              <a:gd name="connsiteX9" fmla="*/ 734329 w 1417300"/>
              <a:gd name="connsiteY9" fmla="*/ 241179 h 420954"/>
              <a:gd name="connsiteX10" fmla="*/ 468047 w 1417300"/>
              <a:gd name="connsiteY10" fmla="*/ 160792 h 420954"/>
              <a:gd name="connsiteX11" fmla="*/ 799 w 1417300"/>
              <a:gd name="connsiteY11" fmla="*/ 236155 h 42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7300" h="420954">
                <a:moveTo>
                  <a:pt x="799" y="236155"/>
                </a:moveTo>
                <a:cubicBezTo>
                  <a:pt x="-15948" y="237830"/>
                  <a:pt x="234423" y="162467"/>
                  <a:pt x="367564" y="170841"/>
                </a:cubicBezTo>
                <a:cubicBezTo>
                  <a:pt x="500705" y="179215"/>
                  <a:pt x="738516" y="285560"/>
                  <a:pt x="799643" y="286397"/>
                </a:cubicBezTo>
                <a:cubicBezTo>
                  <a:pt x="860770" y="287234"/>
                  <a:pt x="635520" y="154931"/>
                  <a:pt x="734329" y="175865"/>
                </a:cubicBezTo>
                <a:cubicBezTo>
                  <a:pt x="833138" y="196799"/>
                  <a:pt x="1309597" y="382693"/>
                  <a:pt x="1392496" y="412001"/>
                </a:cubicBezTo>
                <a:cubicBezTo>
                  <a:pt x="1475395" y="441309"/>
                  <a:pt x="1332206" y="392742"/>
                  <a:pt x="1231722" y="351711"/>
                </a:cubicBezTo>
                <a:cubicBezTo>
                  <a:pt x="1131238" y="310680"/>
                  <a:pt x="921897" y="224432"/>
                  <a:pt x="789594" y="165817"/>
                </a:cubicBezTo>
                <a:cubicBezTo>
                  <a:pt x="657291" y="107202"/>
                  <a:pt x="442926" y="-1656"/>
                  <a:pt x="437902" y="19"/>
                </a:cubicBezTo>
                <a:cubicBezTo>
                  <a:pt x="432878" y="1694"/>
                  <a:pt x="710045" y="135672"/>
                  <a:pt x="759449" y="175865"/>
                </a:cubicBezTo>
                <a:cubicBezTo>
                  <a:pt x="808853" y="216058"/>
                  <a:pt x="782896" y="243691"/>
                  <a:pt x="734329" y="241179"/>
                </a:cubicBezTo>
                <a:cubicBezTo>
                  <a:pt x="685762" y="238667"/>
                  <a:pt x="589465" y="160792"/>
                  <a:pt x="468047" y="160792"/>
                </a:cubicBezTo>
                <a:cubicBezTo>
                  <a:pt x="346629" y="160792"/>
                  <a:pt x="17546" y="234480"/>
                  <a:pt x="799" y="2361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26D01EA-3117-7ABB-8EEE-C130FAC6FCDA}"/>
              </a:ext>
            </a:extLst>
          </p:cNvPr>
          <p:cNvSpPr/>
          <p:nvPr/>
        </p:nvSpPr>
        <p:spPr>
          <a:xfrm>
            <a:off x="4874243" y="2696654"/>
            <a:ext cx="183818" cy="423327"/>
          </a:xfrm>
          <a:custGeom>
            <a:avLst/>
            <a:gdLst>
              <a:gd name="connsiteX0" fmla="*/ 111045 w 183818"/>
              <a:gd name="connsiteY0" fmla="*/ 51 h 423327"/>
              <a:gd name="connsiteX1" fmla="*/ 157540 w 183818"/>
              <a:gd name="connsiteY1" fmla="*/ 237692 h 423327"/>
              <a:gd name="connsiteX2" fmla="*/ 2557 w 183818"/>
              <a:gd name="connsiteY2" fmla="*/ 418505 h 423327"/>
              <a:gd name="connsiteX3" fmla="*/ 69716 w 183818"/>
              <a:gd name="connsiteY3" fmla="*/ 361678 h 423327"/>
              <a:gd name="connsiteX4" fmla="*/ 183371 w 183818"/>
              <a:gd name="connsiteY4" fmla="*/ 258356 h 423327"/>
              <a:gd name="connsiteX5" fmla="*/ 111045 w 183818"/>
              <a:gd name="connsiteY5" fmla="*/ 51 h 42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18" h="423327">
                <a:moveTo>
                  <a:pt x="111045" y="51"/>
                </a:moveTo>
                <a:cubicBezTo>
                  <a:pt x="106740" y="-3393"/>
                  <a:pt x="175621" y="167950"/>
                  <a:pt x="157540" y="237692"/>
                </a:cubicBezTo>
                <a:cubicBezTo>
                  <a:pt x="139459" y="307434"/>
                  <a:pt x="17194" y="397841"/>
                  <a:pt x="2557" y="418505"/>
                </a:cubicBezTo>
                <a:cubicBezTo>
                  <a:pt x="-12080" y="439169"/>
                  <a:pt x="39580" y="388369"/>
                  <a:pt x="69716" y="361678"/>
                </a:cubicBezTo>
                <a:cubicBezTo>
                  <a:pt x="99852" y="334987"/>
                  <a:pt x="176483" y="317766"/>
                  <a:pt x="183371" y="258356"/>
                </a:cubicBezTo>
                <a:cubicBezTo>
                  <a:pt x="190259" y="198946"/>
                  <a:pt x="115350" y="3495"/>
                  <a:pt x="111045" y="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D0CD85A6-A35A-64C4-DBE3-4B80CEFB1F39}"/>
              </a:ext>
            </a:extLst>
          </p:cNvPr>
          <p:cNvSpPr/>
          <p:nvPr/>
        </p:nvSpPr>
        <p:spPr>
          <a:xfrm>
            <a:off x="3581590" y="4220661"/>
            <a:ext cx="387225" cy="1013605"/>
          </a:xfrm>
          <a:custGeom>
            <a:avLst/>
            <a:gdLst>
              <a:gd name="connsiteX0" fmla="*/ 365312 w 387225"/>
              <a:gd name="connsiteY0" fmla="*/ 44 h 1013605"/>
              <a:gd name="connsiteX1" fmla="*/ 174166 w 387225"/>
              <a:gd name="connsiteY1" fmla="*/ 516654 h 1013605"/>
              <a:gd name="connsiteX2" fmla="*/ 272322 w 387225"/>
              <a:gd name="connsiteY2" fmla="*/ 403000 h 1013605"/>
              <a:gd name="connsiteX3" fmla="*/ 127671 w 387225"/>
              <a:gd name="connsiteY3" fmla="*/ 645807 h 1013605"/>
              <a:gd name="connsiteX4" fmla="*/ 3685 w 387225"/>
              <a:gd name="connsiteY4" fmla="*/ 1012600 h 1013605"/>
              <a:gd name="connsiteX5" fmla="*/ 65678 w 387225"/>
              <a:gd name="connsiteY5" fmla="*/ 738797 h 1013605"/>
              <a:gd name="connsiteX6" fmla="*/ 385976 w 387225"/>
              <a:gd name="connsiteY6" fmla="*/ 279014 h 1013605"/>
              <a:gd name="connsiteX7" fmla="*/ 184498 w 387225"/>
              <a:gd name="connsiteY7" fmla="*/ 485658 h 1013605"/>
              <a:gd name="connsiteX8" fmla="*/ 365312 w 387225"/>
              <a:gd name="connsiteY8" fmla="*/ 44 h 101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225" h="1013605">
                <a:moveTo>
                  <a:pt x="365312" y="44"/>
                </a:moveTo>
                <a:cubicBezTo>
                  <a:pt x="363590" y="5210"/>
                  <a:pt x="189664" y="449495"/>
                  <a:pt x="174166" y="516654"/>
                </a:cubicBezTo>
                <a:cubicBezTo>
                  <a:pt x="158668" y="583813"/>
                  <a:pt x="280071" y="381475"/>
                  <a:pt x="272322" y="403000"/>
                </a:cubicBezTo>
                <a:cubicBezTo>
                  <a:pt x="264573" y="424526"/>
                  <a:pt x="172444" y="544207"/>
                  <a:pt x="127671" y="645807"/>
                </a:cubicBezTo>
                <a:cubicBezTo>
                  <a:pt x="82898" y="747407"/>
                  <a:pt x="14017" y="997102"/>
                  <a:pt x="3685" y="1012600"/>
                </a:cubicBezTo>
                <a:cubicBezTo>
                  <a:pt x="-6647" y="1028098"/>
                  <a:pt x="1963" y="861061"/>
                  <a:pt x="65678" y="738797"/>
                </a:cubicBezTo>
                <a:cubicBezTo>
                  <a:pt x="129393" y="616533"/>
                  <a:pt x="366173" y="321204"/>
                  <a:pt x="385976" y="279014"/>
                </a:cubicBezTo>
                <a:cubicBezTo>
                  <a:pt x="405779" y="236824"/>
                  <a:pt x="183637" y="526987"/>
                  <a:pt x="184498" y="485658"/>
                </a:cubicBezTo>
                <a:cubicBezTo>
                  <a:pt x="185359" y="444329"/>
                  <a:pt x="367034" y="-5122"/>
                  <a:pt x="365312" y="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04A0FCE5-21FD-2A15-E92F-EE1521969A5A}"/>
              </a:ext>
            </a:extLst>
          </p:cNvPr>
          <p:cNvSpPr/>
          <p:nvPr/>
        </p:nvSpPr>
        <p:spPr>
          <a:xfrm>
            <a:off x="4887846" y="1930652"/>
            <a:ext cx="1399379" cy="202971"/>
          </a:xfrm>
          <a:custGeom>
            <a:avLst/>
            <a:gdLst>
              <a:gd name="connsiteX0" fmla="*/ 2809 w 1399379"/>
              <a:gd name="connsiteY0" fmla="*/ 202948 h 202971"/>
              <a:gd name="connsiteX1" fmla="*/ 667827 w 1399379"/>
              <a:gd name="connsiteY1" fmla="*/ 22839 h 202971"/>
              <a:gd name="connsiteX2" fmla="*/ 1374409 w 1399379"/>
              <a:gd name="connsiteY2" fmla="*/ 119821 h 202971"/>
              <a:gd name="connsiteX3" fmla="*/ 1166590 w 1399379"/>
              <a:gd name="connsiteY3" fmla="*/ 36693 h 202971"/>
              <a:gd name="connsiteX4" fmla="*/ 460009 w 1399379"/>
              <a:gd name="connsiteY4" fmla="*/ 8984 h 202971"/>
              <a:gd name="connsiteX5" fmla="*/ 2809 w 1399379"/>
              <a:gd name="connsiteY5" fmla="*/ 202948 h 20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379" h="202971">
                <a:moveTo>
                  <a:pt x="2809" y="202948"/>
                </a:moveTo>
                <a:cubicBezTo>
                  <a:pt x="37445" y="205257"/>
                  <a:pt x="439227" y="36693"/>
                  <a:pt x="667827" y="22839"/>
                </a:cubicBezTo>
                <a:cubicBezTo>
                  <a:pt x="896427" y="8984"/>
                  <a:pt x="1291282" y="117512"/>
                  <a:pt x="1374409" y="119821"/>
                </a:cubicBezTo>
                <a:cubicBezTo>
                  <a:pt x="1457536" y="122130"/>
                  <a:pt x="1318990" y="55166"/>
                  <a:pt x="1166590" y="36693"/>
                </a:cubicBezTo>
                <a:cubicBezTo>
                  <a:pt x="1014190" y="18220"/>
                  <a:pt x="658591" y="-16416"/>
                  <a:pt x="460009" y="8984"/>
                </a:cubicBezTo>
                <a:cubicBezTo>
                  <a:pt x="261427" y="34384"/>
                  <a:pt x="-31827" y="200639"/>
                  <a:pt x="2809" y="2029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C1E11DA8-5ACE-18B8-A9C1-12E7A961B2A4}"/>
              </a:ext>
            </a:extLst>
          </p:cNvPr>
          <p:cNvSpPr/>
          <p:nvPr/>
        </p:nvSpPr>
        <p:spPr>
          <a:xfrm>
            <a:off x="3744319" y="2299443"/>
            <a:ext cx="1465267" cy="746033"/>
          </a:xfrm>
          <a:custGeom>
            <a:avLst/>
            <a:gdLst>
              <a:gd name="connsiteX0" fmla="*/ 1464990 w 1465267"/>
              <a:gd name="connsiteY0" fmla="*/ 412 h 746033"/>
              <a:gd name="connsiteX1" fmla="*/ 481317 w 1465267"/>
              <a:gd name="connsiteY1" fmla="*/ 291357 h 746033"/>
              <a:gd name="connsiteX2" fmla="*/ 10263 w 1465267"/>
              <a:gd name="connsiteY2" fmla="*/ 734702 h 746033"/>
              <a:gd name="connsiteX3" fmla="*/ 190372 w 1465267"/>
              <a:gd name="connsiteY3" fmla="*/ 582302 h 746033"/>
              <a:gd name="connsiteX4" fmla="*/ 578299 w 1465267"/>
              <a:gd name="connsiteY4" fmla="*/ 235939 h 746033"/>
              <a:gd name="connsiteX5" fmla="*/ 1464990 w 1465267"/>
              <a:gd name="connsiteY5" fmla="*/ 412 h 74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267" h="746033">
                <a:moveTo>
                  <a:pt x="1464990" y="412"/>
                </a:moveTo>
                <a:cubicBezTo>
                  <a:pt x="1448826" y="9648"/>
                  <a:pt x="723771" y="168975"/>
                  <a:pt x="481317" y="291357"/>
                </a:cubicBezTo>
                <a:cubicBezTo>
                  <a:pt x="238862" y="413739"/>
                  <a:pt x="58754" y="686211"/>
                  <a:pt x="10263" y="734702"/>
                </a:cubicBezTo>
                <a:cubicBezTo>
                  <a:pt x="-38228" y="783193"/>
                  <a:pt x="95699" y="665429"/>
                  <a:pt x="190372" y="582302"/>
                </a:cubicBezTo>
                <a:cubicBezTo>
                  <a:pt x="285045" y="499175"/>
                  <a:pt x="370481" y="332921"/>
                  <a:pt x="578299" y="235939"/>
                </a:cubicBezTo>
                <a:cubicBezTo>
                  <a:pt x="786117" y="138957"/>
                  <a:pt x="1481154" y="-8824"/>
                  <a:pt x="1464990" y="4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DA291E51-21DB-E745-904D-A4B332A5BE93}"/>
              </a:ext>
            </a:extLst>
          </p:cNvPr>
          <p:cNvSpPr/>
          <p:nvPr/>
        </p:nvSpPr>
        <p:spPr>
          <a:xfrm>
            <a:off x="3810341" y="1984468"/>
            <a:ext cx="1112035" cy="357664"/>
          </a:xfrm>
          <a:custGeom>
            <a:avLst/>
            <a:gdLst>
              <a:gd name="connsiteX0" fmla="*/ 1108023 w 1112035"/>
              <a:gd name="connsiteY0" fmla="*/ 79859 h 357664"/>
              <a:gd name="connsiteX1" fmla="*/ 678532 w 1112035"/>
              <a:gd name="connsiteY1" fmla="*/ 10587 h 357664"/>
              <a:gd name="connsiteX2" fmla="*/ 27368 w 1112035"/>
              <a:gd name="connsiteY2" fmla="*/ 343096 h 357664"/>
              <a:gd name="connsiteX3" fmla="*/ 152059 w 1112035"/>
              <a:gd name="connsiteY3" fmla="*/ 273823 h 357664"/>
              <a:gd name="connsiteX4" fmla="*/ 429150 w 1112035"/>
              <a:gd name="connsiteY4" fmla="*/ 52150 h 357664"/>
              <a:gd name="connsiteX5" fmla="*/ 1108023 w 1112035"/>
              <a:gd name="connsiteY5" fmla="*/ 79859 h 3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035" h="357664">
                <a:moveTo>
                  <a:pt x="1108023" y="79859"/>
                </a:moveTo>
                <a:cubicBezTo>
                  <a:pt x="1149587" y="72932"/>
                  <a:pt x="858641" y="-33286"/>
                  <a:pt x="678532" y="10587"/>
                </a:cubicBezTo>
                <a:cubicBezTo>
                  <a:pt x="498423" y="54460"/>
                  <a:pt x="27368" y="343096"/>
                  <a:pt x="27368" y="343096"/>
                </a:cubicBezTo>
                <a:cubicBezTo>
                  <a:pt x="-60377" y="386969"/>
                  <a:pt x="85095" y="322314"/>
                  <a:pt x="152059" y="273823"/>
                </a:cubicBezTo>
                <a:cubicBezTo>
                  <a:pt x="219023" y="225332"/>
                  <a:pt x="274441" y="84477"/>
                  <a:pt x="429150" y="52150"/>
                </a:cubicBezTo>
                <a:cubicBezTo>
                  <a:pt x="583859" y="19823"/>
                  <a:pt x="1066459" y="86786"/>
                  <a:pt x="1108023" y="798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4D3D379A-69C6-46FB-0F8C-6DE80ED2432A}"/>
              </a:ext>
            </a:extLst>
          </p:cNvPr>
          <p:cNvSpPr/>
          <p:nvPr/>
        </p:nvSpPr>
        <p:spPr>
          <a:xfrm>
            <a:off x="4916227" y="2064121"/>
            <a:ext cx="1330283" cy="574994"/>
          </a:xfrm>
          <a:custGeom>
            <a:avLst/>
            <a:gdLst>
              <a:gd name="connsiteX0" fmla="*/ 2137 w 1330283"/>
              <a:gd name="connsiteY0" fmla="*/ 443552 h 574994"/>
              <a:gd name="connsiteX1" fmla="*/ 390064 w 1330283"/>
              <a:gd name="connsiteY1" fmla="*/ 166461 h 574994"/>
              <a:gd name="connsiteX2" fmla="*/ 1318318 w 1330283"/>
              <a:gd name="connsiteY2" fmla="*/ 568243 h 574994"/>
              <a:gd name="connsiteX3" fmla="*/ 874973 w 1330283"/>
              <a:gd name="connsiteY3" fmla="*/ 388134 h 574994"/>
              <a:gd name="connsiteX4" fmla="*/ 265373 w 1330283"/>
              <a:gd name="connsiteY4" fmla="*/ 206 h 574994"/>
              <a:gd name="connsiteX5" fmla="*/ 2137 w 1330283"/>
              <a:gd name="connsiteY5" fmla="*/ 443552 h 5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283" h="574994">
                <a:moveTo>
                  <a:pt x="2137" y="443552"/>
                </a:moveTo>
                <a:cubicBezTo>
                  <a:pt x="22919" y="471261"/>
                  <a:pt x="170701" y="145679"/>
                  <a:pt x="390064" y="166461"/>
                </a:cubicBezTo>
                <a:cubicBezTo>
                  <a:pt x="609428" y="187243"/>
                  <a:pt x="1237500" y="531298"/>
                  <a:pt x="1318318" y="568243"/>
                </a:cubicBezTo>
                <a:cubicBezTo>
                  <a:pt x="1399136" y="605189"/>
                  <a:pt x="1050464" y="482807"/>
                  <a:pt x="874973" y="388134"/>
                </a:cubicBezTo>
                <a:cubicBezTo>
                  <a:pt x="699482" y="293461"/>
                  <a:pt x="415464" y="-9030"/>
                  <a:pt x="265373" y="206"/>
                </a:cubicBezTo>
                <a:cubicBezTo>
                  <a:pt x="115282" y="9442"/>
                  <a:pt x="-18645" y="415843"/>
                  <a:pt x="2137" y="4435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2EE13A04-11E1-12C5-F5C3-6AA73BB31750}"/>
              </a:ext>
            </a:extLst>
          </p:cNvPr>
          <p:cNvSpPr/>
          <p:nvPr/>
        </p:nvSpPr>
        <p:spPr>
          <a:xfrm>
            <a:off x="4084297" y="2603241"/>
            <a:ext cx="1236667" cy="529486"/>
          </a:xfrm>
          <a:custGeom>
            <a:avLst/>
            <a:gdLst>
              <a:gd name="connsiteX0" fmla="*/ 1235848 w 1236667"/>
              <a:gd name="connsiteY0" fmla="*/ 84541 h 529486"/>
              <a:gd name="connsiteX1" fmla="*/ 750939 w 1236667"/>
              <a:gd name="connsiteY1" fmla="*/ 29123 h 529486"/>
              <a:gd name="connsiteX2" fmla="*/ 2794 w 1236667"/>
              <a:gd name="connsiteY2" fmla="*/ 527886 h 529486"/>
              <a:gd name="connsiteX3" fmla="*/ 501558 w 1236667"/>
              <a:gd name="connsiteY3" fmla="*/ 181523 h 529486"/>
              <a:gd name="connsiteX4" fmla="*/ 640103 w 1236667"/>
              <a:gd name="connsiteY4" fmla="*/ 1414 h 529486"/>
              <a:gd name="connsiteX5" fmla="*/ 1235848 w 1236667"/>
              <a:gd name="connsiteY5" fmla="*/ 84541 h 52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667" h="529486">
                <a:moveTo>
                  <a:pt x="1235848" y="84541"/>
                </a:moveTo>
                <a:cubicBezTo>
                  <a:pt x="1254321" y="89159"/>
                  <a:pt x="956448" y="-44768"/>
                  <a:pt x="750939" y="29123"/>
                </a:cubicBezTo>
                <a:cubicBezTo>
                  <a:pt x="545430" y="103014"/>
                  <a:pt x="44357" y="502486"/>
                  <a:pt x="2794" y="527886"/>
                </a:cubicBezTo>
                <a:cubicBezTo>
                  <a:pt x="-38769" y="553286"/>
                  <a:pt x="395340" y="269268"/>
                  <a:pt x="501558" y="181523"/>
                </a:cubicBezTo>
                <a:cubicBezTo>
                  <a:pt x="607776" y="93778"/>
                  <a:pt x="520030" y="15269"/>
                  <a:pt x="640103" y="1414"/>
                </a:cubicBezTo>
                <a:cubicBezTo>
                  <a:pt x="760176" y="-12441"/>
                  <a:pt x="1217375" y="79923"/>
                  <a:pt x="1235848" y="845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42691671-704F-7470-C66D-9F025F8E86F5}"/>
              </a:ext>
            </a:extLst>
          </p:cNvPr>
          <p:cNvSpPr/>
          <p:nvPr/>
        </p:nvSpPr>
        <p:spPr>
          <a:xfrm>
            <a:off x="4986769" y="1702448"/>
            <a:ext cx="1475655" cy="211454"/>
          </a:xfrm>
          <a:custGeom>
            <a:avLst/>
            <a:gdLst>
              <a:gd name="connsiteX0" fmla="*/ 867 w 1475655"/>
              <a:gd name="connsiteY0" fmla="*/ 209479 h 211454"/>
              <a:gd name="connsiteX1" fmla="*/ 665886 w 1475655"/>
              <a:gd name="connsiteY1" fmla="*/ 43225 h 211454"/>
              <a:gd name="connsiteX2" fmla="*/ 1469449 w 1475655"/>
              <a:gd name="connsiteY2" fmla="*/ 209479 h 211454"/>
              <a:gd name="connsiteX3" fmla="*/ 1026104 w 1475655"/>
              <a:gd name="connsiteY3" fmla="*/ 126352 h 211454"/>
              <a:gd name="connsiteX4" fmla="*/ 804431 w 1475655"/>
              <a:gd name="connsiteY4" fmla="*/ 1661 h 211454"/>
              <a:gd name="connsiteX5" fmla="*/ 867 w 1475655"/>
              <a:gd name="connsiteY5" fmla="*/ 209479 h 21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655" h="211454">
                <a:moveTo>
                  <a:pt x="867" y="209479"/>
                </a:moveTo>
                <a:cubicBezTo>
                  <a:pt x="-22224" y="216406"/>
                  <a:pt x="421122" y="43225"/>
                  <a:pt x="665886" y="43225"/>
                </a:cubicBezTo>
                <a:cubicBezTo>
                  <a:pt x="910650" y="43225"/>
                  <a:pt x="1409413" y="195624"/>
                  <a:pt x="1469449" y="209479"/>
                </a:cubicBezTo>
                <a:cubicBezTo>
                  <a:pt x="1529485" y="223334"/>
                  <a:pt x="1136940" y="160988"/>
                  <a:pt x="1026104" y="126352"/>
                </a:cubicBezTo>
                <a:cubicBezTo>
                  <a:pt x="915268" y="91716"/>
                  <a:pt x="982231" y="-14503"/>
                  <a:pt x="804431" y="1661"/>
                </a:cubicBezTo>
                <a:cubicBezTo>
                  <a:pt x="626631" y="17825"/>
                  <a:pt x="23958" y="202552"/>
                  <a:pt x="867" y="2094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A3C091A4-B364-B2F1-1BFC-0366B1626E5D}"/>
              </a:ext>
            </a:extLst>
          </p:cNvPr>
          <p:cNvSpPr/>
          <p:nvPr/>
        </p:nvSpPr>
        <p:spPr>
          <a:xfrm>
            <a:off x="6400795" y="2369076"/>
            <a:ext cx="969855" cy="2321428"/>
          </a:xfrm>
          <a:custGeom>
            <a:avLst/>
            <a:gdLst>
              <a:gd name="connsiteX0" fmla="*/ 5 w 969855"/>
              <a:gd name="connsiteY0" fmla="*/ 51 h 2321428"/>
              <a:gd name="connsiteX1" fmla="*/ 858987 w 969855"/>
              <a:gd name="connsiteY1" fmla="*/ 1219251 h 2321428"/>
              <a:gd name="connsiteX2" fmla="*/ 831278 w 969855"/>
              <a:gd name="connsiteY2" fmla="*/ 1246960 h 2321428"/>
              <a:gd name="connsiteX3" fmla="*/ 969823 w 969855"/>
              <a:gd name="connsiteY3" fmla="*/ 2313760 h 2321428"/>
              <a:gd name="connsiteX4" fmla="*/ 817423 w 969855"/>
              <a:gd name="connsiteY4" fmla="*/ 1704160 h 2321428"/>
              <a:gd name="connsiteX5" fmla="*/ 845132 w 969855"/>
              <a:gd name="connsiteY5" fmla="*/ 1274669 h 2321428"/>
              <a:gd name="connsiteX6" fmla="*/ 5 w 969855"/>
              <a:gd name="connsiteY6" fmla="*/ 51 h 232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855" h="2321428">
                <a:moveTo>
                  <a:pt x="5" y="51"/>
                </a:moveTo>
                <a:cubicBezTo>
                  <a:pt x="2314" y="-9185"/>
                  <a:pt x="858987" y="1219251"/>
                  <a:pt x="858987" y="1219251"/>
                </a:cubicBezTo>
                <a:cubicBezTo>
                  <a:pt x="997532" y="1427069"/>
                  <a:pt x="812805" y="1064542"/>
                  <a:pt x="831278" y="1246960"/>
                </a:cubicBezTo>
                <a:cubicBezTo>
                  <a:pt x="849751" y="1429378"/>
                  <a:pt x="972132" y="2237560"/>
                  <a:pt x="969823" y="2313760"/>
                </a:cubicBezTo>
                <a:cubicBezTo>
                  <a:pt x="967514" y="2389960"/>
                  <a:pt x="838205" y="1877342"/>
                  <a:pt x="817423" y="1704160"/>
                </a:cubicBezTo>
                <a:cubicBezTo>
                  <a:pt x="796641" y="1530978"/>
                  <a:pt x="976750" y="1551760"/>
                  <a:pt x="845132" y="1274669"/>
                </a:cubicBezTo>
                <a:cubicBezTo>
                  <a:pt x="713514" y="997578"/>
                  <a:pt x="-2304" y="9287"/>
                  <a:pt x="5" y="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F78F2996-73BA-C121-FDED-02960642AE8F}"/>
              </a:ext>
            </a:extLst>
          </p:cNvPr>
          <p:cNvSpPr/>
          <p:nvPr/>
        </p:nvSpPr>
        <p:spPr>
          <a:xfrm>
            <a:off x="6788720" y="2437360"/>
            <a:ext cx="1019113" cy="2282684"/>
          </a:xfrm>
          <a:custGeom>
            <a:avLst/>
            <a:gdLst>
              <a:gd name="connsiteX0" fmla="*/ 7 w 1019113"/>
              <a:gd name="connsiteY0" fmla="*/ 1040 h 2282684"/>
              <a:gd name="connsiteX1" fmla="*/ 637316 w 1019113"/>
              <a:gd name="connsiteY1" fmla="*/ 1261804 h 2282684"/>
              <a:gd name="connsiteX2" fmla="*/ 540335 w 1019113"/>
              <a:gd name="connsiteY2" fmla="*/ 998567 h 2282684"/>
              <a:gd name="connsiteX3" fmla="*/ 1011389 w 1019113"/>
              <a:gd name="connsiteY3" fmla="*/ 2245476 h 2282684"/>
              <a:gd name="connsiteX4" fmla="*/ 817425 w 1019113"/>
              <a:gd name="connsiteY4" fmla="*/ 1871404 h 2282684"/>
              <a:gd name="connsiteX5" fmla="*/ 609607 w 1019113"/>
              <a:gd name="connsiteY5" fmla="*/ 1012422 h 2282684"/>
              <a:gd name="connsiteX6" fmla="*/ 554189 w 1019113"/>
              <a:gd name="connsiteY6" fmla="*/ 749185 h 2282684"/>
              <a:gd name="connsiteX7" fmla="*/ 623462 w 1019113"/>
              <a:gd name="connsiteY7" fmla="*/ 1040131 h 2282684"/>
              <a:gd name="connsiteX8" fmla="*/ 7 w 1019113"/>
              <a:gd name="connsiteY8" fmla="*/ 1040 h 228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13" h="2282684">
                <a:moveTo>
                  <a:pt x="7" y="1040"/>
                </a:moveTo>
                <a:cubicBezTo>
                  <a:pt x="2316" y="37985"/>
                  <a:pt x="547261" y="1095550"/>
                  <a:pt x="637316" y="1261804"/>
                </a:cubicBezTo>
                <a:cubicBezTo>
                  <a:pt x="727371" y="1428058"/>
                  <a:pt x="477990" y="834622"/>
                  <a:pt x="540335" y="998567"/>
                </a:cubicBezTo>
                <a:cubicBezTo>
                  <a:pt x="602681" y="1162512"/>
                  <a:pt x="965207" y="2100003"/>
                  <a:pt x="1011389" y="2245476"/>
                </a:cubicBezTo>
                <a:cubicBezTo>
                  <a:pt x="1057571" y="2390949"/>
                  <a:pt x="884389" y="2076913"/>
                  <a:pt x="817425" y="1871404"/>
                </a:cubicBezTo>
                <a:cubicBezTo>
                  <a:pt x="750461" y="1665895"/>
                  <a:pt x="653480" y="1199458"/>
                  <a:pt x="609607" y="1012422"/>
                </a:cubicBezTo>
                <a:cubicBezTo>
                  <a:pt x="565734" y="825386"/>
                  <a:pt x="551880" y="744567"/>
                  <a:pt x="554189" y="749185"/>
                </a:cubicBezTo>
                <a:cubicBezTo>
                  <a:pt x="556498" y="753803"/>
                  <a:pt x="711208" y="1157895"/>
                  <a:pt x="623462" y="1040131"/>
                </a:cubicBezTo>
                <a:cubicBezTo>
                  <a:pt x="535717" y="922368"/>
                  <a:pt x="-2302" y="-35905"/>
                  <a:pt x="7" y="10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BC79994E-6D3C-3543-CD68-CBE4569ADBD9}"/>
              </a:ext>
            </a:extLst>
          </p:cNvPr>
          <p:cNvSpPr/>
          <p:nvPr/>
        </p:nvSpPr>
        <p:spPr>
          <a:xfrm>
            <a:off x="7598095" y="4011352"/>
            <a:ext cx="522218" cy="2307886"/>
          </a:xfrm>
          <a:custGeom>
            <a:avLst/>
            <a:gdLst>
              <a:gd name="connsiteX0" fmla="*/ 35760 w 522218"/>
              <a:gd name="connsiteY0" fmla="*/ 103448 h 2307886"/>
              <a:gd name="connsiteX1" fmla="*/ 49614 w 522218"/>
              <a:gd name="connsiteY1" fmla="*/ 172721 h 2307886"/>
              <a:gd name="connsiteX2" fmla="*/ 340560 w 522218"/>
              <a:gd name="connsiteY2" fmla="*/ 1225666 h 2307886"/>
              <a:gd name="connsiteX3" fmla="*/ 188160 w 522218"/>
              <a:gd name="connsiteY3" fmla="*/ 2292466 h 2307886"/>
              <a:gd name="connsiteX4" fmla="*/ 257432 w 522218"/>
              <a:gd name="connsiteY4" fmla="*/ 1821412 h 2307886"/>
              <a:gd name="connsiteX5" fmla="*/ 520669 w 522218"/>
              <a:gd name="connsiteY5" fmla="*/ 1308793 h 2307886"/>
              <a:gd name="connsiteX6" fmla="*/ 368269 w 522218"/>
              <a:gd name="connsiteY6" fmla="*/ 1558175 h 2307886"/>
              <a:gd name="connsiteX7" fmla="*/ 409832 w 522218"/>
              <a:gd name="connsiteY7" fmla="*/ 1197957 h 2307886"/>
              <a:gd name="connsiteX8" fmla="*/ 35760 w 522218"/>
              <a:gd name="connsiteY8" fmla="*/ 103448 h 23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218" h="2307886">
                <a:moveTo>
                  <a:pt x="35760" y="103448"/>
                </a:moveTo>
                <a:cubicBezTo>
                  <a:pt x="-24276" y="-67425"/>
                  <a:pt x="-1186" y="-14315"/>
                  <a:pt x="49614" y="172721"/>
                </a:cubicBezTo>
                <a:cubicBezTo>
                  <a:pt x="100414" y="359757"/>
                  <a:pt x="317469" y="872375"/>
                  <a:pt x="340560" y="1225666"/>
                </a:cubicBezTo>
                <a:cubicBezTo>
                  <a:pt x="363651" y="1578957"/>
                  <a:pt x="202015" y="2193175"/>
                  <a:pt x="188160" y="2292466"/>
                </a:cubicBezTo>
                <a:cubicBezTo>
                  <a:pt x="174305" y="2391757"/>
                  <a:pt x="202014" y="1985357"/>
                  <a:pt x="257432" y="1821412"/>
                </a:cubicBezTo>
                <a:cubicBezTo>
                  <a:pt x="312850" y="1657467"/>
                  <a:pt x="502196" y="1352666"/>
                  <a:pt x="520669" y="1308793"/>
                </a:cubicBezTo>
                <a:cubicBezTo>
                  <a:pt x="539142" y="1264920"/>
                  <a:pt x="386742" y="1576648"/>
                  <a:pt x="368269" y="1558175"/>
                </a:cubicBezTo>
                <a:cubicBezTo>
                  <a:pt x="349796" y="1539702"/>
                  <a:pt x="462941" y="1435793"/>
                  <a:pt x="409832" y="1197957"/>
                </a:cubicBezTo>
                <a:cubicBezTo>
                  <a:pt x="356723" y="960121"/>
                  <a:pt x="95796" y="274321"/>
                  <a:pt x="35760" y="1034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23C72453-9902-EB9E-FC64-659E0A0E0237}"/>
              </a:ext>
            </a:extLst>
          </p:cNvPr>
          <p:cNvSpPr/>
          <p:nvPr/>
        </p:nvSpPr>
        <p:spPr>
          <a:xfrm>
            <a:off x="5624945" y="2899832"/>
            <a:ext cx="1228010" cy="249543"/>
          </a:xfrm>
          <a:custGeom>
            <a:avLst/>
            <a:gdLst>
              <a:gd name="connsiteX0" fmla="*/ 0 w 1228010"/>
              <a:gd name="connsiteY0" fmla="*/ 9623 h 249543"/>
              <a:gd name="connsiteX1" fmla="*/ 831273 w 1228010"/>
              <a:gd name="connsiteY1" fmla="*/ 23477 h 249543"/>
              <a:gd name="connsiteX2" fmla="*/ 1219200 w 1228010"/>
              <a:gd name="connsiteY2" fmla="*/ 245150 h 249543"/>
              <a:gd name="connsiteX3" fmla="*/ 1080655 w 1228010"/>
              <a:gd name="connsiteY3" fmla="*/ 162023 h 249543"/>
              <a:gd name="connsiteX4" fmla="*/ 831273 w 1228010"/>
              <a:gd name="connsiteY4" fmla="*/ 51186 h 249543"/>
              <a:gd name="connsiteX5" fmla="*/ 0 w 1228010"/>
              <a:gd name="connsiteY5" fmla="*/ 9623 h 24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8010" h="249543">
                <a:moveTo>
                  <a:pt x="0" y="9623"/>
                </a:moveTo>
                <a:cubicBezTo>
                  <a:pt x="0" y="5005"/>
                  <a:pt x="628073" y="-15778"/>
                  <a:pt x="831273" y="23477"/>
                </a:cubicBezTo>
                <a:cubicBezTo>
                  <a:pt x="1034473" y="62732"/>
                  <a:pt x="1177636" y="222059"/>
                  <a:pt x="1219200" y="245150"/>
                </a:cubicBezTo>
                <a:cubicBezTo>
                  <a:pt x="1260764" y="268241"/>
                  <a:pt x="1145309" y="194350"/>
                  <a:pt x="1080655" y="162023"/>
                </a:cubicBezTo>
                <a:cubicBezTo>
                  <a:pt x="1016001" y="129696"/>
                  <a:pt x="1011382" y="78895"/>
                  <a:pt x="831273" y="51186"/>
                </a:cubicBezTo>
                <a:cubicBezTo>
                  <a:pt x="651164" y="23477"/>
                  <a:pt x="0" y="14241"/>
                  <a:pt x="0" y="96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0F343420-8B30-A7CB-DA25-38F049A3E16D}"/>
              </a:ext>
            </a:extLst>
          </p:cNvPr>
          <p:cNvSpPr/>
          <p:nvPr/>
        </p:nvSpPr>
        <p:spPr>
          <a:xfrm>
            <a:off x="7578044" y="5527610"/>
            <a:ext cx="225417" cy="954662"/>
          </a:xfrm>
          <a:custGeom>
            <a:avLst/>
            <a:gdLst>
              <a:gd name="connsiteX0" fmla="*/ 41956 w 225417"/>
              <a:gd name="connsiteY0" fmla="*/ 354 h 954662"/>
              <a:gd name="connsiteX1" fmla="*/ 97374 w 225417"/>
              <a:gd name="connsiteY1" fmla="*/ 512972 h 954662"/>
              <a:gd name="connsiteX2" fmla="*/ 392 w 225417"/>
              <a:gd name="connsiteY2" fmla="*/ 942463 h 954662"/>
              <a:gd name="connsiteX3" fmla="*/ 69665 w 225417"/>
              <a:gd name="connsiteY3" fmla="*/ 790063 h 954662"/>
              <a:gd name="connsiteX4" fmla="*/ 222065 w 225417"/>
              <a:gd name="connsiteY4" fmla="*/ 305154 h 954662"/>
              <a:gd name="connsiteX5" fmla="*/ 166647 w 225417"/>
              <a:gd name="connsiteY5" fmla="*/ 429845 h 954662"/>
              <a:gd name="connsiteX6" fmla="*/ 41956 w 225417"/>
              <a:gd name="connsiteY6" fmla="*/ 354 h 95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17" h="954662">
                <a:moveTo>
                  <a:pt x="41956" y="354"/>
                </a:moveTo>
                <a:cubicBezTo>
                  <a:pt x="30410" y="14209"/>
                  <a:pt x="104301" y="355954"/>
                  <a:pt x="97374" y="512972"/>
                </a:cubicBezTo>
                <a:cubicBezTo>
                  <a:pt x="90447" y="669990"/>
                  <a:pt x="5010" y="896281"/>
                  <a:pt x="392" y="942463"/>
                </a:cubicBezTo>
                <a:cubicBezTo>
                  <a:pt x="-4226" y="988645"/>
                  <a:pt x="32719" y="896281"/>
                  <a:pt x="69665" y="790063"/>
                </a:cubicBezTo>
                <a:cubicBezTo>
                  <a:pt x="106611" y="683845"/>
                  <a:pt x="205901" y="365190"/>
                  <a:pt x="222065" y="305154"/>
                </a:cubicBezTo>
                <a:cubicBezTo>
                  <a:pt x="238229" y="245118"/>
                  <a:pt x="192047" y="476027"/>
                  <a:pt x="166647" y="429845"/>
                </a:cubicBezTo>
                <a:cubicBezTo>
                  <a:pt x="141247" y="383663"/>
                  <a:pt x="53502" y="-13501"/>
                  <a:pt x="41956" y="3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BEAECDB-84B1-9895-8AE3-9624735C269E}"/>
              </a:ext>
            </a:extLst>
          </p:cNvPr>
          <p:cNvSpPr/>
          <p:nvPr/>
        </p:nvSpPr>
        <p:spPr>
          <a:xfrm>
            <a:off x="4055629" y="2831364"/>
            <a:ext cx="1250520" cy="1036586"/>
          </a:xfrm>
          <a:custGeom>
            <a:avLst/>
            <a:gdLst>
              <a:gd name="connsiteX0" fmla="*/ 1247891 w 1250520"/>
              <a:gd name="connsiteY0" fmla="*/ 3276 h 1036586"/>
              <a:gd name="connsiteX1" fmla="*/ 249671 w 1250520"/>
              <a:gd name="connsiteY1" fmla="*/ 727176 h 1036586"/>
              <a:gd name="connsiteX2" fmla="*/ 386831 w 1250520"/>
              <a:gd name="connsiteY2" fmla="*/ 628116 h 1036586"/>
              <a:gd name="connsiteX3" fmla="*/ 5831 w 1250520"/>
              <a:gd name="connsiteY3" fmla="*/ 1031976 h 1036586"/>
              <a:gd name="connsiteX4" fmla="*/ 737351 w 1250520"/>
              <a:gd name="connsiteY4" fmla="*/ 315696 h 1036586"/>
              <a:gd name="connsiteX5" fmla="*/ 546851 w 1250520"/>
              <a:gd name="connsiteY5" fmla="*/ 452856 h 1036586"/>
              <a:gd name="connsiteX6" fmla="*/ 1247891 w 1250520"/>
              <a:gd name="connsiteY6" fmla="*/ 3276 h 103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520" h="1036586">
                <a:moveTo>
                  <a:pt x="1247891" y="3276"/>
                </a:moveTo>
                <a:cubicBezTo>
                  <a:pt x="1198361" y="48996"/>
                  <a:pt x="393181" y="623036"/>
                  <a:pt x="249671" y="727176"/>
                </a:cubicBezTo>
                <a:cubicBezTo>
                  <a:pt x="106161" y="831316"/>
                  <a:pt x="427471" y="577316"/>
                  <a:pt x="386831" y="628116"/>
                </a:cubicBezTo>
                <a:cubicBezTo>
                  <a:pt x="346191" y="678916"/>
                  <a:pt x="-52589" y="1084046"/>
                  <a:pt x="5831" y="1031976"/>
                </a:cubicBezTo>
                <a:cubicBezTo>
                  <a:pt x="64251" y="979906"/>
                  <a:pt x="647181" y="412216"/>
                  <a:pt x="737351" y="315696"/>
                </a:cubicBezTo>
                <a:cubicBezTo>
                  <a:pt x="827521" y="219176"/>
                  <a:pt x="461761" y="501116"/>
                  <a:pt x="546851" y="452856"/>
                </a:cubicBezTo>
                <a:cubicBezTo>
                  <a:pt x="631941" y="404596"/>
                  <a:pt x="1297421" y="-42444"/>
                  <a:pt x="1247891" y="32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EF62F7C7-181C-956F-02D7-AF7102F8F079}"/>
              </a:ext>
            </a:extLst>
          </p:cNvPr>
          <p:cNvSpPr/>
          <p:nvPr/>
        </p:nvSpPr>
        <p:spPr>
          <a:xfrm>
            <a:off x="3482308" y="4106529"/>
            <a:ext cx="406795" cy="831303"/>
          </a:xfrm>
          <a:custGeom>
            <a:avLst/>
            <a:gdLst>
              <a:gd name="connsiteX0" fmla="*/ 312452 w 406795"/>
              <a:gd name="connsiteY0" fmla="*/ 651 h 831303"/>
              <a:gd name="connsiteX1" fmla="*/ 266732 w 406795"/>
              <a:gd name="connsiteY1" fmla="*/ 214011 h 831303"/>
              <a:gd name="connsiteX2" fmla="*/ 373412 w 406795"/>
              <a:gd name="connsiteY2" fmla="*/ 297831 h 831303"/>
              <a:gd name="connsiteX3" fmla="*/ 32 w 406795"/>
              <a:gd name="connsiteY3" fmla="*/ 831231 h 831303"/>
              <a:gd name="connsiteX4" fmla="*/ 396272 w 406795"/>
              <a:gd name="connsiteY4" fmla="*/ 335931 h 831303"/>
              <a:gd name="connsiteX5" fmla="*/ 297212 w 406795"/>
              <a:gd name="connsiteY5" fmla="*/ 290211 h 831303"/>
              <a:gd name="connsiteX6" fmla="*/ 312452 w 406795"/>
              <a:gd name="connsiteY6" fmla="*/ 651 h 8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95" h="831303">
                <a:moveTo>
                  <a:pt x="312452" y="651"/>
                </a:moveTo>
                <a:cubicBezTo>
                  <a:pt x="307372" y="-12049"/>
                  <a:pt x="256572" y="164481"/>
                  <a:pt x="266732" y="214011"/>
                </a:cubicBezTo>
                <a:cubicBezTo>
                  <a:pt x="276892" y="263541"/>
                  <a:pt x="417862" y="194961"/>
                  <a:pt x="373412" y="297831"/>
                </a:cubicBezTo>
                <a:cubicBezTo>
                  <a:pt x="328962" y="400701"/>
                  <a:pt x="-3778" y="824881"/>
                  <a:pt x="32" y="831231"/>
                </a:cubicBezTo>
                <a:cubicBezTo>
                  <a:pt x="3842" y="837581"/>
                  <a:pt x="346742" y="426101"/>
                  <a:pt x="396272" y="335931"/>
                </a:cubicBezTo>
                <a:cubicBezTo>
                  <a:pt x="445802" y="245761"/>
                  <a:pt x="304832" y="344821"/>
                  <a:pt x="297212" y="290211"/>
                </a:cubicBezTo>
                <a:cubicBezTo>
                  <a:pt x="289592" y="235601"/>
                  <a:pt x="317532" y="13351"/>
                  <a:pt x="312452" y="6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713423F-3CFD-F4E3-113F-55F81065B6AE}"/>
              </a:ext>
            </a:extLst>
          </p:cNvPr>
          <p:cNvSpPr/>
          <p:nvPr/>
        </p:nvSpPr>
        <p:spPr>
          <a:xfrm>
            <a:off x="5250214" y="6291760"/>
            <a:ext cx="55517" cy="224141"/>
          </a:xfrm>
          <a:custGeom>
            <a:avLst/>
            <a:gdLst>
              <a:gd name="connsiteX0" fmla="*/ 18183 w 55517"/>
              <a:gd name="connsiteY0" fmla="*/ 39 h 224141"/>
              <a:gd name="connsiteX1" fmla="*/ 48461 w 55517"/>
              <a:gd name="connsiteY1" fmla="*/ 121151 h 224141"/>
              <a:gd name="connsiteX2" fmla="*/ 16 w 55517"/>
              <a:gd name="connsiteY2" fmla="*/ 224097 h 224141"/>
              <a:gd name="connsiteX3" fmla="*/ 54517 w 55517"/>
              <a:gd name="connsiteY3" fmla="*/ 109040 h 224141"/>
              <a:gd name="connsiteX4" fmla="*/ 18183 w 55517"/>
              <a:gd name="connsiteY4" fmla="*/ 39 h 22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7" h="224141">
                <a:moveTo>
                  <a:pt x="18183" y="39"/>
                </a:moveTo>
                <a:cubicBezTo>
                  <a:pt x="17174" y="2058"/>
                  <a:pt x="51489" y="83808"/>
                  <a:pt x="48461" y="121151"/>
                </a:cubicBezTo>
                <a:cubicBezTo>
                  <a:pt x="45433" y="158494"/>
                  <a:pt x="-993" y="226116"/>
                  <a:pt x="16" y="224097"/>
                </a:cubicBezTo>
                <a:cubicBezTo>
                  <a:pt x="1025" y="222079"/>
                  <a:pt x="46443" y="143355"/>
                  <a:pt x="54517" y="109040"/>
                </a:cubicBezTo>
                <a:cubicBezTo>
                  <a:pt x="62591" y="74725"/>
                  <a:pt x="19192" y="-1980"/>
                  <a:pt x="18183" y="3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52BBE9BA-D19A-D02B-2ADB-9D535B272121}"/>
              </a:ext>
            </a:extLst>
          </p:cNvPr>
          <p:cNvSpPr/>
          <p:nvPr/>
        </p:nvSpPr>
        <p:spPr>
          <a:xfrm>
            <a:off x="5915990" y="7690390"/>
            <a:ext cx="79296" cy="230629"/>
          </a:xfrm>
          <a:custGeom>
            <a:avLst/>
            <a:gdLst>
              <a:gd name="connsiteX0" fmla="*/ 48805 w 79296"/>
              <a:gd name="connsiteY0" fmla="*/ 259 h 230629"/>
              <a:gd name="connsiteX1" fmla="*/ 360 w 79296"/>
              <a:gd name="connsiteY1" fmla="*/ 103205 h 230629"/>
              <a:gd name="connsiteX2" fmla="*/ 79083 w 79296"/>
              <a:gd name="connsiteY2" fmla="*/ 230373 h 230629"/>
              <a:gd name="connsiteX3" fmla="*/ 24582 w 79296"/>
              <a:gd name="connsiteY3" fmla="*/ 133483 h 230629"/>
              <a:gd name="connsiteX4" fmla="*/ 48805 w 79296"/>
              <a:gd name="connsiteY4" fmla="*/ 259 h 2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96" h="230629">
                <a:moveTo>
                  <a:pt x="48805" y="259"/>
                </a:moveTo>
                <a:cubicBezTo>
                  <a:pt x="44768" y="-4787"/>
                  <a:pt x="-4686" y="64853"/>
                  <a:pt x="360" y="103205"/>
                </a:cubicBezTo>
                <a:cubicBezTo>
                  <a:pt x="5406" y="141557"/>
                  <a:pt x="75046" y="225327"/>
                  <a:pt x="79083" y="230373"/>
                </a:cubicBezTo>
                <a:cubicBezTo>
                  <a:pt x="83120" y="235419"/>
                  <a:pt x="28619" y="164771"/>
                  <a:pt x="24582" y="133483"/>
                </a:cubicBezTo>
                <a:cubicBezTo>
                  <a:pt x="20545" y="102196"/>
                  <a:pt x="52842" y="5305"/>
                  <a:pt x="48805" y="2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5E62A6CC-67B0-574F-C150-3FBE40B59016}"/>
              </a:ext>
            </a:extLst>
          </p:cNvPr>
          <p:cNvSpPr/>
          <p:nvPr/>
        </p:nvSpPr>
        <p:spPr>
          <a:xfrm>
            <a:off x="6394461" y="7957751"/>
            <a:ext cx="174754" cy="42098"/>
          </a:xfrm>
          <a:custGeom>
            <a:avLst/>
            <a:gdLst>
              <a:gd name="connsiteX0" fmla="*/ 161 w 174754"/>
              <a:gd name="connsiteY0" fmla="*/ 37071 h 42098"/>
              <a:gd name="connsiteX1" fmla="*/ 166977 w 174754"/>
              <a:gd name="connsiteY1" fmla="*/ 0 h 42098"/>
              <a:gd name="connsiteX2" fmla="*/ 136085 w 174754"/>
              <a:gd name="connsiteY2" fmla="*/ 37071 h 42098"/>
              <a:gd name="connsiteX3" fmla="*/ 161 w 174754"/>
              <a:gd name="connsiteY3" fmla="*/ 37071 h 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754" h="42098">
                <a:moveTo>
                  <a:pt x="161" y="37071"/>
                </a:moveTo>
                <a:cubicBezTo>
                  <a:pt x="5310" y="30893"/>
                  <a:pt x="166977" y="0"/>
                  <a:pt x="166977" y="0"/>
                </a:cubicBezTo>
                <a:cubicBezTo>
                  <a:pt x="189631" y="0"/>
                  <a:pt x="157709" y="29863"/>
                  <a:pt x="136085" y="37071"/>
                </a:cubicBezTo>
                <a:cubicBezTo>
                  <a:pt x="114461" y="44279"/>
                  <a:pt x="-4988" y="43249"/>
                  <a:pt x="161" y="370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161103DA-143C-0541-DDC0-9F2686013585}"/>
              </a:ext>
            </a:extLst>
          </p:cNvPr>
          <p:cNvSpPr/>
          <p:nvPr/>
        </p:nvSpPr>
        <p:spPr>
          <a:xfrm>
            <a:off x="6715759" y="7661183"/>
            <a:ext cx="74924" cy="203926"/>
          </a:xfrm>
          <a:custGeom>
            <a:avLst/>
            <a:gdLst>
              <a:gd name="connsiteX0" fmla="*/ 37209 w 74924"/>
              <a:gd name="connsiteY0" fmla="*/ 6 h 203926"/>
              <a:gd name="connsiteX1" fmla="*/ 74279 w 74924"/>
              <a:gd name="connsiteY1" fmla="*/ 148287 h 203926"/>
              <a:gd name="connsiteX2" fmla="*/ 138 w 74924"/>
              <a:gd name="connsiteY2" fmla="*/ 203893 h 203926"/>
              <a:gd name="connsiteX3" fmla="*/ 55744 w 74924"/>
              <a:gd name="connsiteY3" fmla="*/ 154466 h 203926"/>
              <a:gd name="connsiteX4" fmla="*/ 37209 w 74924"/>
              <a:gd name="connsiteY4" fmla="*/ 6 h 20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4" h="203926">
                <a:moveTo>
                  <a:pt x="37209" y="6"/>
                </a:moveTo>
                <a:cubicBezTo>
                  <a:pt x="40298" y="-1024"/>
                  <a:pt x="80457" y="114306"/>
                  <a:pt x="74279" y="148287"/>
                </a:cubicBezTo>
                <a:cubicBezTo>
                  <a:pt x="68101" y="182268"/>
                  <a:pt x="3227" y="202863"/>
                  <a:pt x="138" y="203893"/>
                </a:cubicBezTo>
                <a:cubicBezTo>
                  <a:pt x="-2951" y="204923"/>
                  <a:pt x="46476" y="182269"/>
                  <a:pt x="55744" y="154466"/>
                </a:cubicBezTo>
                <a:cubicBezTo>
                  <a:pt x="65012" y="126663"/>
                  <a:pt x="34120" y="1036"/>
                  <a:pt x="37209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20A87064-88A2-7F01-2502-9306C9C45023}"/>
              </a:ext>
            </a:extLst>
          </p:cNvPr>
          <p:cNvSpPr/>
          <p:nvPr/>
        </p:nvSpPr>
        <p:spPr>
          <a:xfrm>
            <a:off x="5273964" y="7324436"/>
            <a:ext cx="254054" cy="183105"/>
          </a:xfrm>
          <a:custGeom>
            <a:avLst/>
            <a:gdLst>
              <a:gd name="connsiteX0" fmla="*/ 0 w 254054"/>
              <a:gd name="connsiteY0" fmla="*/ 0 h 183105"/>
              <a:gd name="connsiteX1" fmla="*/ 249381 w 254054"/>
              <a:gd name="connsiteY1" fmla="*/ 180109 h 183105"/>
              <a:gd name="connsiteX2" fmla="*/ 152400 w 254054"/>
              <a:gd name="connsiteY2" fmla="*/ 106219 h 183105"/>
              <a:gd name="connsiteX3" fmla="*/ 0 w 254054"/>
              <a:gd name="connsiteY3" fmla="*/ 0 h 18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54" h="183105">
                <a:moveTo>
                  <a:pt x="0" y="0"/>
                </a:moveTo>
                <a:cubicBezTo>
                  <a:pt x="16164" y="12315"/>
                  <a:pt x="223981" y="162406"/>
                  <a:pt x="249381" y="180109"/>
                </a:cubicBezTo>
                <a:cubicBezTo>
                  <a:pt x="274781" y="197812"/>
                  <a:pt x="190115" y="132389"/>
                  <a:pt x="152400" y="1062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5AABAD08-1802-EDED-6B1C-A2B55E0A6CBD}"/>
              </a:ext>
            </a:extLst>
          </p:cNvPr>
          <p:cNvSpPr/>
          <p:nvPr/>
        </p:nvSpPr>
        <p:spPr>
          <a:xfrm>
            <a:off x="5634023" y="7739937"/>
            <a:ext cx="111092" cy="217593"/>
          </a:xfrm>
          <a:custGeom>
            <a:avLst/>
            <a:gdLst>
              <a:gd name="connsiteX0" fmla="*/ 46341 w 111092"/>
              <a:gd name="connsiteY0" fmla="*/ 136 h 217593"/>
              <a:gd name="connsiteX1" fmla="*/ 41722 w 111092"/>
              <a:gd name="connsiteY1" fmla="*/ 120208 h 217593"/>
              <a:gd name="connsiteX2" fmla="*/ 110995 w 111092"/>
              <a:gd name="connsiteY2" fmla="*/ 217190 h 217593"/>
              <a:gd name="connsiteX3" fmla="*/ 55577 w 111092"/>
              <a:gd name="connsiteY3" fmla="*/ 152536 h 217593"/>
              <a:gd name="connsiteX4" fmla="*/ 159 w 111092"/>
              <a:gd name="connsiteY4" fmla="*/ 97118 h 217593"/>
              <a:gd name="connsiteX5" fmla="*/ 46341 w 111092"/>
              <a:gd name="connsiteY5" fmla="*/ 136 h 21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92" h="217593">
                <a:moveTo>
                  <a:pt x="46341" y="136"/>
                </a:moveTo>
                <a:cubicBezTo>
                  <a:pt x="53268" y="3984"/>
                  <a:pt x="30946" y="84032"/>
                  <a:pt x="41722" y="120208"/>
                </a:cubicBezTo>
                <a:cubicBezTo>
                  <a:pt x="52498" y="156384"/>
                  <a:pt x="108686" y="211802"/>
                  <a:pt x="110995" y="217190"/>
                </a:cubicBezTo>
                <a:cubicBezTo>
                  <a:pt x="113304" y="222578"/>
                  <a:pt x="74050" y="172548"/>
                  <a:pt x="55577" y="152536"/>
                </a:cubicBezTo>
                <a:cubicBezTo>
                  <a:pt x="37104" y="132524"/>
                  <a:pt x="3238" y="119439"/>
                  <a:pt x="159" y="97118"/>
                </a:cubicBezTo>
                <a:cubicBezTo>
                  <a:pt x="-2920" y="74797"/>
                  <a:pt x="39414" y="-3712"/>
                  <a:pt x="46341" y="1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043D7084-71F1-3361-AB2C-FAEE75DEF14A}"/>
              </a:ext>
            </a:extLst>
          </p:cNvPr>
          <p:cNvSpPr/>
          <p:nvPr/>
        </p:nvSpPr>
        <p:spPr>
          <a:xfrm>
            <a:off x="5135328" y="7629236"/>
            <a:ext cx="249789" cy="198582"/>
          </a:xfrm>
          <a:custGeom>
            <a:avLst/>
            <a:gdLst>
              <a:gd name="connsiteX0" fmla="*/ 90 w 249789"/>
              <a:gd name="connsiteY0" fmla="*/ 0 h 198582"/>
              <a:gd name="connsiteX1" fmla="*/ 157108 w 249789"/>
              <a:gd name="connsiteY1" fmla="*/ 92364 h 198582"/>
              <a:gd name="connsiteX2" fmla="*/ 249472 w 249789"/>
              <a:gd name="connsiteY2" fmla="*/ 198582 h 198582"/>
              <a:gd name="connsiteX3" fmla="*/ 180199 w 249789"/>
              <a:gd name="connsiteY3" fmla="*/ 92364 h 198582"/>
              <a:gd name="connsiteX4" fmla="*/ 90 w 249789"/>
              <a:gd name="connsiteY4" fmla="*/ 0 h 19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789" h="198582">
                <a:moveTo>
                  <a:pt x="90" y="0"/>
                </a:moveTo>
                <a:cubicBezTo>
                  <a:pt x="-3758" y="0"/>
                  <a:pt x="115544" y="59267"/>
                  <a:pt x="157108" y="92364"/>
                </a:cubicBezTo>
                <a:cubicBezTo>
                  <a:pt x="198672" y="125461"/>
                  <a:pt x="245624" y="198582"/>
                  <a:pt x="249472" y="198582"/>
                </a:cubicBezTo>
                <a:cubicBezTo>
                  <a:pt x="253320" y="198582"/>
                  <a:pt x="221763" y="124691"/>
                  <a:pt x="180199" y="92364"/>
                </a:cubicBezTo>
                <a:cubicBezTo>
                  <a:pt x="138635" y="60037"/>
                  <a:pt x="3938" y="0"/>
                  <a:pt x="9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F72A6B02-2391-2F47-E021-4D9FD605A811}"/>
              </a:ext>
            </a:extLst>
          </p:cNvPr>
          <p:cNvSpPr/>
          <p:nvPr/>
        </p:nvSpPr>
        <p:spPr>
          <a:xfrm>
            <a:off x="4841359" y="2805393"/>
            <a:ext cx="383644" cy="406455"/>
          </a:xfrm>
          <a:custGeom>
            <a:avLst/>
            <a:gdLst>
              <a:gd name="connsiteX0" fmla="*/ 381805 w 383644"/>
              <a:gd name="connsiteY0" fmla="*/ 2462 h 406455"/>
              <a:gd name="connsiteX1" fmla="*/ 7732 w 383644"/>
              <a:gd name="connsiteY1" fmla="*/ 399625 h 406455"/>
              <a:gd name="connsiteX2" fmla="*/ 146277 w 383644"/>
              <a:gd name="connsiteY2" fmla="*/ 237989 h 406455"/>
              <a:gd name="connsiteX3" fmla="*/ 381805 w 383644"/>
              <a:gd name="connsiteY3" fmla="*/ 2462 h 40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644" h="406455">
                <a:moveTo>
                  <a:pt x="381805" y="2462"/>
                </a:moveTo>
                <a:cubicBezTo>
                  <a:pt x="358714" y="29401"/>
                  <a:pt x="46987" y="360371"/>
                  <a:pt x="7732" y="399625"/>
                </a:cubicBezTo>
                <a:cubicBezTo>
                  <a:pt x="-31523" y="438879"/>
                  <a:pt x="88550" y="298795"/>
                  <a:pt x="146277" y="237989"/>
                </a:cubicBezTo>
                <a:cubicBezTo>
                  <a:pt x="204004" y="177183"/>
                  <a:pt x="404896" y="-24477"/>
                  <a:pt x="381805" y="24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10A0D36B-224E-9C26-79F1-52760481F308}"/>
              </a:ext>
            </a:extLst>
          </p:cNvPr>
          <p:cNvSpPr/>
          <p:nvPr/>
        </p:nvSpPr>
        <p:spPr>
          <a:xfrm>
            <a:off x="4567366" y="6257572"/>
            <a:ext cx="147804" cy="125005"/>
          </a:xfrm>
          <a:custGeom>
            <a:avLst/>
            <a:gdLst>
              <a:gd name="connsiteX0" fmla="*/ 16 w 147804"/>
              <a:gd name="connsiteY0" fmla="*/ 64 h 125005"/>
              <a:gd name="connsiteX1" fmla="*/ 50816 w 147804"/>
              <a:gd name="connsiteY1" fmla="*/ 78573 h 125005"/>
              <a:gd name="connsiteX2" fmla="*/ 147798 w 147804"/>
              <a:gd name="connsiteY2" fmla="*/ 124755 h 125005"/>
              <a:gd name="connsiteX3" fmla="*/ 55434 w 147804"/>
              <a:gd name="connsiteY3" fmla="*/ 92428 h 125005"/>
              <a:gd name="connsiteX4" fmla="*/ 16 w 147804"/>
              <a:gd name="connsiteY4" fmla="*/ 64 h 12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04" h="125005">
                <a:moveTo>
                  <a:pt x="16" y="64"/>
                </a:moveTo>
                <a:cubicBezTo>
                  <a:pt x="-754" y="-2245"/>
                  <a:pt x="26186" y="57791"/>
                  <a:pt x="50816" y="78573"/>
                </a:cubicBezTo>
                <a:cubicBezTo>
                  <a:pt x="75446" y="99355"/>
                  <a:pt x="147028" y="122446"/>
                  <a:pt x="147798" y="124755"/>
                </a:cubicBezTo>
                <a:cubicBezTo>
                  <a:pt x="148568" y="127064"/>
                  <a:pt x="78525" y="113210"/>
                  <a:pt x="55434" y="92428"/>
                </a:cubicBezTo>
                <a:cubicBezTo>
                  <a:pt x="32343" y="71646"/>
                  <a:pt x="786" y="2373"/>
                  <a:pt x="16" y="6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39A18EBA-B1D0-E597-39CE-65E0A955548B}"/>
              </a:ext>
            </a:extLst>
          </p:cNvPr>
          <p:cNvSpPr/>
          <p:nvPr/>
        </p:nvSpPr>
        <p:spPr>
          <a:xfrm>
            <a:off x="4362310" y="6292597"/>
            <a:ext cx="194536" cy="292303"/>
          </a:xfrm>
          <a:custGeom>
            <a:avLst/>
            <a:gdLst>
              <a:gd name="connsiteX0" fmla="*/ 1872 w 194536"/>
              <a:gd name="connsiteY0" fmla="*/ 1985 h 292303"/>
              <a:gd name="connsiteX1" fmla="*/ 186599 w 194536"/>
              <a:gd name="connsiteY1" fmla="*/ 283694 h 292303"/>
              <a:gd name="connsiteX2" fmla="*/ 154272 w 194536"/>
              <a:gd name="connsiteY2" fmla="*/ 214421 h 292303"/>
              <a:gd name="connsiteX3" fmla="*/ 94235 w 194536"/>
              <a:gd name="connsiteY3" fmla="*/ 159003 h 292303"/>
              <a:gd name="connsiteX4" fmla="*/ 1872 w 194536"/>
              <a:gd name="connsiteY4" fmla="*/ 1985 h 29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36" h="292303">
                <a:moveTo>
                  <a:pt x="1872" y="1985"/>
                </a:moveTo>
                <a:cubicBezTo>
                  <a:pt x="17266" y="22767"/>
                  <a:pt x="161199" y="248288"/>
                  <a:pt x="186599" y="283694"/>
                </a:cubicBezTo>
                <a:cubicBezTo>
                  <a:pt x="211999" y="319100"/>
                  <a:pt x="169666" y="235203"/>
                  <a:pt x="154272" y="214421"/>
                </a:cubicBezTo>
                <a:cubicBezTo>
                  <a:pt x="138878" y="193639"/>
                  <a:pt x="118096" y="188252"/>
                  <a:pt x="94235" y="159003"/>
                </a:cubicBezTo>
                <a:cubicBezTo>
                  <a:pt x="70374" y="129755"/>
                  <a:pt x="-13522" y="-18797"/>
                  <a:pt x="1872" y="198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80920C78-F31B-FE6F-6E09-4CF04F84EE56}"/>
              </a:ext>
            </a:extLst>
          </p:cNvPr>
          <p:cNvSpPr/>
          <p:nvPr/>
        </p:nvSpPr>
        <p:spPr>
          <a:xfrm>
            <a:off x="3942572" y="5938740"/>
            <a:ext cx="80252" cy="563862"/>
          </a:xfrm>
          <a:custGeom>
            <a:avLst/>
            <a:gdLst>
              <a:gd name="connsiteX0" fmla="*/ 29064 w 80252"/>
              <a:gd name="connsiteY0" fmla="*/ 242 h 563862"/>
              <a:gd name="connsiteX1" fmla="*/ 15210 w 80252"/>
              <a:gd name="connsiteY1" fmla="*/ 212678 h 563862"/>
              <a:gd name="connsiteX2" fmla="*/ 75246 w 80252"/>
              <a:gd name="connsiteY2" fmla="*/ 457442 h 563862"/>
              <a:gd name="connsiteX3" fmla="*/ 75246 w 80252"/>
              <a:gd name="connsiteY3" fmla="*/ 563660 h 563862"/>
              <a:gd name="connsiteX4" fmla="*/ 61392 w 80252"/>
              <a:gd name="connsiteY4" fmla="*/ 434351 h 563862"/>
              <a:gd name="connsiteX5" fmla="*/ 1355 w 80252"/>
              <a:gd name="connsiteY5" fmla="*/ 254242 h 563862"/>
              <a:gd name="connsiteX6" fmla="*/ 29064 w 80252"/>
              <a:gd name="connsiteY6" fmla="*/ 242 h 56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52" h="563862">
                <a:moveTo>
                  <a:pt x="29064" y="242"/>
                </a:moveTo>
                <a:cubicBezTo>
                  <a:pt x="31373" y="-6685"/>
                  <a:pt x="7513" y="136478"/>
                  <a:pt x="15210" y="212678"/>
                </a:cubicBezTo>
                <a:cubicBezTo>
                  <a:pt x="22907" y="288878"/>
                  <a:pt x="65240" y="398945"/>
                  <a:pt x="75246" y="457442"/>
                </a:cubicBezTo>
                <a:cubicBezTo>
                  <a:pt x="85252" y="515939"/>
                  <a:pt x="77555" y="567509"/>
                  <a:pt x="75246" y="563660"/>
                </a:cubicBezTo>
                <a:cubicBezTo>
                  <a:pt x="72937" y="559812"/>
                  <a:pt x="73707" y="485921"/>
                  <a:pt x="61392" y="434351"/>
                </a:cubicBezTo>
                <a:cubicBezTo>
                  <a:pt x="49077" y="382781"/>
                  <a:pt x="9822" y="322745"/>
                  <a:pt x="1355" y="254242"/>
                </a:cubicBezTo>
                <a:cubicBezTo>
                  <a:pt x="-7112" y="185739"/>
                  <a:pt x="26755" y="7169"/>
                  <a:pt x="29064" y="2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22F5674C-FA98-A276-C1CA-1DDE2DD891D0}"/>
              </a:ext>
            </a:extLst>
          </p:cNvPr>
          <p:cNvSpPr/>
          <p:nvPr/>
        </p:nvSpPr>
        <p:spPr>
          <a:xfrm>
            <a:off x="7264255" y="5606405"/>
            <a:ext cx="118188" cy="143353"/>
          </a:xfrm>
          <a:custGeom>
            <a:avLst/>
            <a:gdLst>
              <a:gd name="connsiteX0" fmla="*/ 145 w 118188"/>
              <a:gd name="connsiteY0" fmla="*/ 68 h 143353"/>
              <a:gd name="connsiteX1" fmla="*/ 87890 w 118188"/>
              <a:gd name="connsiteY1" fmla="*/ 78577 h 143353"/>
              <a:gd name="connsiteX2" fmla="*/ 106363 w 118188"/>
              <a:gd name="connsiteY2" fmla="*/ 143231 h 143353"/>
              <a:gd name="connsiteX3" fmla="*/ 110981 w 118188"/>
              <a:gd name="connsiteY3" fmla="*/ 92431 h 143353"/>
              <a:gd name="connsiteX4" fmla="*/ 145 w 118188"/>
              <a:gd name="connsiteY4" fmla="*/ 68 h 14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8" h="143353">
                <a:moveTo>
                  <a:pt x="145" y="68"/>
                </a:moveTo>
                <a:cubicBezTo>
                  <a:pt x="-3704" y="-2241"/>
                  <a:pt x="70187" y="54717"/>
                  <a:pt x="87890" y="78577"/>
                </a:cubicBezTo>
                <a:cubicBezTo>
                  <a:pt x="105593" y="102437"/>
                  <a:pt x="102515" y="140922"/>
                  <a:pt x="106363" y="143231"/>
                </a:cubicBezTo>
                <a:cubicBezTo>
                  <a:pt x="110212" y="145540"/>
                  <a:pt x="127914" y="114752"/>
                  <a:pt x="110981" y="92431"/>
                </a:cubicBezTo>
                <a:cubicBezTo>
                  <a:pt x="94048" y="70110"/>
                  <a:pt x="3994" y="2377"/>
                  <a:pt x="145" y="6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675E46FA-5B33-3A93-DE2A-A1BDE41C1FE0}"/>
              </a:ext>
            </a:extLst>
          </p:cNvPr>
          <p:cNvSpPr/>
          <p:nvPr/>
        </p:nvSpPr>
        <p:spPr>
          <a:xfrm>
            <a:off x="5292648" y="5866020"/>
            <a:ext cx="73515" cy="93183"/>
          </a:xfrm>
          <a:custGeom>
            <a:avLst/>
            <a:gdLst>
              <a:gd name="connsiteX0" fmla="*/ 23 w 73515"/>
              <a:gd name="connsiteY0" fmla="*/ 88 h 93183"/>
              <a:gd name="connsiteX1" fmla="*/ 62016 w 73515"/>
              <a:gd name="connsiteY1" fmla="*/ 54333 h 93183"/>
              <a:gd name="connsiteX2" fmla="*/ 69766 w 73515"/>
              <a:gd name="connsiteY2" fmla="*/ 93078 h 93183"/>
              <a:gd name="connsiteX3" fmla="*/ 69766 w 73515"/>
              <a:gd name="connsiteY3" fmla="*/ 42709 h 93183"/>
              <a:gd name="connsiteX4" fmla="*/ 23 w 73515"/>
              <a:gd name="connsiteY4" fmla="*/ 88 h 9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15" h="93183">
                <a:moveTo>
                  <a:pt x="23" y="88"/>
                </a:moveTo>
                <a:cubicBezTo>
                  <a:pt x="-1269" y="2025"/>
                  <a:pt x="50392" y="38835"/>
                  <a:pt x="62016" y="54333"/>
                </a:cubicBezTo>
                <a:cubicBezTo>
                  <a:pt x="73640" y="69831"/>
                  <a:pt x="68474" y="95015"/>
                  <a:pt x="69766" y="93078"/>
                </a:cubicBezTo>
                <a:cubicBezTo>
                  <a:pt x="71058" y="91141"/>
                  <a:pt x="77515" y="56916"/>
                  <a:pt x="69766" y="42709"/>
                </a:cubicBezTo>
                <a:cubicBezTo>
                  <a:pt x="62017" y="28502"/>
                  <a:pt x="1315" y="-1849"/>
                  <a:pt x="23" y="8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14645A2E-08CB-A0D1-2AF6-DA8E8C2B6FBC}"/>
              </a:ext>
            </a:extLst>
          </p:cNvPr>
          <p:cNvSpPr/>
          <p:nvPr/>
        </p:nvSpPr>
        <p:spPr>
          <a:xfrm>
            <a:off x="6882390" y="5687872"/>
            <a:ext cx="45361" cy="104633"/>
          </a:xfrm>
          <a:custGeom>
            <a:avLst/>
            <a:gdLst>
              <a:gd name="connsiteX0" fmla="*/ 45352 w 45361"/>
              <a:gd name="connsiteY0" fmla="*/ 6 h 104633"/>
              <a:gd name="connsiteX1" fmla="*/ 6607 w 45361"/>
              <a:gd name="connsiteY1" fmla="*/ 65874 h 104633"/>
              <a:gd name="connsiteX2" fmla="*/ 2732 w 45361"/>
              <a:gd name="connsiteY2" fmla="*/ 104620 h 104633"/>
              <a:gd name="connsiteX3" fmla="*/ 2732 w 45361"/>
              <a:gd name="connsiteY3" fmla="*/ 61999 h 104633"/>
              <a:gd name="connsiteX4" fmla="*/ 45352 w 45361"/>
              <a:gd name="connsiteY4" fmla="*/ 6 h 10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1" h="104633">
                <a:moveTo>
                  <a:pt x="45352" y="6"/>
                </a:moveTo>
                <a:cubicBezTo>
                  <a:pt x="45998" y="652"/>
                  <a:pt x="13710" y="48438"/>
                  <a:pt x="6607" y="65874"/>
                </a:cubicBezTo>
                <a:cubicBezTo>
                  <a:pt x="-496" y="83310"/>
                  <a:pt x="3378" y="105266"/>
                  <a:pt x="2732" y="104620"/>
                </a:cubicBezTo>
                <a:cubicBezTo>
                  <a:pt x="2086" y="103974"/>
                  <a:pt x="-3080" y="76206"/>
                  <a:pt x="2732" y="61999"/>
                </a:cubicBezTo>
                <a:cubicBezTo>
                  <a:pt x="8544" y="47792"/>
                  <a:pt x="44706" y="-640"/>
                  <a:pt x="45352" y="6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B18BAF9A-4F4D-2DF4-B5A6-18BEC8816729}"/>
              </a:ext>
            </a:extLst>
          </p:cNvPr>
          <p:cNvSpPr/>
          <p:nvPr/>
        </p:nvSpPr>
        <p:spPr>
          <a:xfrm>
            <a:off x="6927442" y="5505605"/>
            <a:ext cx="165467" cy="16617"/>
          </a:xfrm>
          <a:custGeom>
            <a:avLst/>
            <a:gdLst>
              <a:gd name="connsiteX0" fmla="*/ 300 w 165467"/>
              <a:gd name="connsiteY0" fmla="*/ 168 h 16617"/>
              <a:gd name="connsiteX1" fmla="*/ 159158 w 165467"/>
              <a:gd name="connsiteY1" fmla="*/ 7917 h 16617"/>
              <a:gd name="connsiteX2" fmla="*/ 120412 w 165467"/>
              <a:gd name="connsiteY2" fmla="*/ 15666 h 16617"/>
              <a:gd name="connsiteX3" fmla="*/ 300 w 165467"/>
              <a:gd name="connsiteY3" fmla="*/ 168 h 1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67" h="16617">
                <a:moveTo>
                  <a:pt x="300" y="168"/>
                </a:moveTo>
                <a:cubicBezTo>
                  <a:pt x="6758" y="-1123"/>
                  <a:pt x="139139" y="5334"/>
                  <a:pt x="159158" y="7917"/>
                </a:cubicBezTo>
                <a:cubicBezTo>
                  <a:pt x="179177" y="10500"/>
                  <a:pt x="147534" y="19540"/>
                  <a:pt x="120412" y="15666"/>
                </a:cubicBezTo>
                <a:cubicBezTo>
                  <a:pt x="93290" y="11792"/>
                  <a:pt x="-6158" y="1459"/>
                  <a:pt x="300" y="16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CE41587A-C61B-2CD4-DAB7-FBED297D529E}"/>
              </a:ext>
            </a:extLst>
          </p:cNvPr>
          <p:cNvSpPr/>
          <p:nvPr/>
        </p:nvSpPr>
        <p:spPr>
          <a:xfrm>
            <a:off x="6776324" y="5610248"/>
            <a:ext cx="35181" cy="131977"/>
          </a:xfrm>
          <a:custGeom>
            <a:avLst/>
            <a:gdLst>
              <a:gd name="connsiteX0" fmla="*/ 35181 w 35181"/>
              <a:gd name="connsiteY0" fmla="*/ 138 h 131977"/>
              <a:gd name="connsiteX1" fmla="*/ 4184 w 35181"/>
              <a:gd name="connsiteY1" fmla="*/ 66006 h 131977"/>
              <a:gd name="connsiteX2" fmla="*/ 310 w 35181"/>
              <a:gd name="connsiteY2" fmla="*/ 131874 h 131977"/>
              <a:gd name="connsiteX3" fmla="*/ 4184 w 35181"/>
              <a:gd name="connsiteY3" fmla="*/ 50508 h 131977"/>
              <a:gd name="connsiteX4" fmla="*/ 35181 w 35181"/>
              <a:gd name="connsiteY4" fmla="*/ 138 h 13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81" h="131977">
                <a:moveTo>
                  <a:pt x="35181" y="138"/>
                </a:moveTo>
                <a:cubicBezTo>
                  <a:pt x="35181" y="2721"/>
                  <a:pt x="9996" y="44050"/>
                  <a:pt x="4184" y="66006"/>
                </a:cubicBezTo>
                <a:cubicBezTo>
                  <a:pt x="-1628" y="87962"/>
                  <a:pt x="310" y="134457"/>
                  <a:pt x="310" y="131874"/>
                </a:cubicBezTo>
                <a:cubicBezTo>
                  <a:pt x="310" y="129291"/>
                  <a:pt x="955" y="69235"/>
                  <a:pt x="4184" y="50508"/>
                </a:cubicBezTo>
                <a:cubicBezTo>
                  <a:pt x="7413" y="31781"/>
                  <a:pt x="35181" y="-2445"/>
                  <a:pt x="35181" y="13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3A025AE8-63F4-91CB-EBB9-0D47F4C0A250}"/>
              </a:ext>
            </a:extLst>
          </p:cNvPr>
          <p:cNvSpPr/>
          <p:nvPr/>
        </p:nvSpPr>
        <p:spPr>
          <a:xfrm>
            <a:off x="5712459" y="4173665"/>
            <a:ext cx="74742" cy="191989"/>
          </a:xfrm>
          <a:custGeom>
            <a:avLst/>
            <a:gdLst>
              <a:gd name="connsiteX0" fmla="*/ 83 w 74742"/>
              <a:gd name="connsiteY0" fmla="*/ 129 h 191989"/>
              <a:gd name="connsiteX1" fmla="*/ 59076 w 74742"/>
              <a:gd name="connsiteY1" fmla="*/ 88619 h 191989"/>
              <a:gd name="connsiteX2" fmla="*/ 54160 w 74742"/>
              <a:gd name="connsiteY2" fmla="*/ 191858 h 191989"/>
              <a:gd name="connsiteX3" fmla="*/ 73825 w 74742"/>
              <a:gd name="connsiteY3" fmla="*/ 108283 h 191989"/>
              <a:gd name="connsiteX4" fmla="*/ 83 w 74742"/>
              <a:gd name="connsiteY4" fmla="*/ 129 h 19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42" h="191989">
                <a:moveTo>
                  <a:pt x="83" y="129"/>
                </a:moveTo>
                <a:cubicBezTo>
                  <a:pt x="-2375" y="-3148"/>
                  <a:pt x="50063" y="56664"/>
                  <a:pt x="59076" y="88619"/>
                </a:cubicBezTo>
                <a:cubicBezTo>
                  <a:pt x="68089" y="120574"/>
                  <a:pt x="51702" y="188581"/>
                  <a:pt x="54160" y="191858"/>
                </a:cubicBezTo>
                <a:cubicBezTo>
                  <a:pt x="56618" y="195135"/>
                  <a:pt x="79560" y="136141"/>
                  <a:pt x="73825" y="108283"/>
                </a:cubicBezTo>
                <a:cubicBezTo>
                  <a:pt x="68090" y="80425"/>
                  <a:pt x="2541" y="3406"/>
                  <a:pt x="83" y="1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63433CF-C06E-6896-9BC6-7A94C5A5A51E}"/>
              </a:ext>
            </a:extLst>
          </p:cNvPr>
          <p:cNvSpPr/>
          <p:nvPr/>
        </p:nvSpPr>
        <p:spPr>
          <a:xfrm>
            <a:off x="4464004" y="4266186"/>
            <a:ext cx="162463" cy="155863"/>
          </a:xfrm>
          <a:custGeom>
            <a:avLst/>
            <a:gdLst>
              <a:gd name="connsiteX0" fmla="*/ 162073 w 162463"/>
              <a:gd name="connsiteY0" fmla="*/ 1014 h 155863"/>
              <a:gd name="connsiteX1" fmla="*/ 4757 w 162463"/>
              <a:gd name="connsiteY1" fmla="*/ 153414 h 155863"/>
              <a:gd name="connsiteX2" fmla="*/ 49002 w 162463"/>
              <a:gd name="connsiteY2" fmla="*/ 89504 h 155863"/>
              <a:gd name="connsiteX3" fmla="*/ 162073 w 162463"/>
              <a:gd name="connsiteY3" fmla="*/ 1014 h 15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63" h="155863">
                <a:moveTo>
                  <a:pt x="162073" y="1014"/>
                </a:moveTo>
                <a:cubicBezTo>
                  <a:pt x="154699" y="11666"/>
                  <a:pt x="23602" y="138666"/>
                  <a:pt x="4757" y="153414"/>
                </a:cubicBezTo>
                <a:cubicBezTo>
                  <a:pt x="-14088" y="168162"/>
                  <a:pt x="27699" y="112446"/>
                  <a:pt x="49002" y="89504"/>
                </a:cubicBezTo>
                <a:cubicBezTo>
                  <a:pt x="70305" y="66562"/>
                  <a:pt x="169447" y="-9638"/>
                  <a:pt x="162073" y="101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0DD3DD79-424F-CE80-5103-9E5D2652E9F8}"/>
              </a:ext>
            </a:extLst>
          </p:cNvPr>
          <p:cNvSpPr/>
          <p:nvPr/>
        </p:nvSpPr>
        <p:spPr>
          <a:xfrm>
            <a:off x="5366626" y="3618271"/>
            <a:ext cx="31306" cy="113071"/>
          </a:xfrm>
          <a:custGeom>
            <a:avLst/>
            <a:gdLst>
              <a:gd name="connsiteX0" fmla="*/ 31284 w 31306"/>
              <a:gd name="connsiteY0" fmla="*/ 0 h 113071"/>
              <a:gd name="connsiteX1" fmla="*/ 6703 w 31306"/>
              <a:gd name="connsiteY1" fmla="*/ 78658 h 113071"/>
              <a:gd name="connsiteX2" fmla="*/ 6703 w 31306"/>
              <a:gd name="connsiteY2" fmla="*/ 113071 h 113071"/>
              <a:gd name="connsiteX3" fmla="*/ 1787 w 31306"/>
              <a:gd name="connsiteY3" fmla="*/ 78658 h 113071"/>
              <a:gd name="connsiteX4" fmla="*/ 31284 w 31306"/>
              <a:gd name="connsiteY4" fmla="*/ 0 h 11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6" h="113071">
                <a:moveTo>
                  <a:pt x="31284" y="0"/>
                </a:moveTo>
                <a:cubicBezTo>
                  <a:pt x="32103" y="0"/>
                  <a:pt x="10800" y="59813"/>
                  <a:pt x="6703" y="78658"/>
                </a:cubicBezTo>
                <a:cubicBezTo>
                  <a:pt x="2606" y="97503"/>
                  <a:pt x="7522" y="113071"/>
                  <a:pt x="6703" y="113071"/>
                </a:cubicBezTo>
                <a:cubicBezTo>
                  <a:pt x="5884" y="113071"/>
                  <a:pt x="-3949" y="95045"/>
                  <a:pt x="1787" y="78658"/>
                </a:cubicBezTo>
                <a:cubicBezTo>
                  <a:pt x="7522" y="62271"/>
                  <a:pt x="30465" y="0"/>
                  <a:pt x="3128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DB91B65-000B-F8FF-F39F-535B6601F630}"/>
              </a:ext>
            </a:extLst>
          </p:cNvPr>
          <p:cNvSpPr/>
          <p:nvPr/>
        </p:nvSpPr>
        <p:spPr>
          <a:xfrm>
            <a:off x="6837189" y="3930109"/>
            <a:ext cx="86278" cy="182754"/>
          </a:xfrm>
          <a:custGeom>
            <a:avLst/>
            <a:gdLst>
              <a:gd name="connsiteX0" fmla="*/ 339 w 86278"/>
              <a:gd name="connsiteY0" fmla="*/ 446 h 182754"/>
              <a:gd name="connsiteX1" fmla="*/ 50381 w 86278"/>
              <a:gd name="connsiteY1" fmla="*/ 68685 h 182754"/>
              <a:gd name="connsiteX2" fmla="*/ 73127 w 86278"/>
              <a:gd name="connsiteY2" fmla="*/ 182416 h 182754"/>
              <a:gd name="connsiteX3" fmla="*/ 77677 w 86278"/>
              <a:gd name="connsiteY3" fmla="*/ 100530 h 182754"/>
              <a:gd name="connsiteX4" fmla="*/ 339 w 86278"/>
              <a:gd name="connsiteY4" fmla="*/ 446 h 18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78" h="182754">
                <a:moveTo>
                  <a:pt x="339" y="446"/>
                </a:moveTo>
                <a:cubicBezTo>
                  <a:pt x="-4210" y="-4862"/>
                  <a:pt x="38250" y="38357"/>
                  <a:pt x="50381" y="68685"/>
                </a:cubicBezTo>
                <a:cubicBezTo>
                  <a:pt x="62512" y="99013"/>
                  <a:pt x="68578" y="177108"/>
                  <a:pt x="73127" y="182416"/>
                </a:cubicBezTo>
                <a:cubicBezTo>
                  <a:pt x="77676" y="187724"/>
                  <a:pt x="97390" y="129342"/>
                  <a:pt x="77677" y="100530"/>
                </a:cubicBezTo>
                <a:cubicBezTo>
                  <a:pt x="57964" y="71718"/>
                  <a:pt x="4888" y="5754"/>
                  <a:pt x="339" y="4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99C62616-6A39-FE57-B71A-1E4C9B833D84}"/>
              </a:ext>
            </a:extLst>
          </p:cNvPr>
          <p:cNvSpPr/>
          <p:nvPr/>
        </p:nvSpPr>
        <p:spPr>
          <a:xfrm>
            <a:off x="5116886" y="3566187"/>
            <a:ext cx="110320" cy="174050"/>
          </a:xfrm>
          <a:custGeom>
            <a:avLst/>
            <a:gdLst>
              <a:gd name="connsiteX0" fmla="*/ 110207 w 110320"/>
              <a:gd name="connsiteY0" fmla="*/ 428 h 174050"/>
              <a:gd name="connsiteX1" fmla="*/ 19221 w 110320"/>
              <a:gd name="connsiteY1" fmla="*/ 118709 h 174050"/>
              <a:gd name="connsiteX2" fmla="*/ 1024 w 110320"/>
              <a:gd name="connsiteY2" fmla="*/ 173300 h 174050"/>
              <a:gd name="connsiteX3" fmla="*/ 37418 w 110320"/>
              <a:gd name="connsiteY3" fmla="*/ 82314 h 174050"/>
              <a:gd name="connsiteX4" fmla="*/ 110207 w 110320"/>
              <a:gd name="connsiteY4" fmla="*/ 428 h 17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20" h="174050">
                <a:moveTo>
                  <a:pt x="110207" y="428"/>
                </a:moveTo>
                <a:cubicBezTo>
                  <a:pt x="107174" y="6494"/>
                  <a:pt x="37418" y="89897"/>
                  <a:pt x="19221" y="118709"/>
                </a:cubicBezTo>
                <a:cubicBezTo>
                  <a:pt x="1024" y="147521"/>
                  <a:pt x="-2009" y="179366"/>
                  <a:pt x="1024" y="173300"/>
                </a:cubicBezTo>
                <a:cubicBezTo>
                  <a:pt x="4057" y="167234"/>
                  <a:pt x="19979" y="110368"/>
                  <a:pt x="37418" y="82314"/>
                </a:cubicBezTo>
                <a:cubicBezTo>
                  <a:pt x="54857" y="54260"/>
                  <a:pt x="113240" y="-5638"/>
                  <a:pt x="110207" y="4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21AD18FC-B0D8-E328-50F3-13310BE411EE}"/>
              </a:ext>
            </a:extLst>
          </p:cNvPr>
          <p:cNvSpPr/>
          <p:nvPr/>
        </p:nvSpPr>
        <p:spPr>
          <a:xfrm>
            <a:off x="4767163" y="4071511"/>
            <a:ext cx="136943" cy="186590"/>
          </a:xfrm>
          <a:custGeom>
            <a:avLst/>
            <a:gdLst>
              <a:gd name="connsiteX0" fmla="*/ 136933 w 136943"/>
              <a:gd name="connsiteY0" fmla="*/ 71 h 186590"/>
              <a:gd name="connsiteX1" fmla="*/ 73243 w 136943"/>
              <a:gd name="connsiteY1" fmla="*/ 122901 h 186590"/>
              <a:gd name="connsiteX2" fmla="*/ 455 w 136943"/>
              <a:gd name="connsiteY2" fmla="*/ 186590 h 186590"/>
              <a:gd name="connsiteX3" fmla="*/ 109637 w 136943"/>
              <a:gd name="connsiteY3" fmla="*/ 122901 h 186590"/>
              <a:gd name="connsiteX4" fmla="*/ 68694 w 136943"/>
              <a:gd name="connsiteY4" fmla="*/ 141098 h 186590"/>
              <a:gd name="connsiteX5" fmla="*/ 136933 w 136943"/>
              <a:gd name="connsiteY5" fmla="*/ 71 h 18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43" h="186590">
                <a:moveTo>
                  <a:pt x="136933" y="71"/>
                </a:moveTo>
                <a:cubicBezTo>
                  <a:pt x="137691" y="-2962"/>
                  <a:pt x="95989" y="91815"/>
                  <a:pt x="73243" y="122901"/>
                </a:cubicBezTo>
                <a:cubicBezTo>
                  <a:pt x="50497" y="153987"/>
                  <a:pt x="-5611" y="186590"/>
                  <a:pt x="455" y="186590"/>
                </a:cubicBezTo>
                <a:cubicBezTo>
                  <a:pt x="6521" y="186590"/>
                  <a:pt x="98264" y="130483"/>
                  <a:pt x="109637" y="122901"/>
                </a:cubicBezTo>
                <a:cubicBezTo>
                  <a:pt x="121010" y="115319"/>
                  <a:pt x="63387" y="156262"/>
                  <a:pt x="68694" y="141098"/>
                </a:cubicBezTo>
                <a:cubicBezTo>
                  <a:pt x="74001" y="125934"/>
                  <a:pt x="136175" y="3104"/>
                  <a:pt x="136933" y="71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627A78F4-DE7A-D976-D7E1-08EB7DAB3FC2}"/>
              </a:ext>
            </a:extLst>
          </p:cNvPr>
          <p:cNvSpPr/>
          <p:nvPr/>
        </p:nvSpPr>
        <p:spPr>
          <a:xfrm>
            <a:off x="4398994" y="5581927"/>
            <a:ext cx="27652" cy="141045"/>
          </a:xfrm>
          <a:custGeom>
            <a:avLst/>
            <a:gdLst>
              <a:gd name="connsiteX0" fmla="*/ 27430 w 27652"/>
              <a:gd name="connsiteY0" fmla="*/ 7 h 141045"/>
              <a:gd name="connsiteX1" fmla="*/ 13782 w 27652"/>
              <a:gd name="connsiteY1" fmla="*/ 81894 h 141045"/>
              <a:gd name="connsiteX2" fmla="*/ 27430 w 27652"/>
              <a:gd name="connsiteY2" fmla="*/ 141034 h 141045"/>
              <a:gd name="connsiteX3" fmla="*/ 134 w 27652"/>
              <a:gd name="connsiteY3" fmla="*/ 86443 h 141045"/>
              <a:gd name="connsiteX4" fmla="*/ 27430 w 27652"/>
              <a:gd name="connsiteY4" fmla="*/ 7 h 14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2" h="141045">
                <a:moveTo>
                  <a:pt x="27430" y="7"/>
                </a:moveTo>
                <a:cubicBezTo>
                  <a:pt x="29705" y="-751"/>
                  <a:pt x="13782" y="58390"/>
                  <a:pt x="13782" y="81894"/>
                </a:cubicBezTo>
                <a:cubicBezTo>
                  <a:pt x="13782" y="105398"/>
                  <a:pt x="29705" y="140276"/>
                  <a:pt x="27430" y="141034"/>
                </a:cubicBezTo>
                <a:cubicBezTo>
                  <a:pt x="25155" y="141792"/>
                  <a:pt x="2409" y="105398"/>
                  <a:pt x="134" y="86443"/>
                </a:cubicBezTo>
                <a:cubicBezTo>
                  <a:pt x="-2141" y="67488"/>
                  <a:pt x="25155" y="765"/>
                  <a:pt x="27430" y="7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27652975-9ABD-4A28-9AEC-ACBA3EE836BE}"/>
              </a:ext>
            </a:extLst>
          </p:cNvPr>
          <p:cNvSpPr/>
          <p:nvPr/>
        </p:nvSpPr>
        <p:spPr>
          <a:xfrm>
            <a:off x="4694805" y="5798304"/>
            <a:ext cx="150223" cy="56597"/>
          </a:xfrm>
          <a:custGeom>
            <a:avLst/>
            <a:gdLst>
              <a:gd name="connsiteX0" fmla="*/ 25 w 150223"/>
              <a:gd name="connsiteY0" fmla="*/ 1995 h 56597"/>
              <a:gd name="connsiteX1" fmla="*/ 91010 w 150223"/>
              <a:gd name="connsiteY1" fmla="*/ 11093 h 56597"/>
              <a:gd name="connsiteX2" fmla="*/ 150150 w 150223"/>
              <a:gd name="connsiteY2" fmla="*/ 56586 h 56597"/>
              <a:gd name="connsiteX3" fmla="*/ 100108 w 150223"/>
              <a:gd name="connsiteY3" fmla="*/ 6544 h 56597"/>
              <a:gd name="connsiteX4" fmla="*/ 25 w 150223"/>
              <a:gd name="connsiteY4" fmla="*/ 1995 h 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23" h="56597">
                <a:moveTo>
                  <a:pt x="25" y="1995"/>
                </a:moveTo>
                <a:cubicBezTo>
                  <a:pt x="-1491" y="2753"/>
                  <a:pt x="65989" y="1995"/>
                  <a:pt x="91010" y="11093"/>
                </a:cubicBezTo>
                <a:cubicBezTo>
                  <a:pt x="116031" y="20191"/>
                  <a:pt x="148634" y="57344"/>
                  <a:pt x="150150" y="56586"/>
                </a:cubicBezTo>
                <a:cubicBezTo>
                  <a:pt x="151666" y="55828"/>
                  <a:pt x="129678" y="17159"/>
                  <a:pt x="100108" y="6544"/>
                </a:cubicBezTo>
                <a:cubicBezTo>
                  <a:pt x="70538" y="-4071"/>
                  <a:pt x="1541" y="1237"/>
                  <a:pt x="25" y="199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1B32710B-643E-E1B0-34A0-5E96A01F3910}"/>
              </a:ext>
            </a:extLst>
          </p:cNvPr>
          <p:cNvSpPr/>
          <p:nvPr/>
        </p:nvSpPr>
        <p:spPr>
          <a:xfrm>
            <a:off x="5590847" y="5868419"/>
            <a:ext cx="55576" cy="118746"/>
          </a:xfrm>
          <a:custGeom>
            <a:avLst/>
            <a:gdLst>
              <a:gd name="connsiteX0" fmla="*/ 27481 w 55576"/>
              <a:gd name="connsiteY0" fmla="*/ 118 h 118746"/>
              <a:gd name="connsiteX1" fmla="*/ 36580 w 55576"/>
              <a:gd name="connsiteY1" fmla="*/ 72906 h 118746"/>
              <a:gd name="connsiteX2" fmla="*/ 186 w 55576"/>
              <a:gd name="connsiteY2" fmla="*/ 118399 h 118746"/>
              <a:gd name="connsiteX3" fmla="*/ 54777 w 55576"/>
              <a:gd name="connsiteY3" fmla="*/ 91103 h 118746"/>
              <a:gd name="connsiteX4" fmla="*/ 27481 w 55576"/>
              <a:gd name="connsiteY4" fmla="*/ 118 h 11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76" h="118746">
                <a:moveTo>
                  <a:pt x="27481" y="118"/>
                </a:moveTo>
                <a:cubicBezTo>
                  <a:pt x="24448" y="-2915"/>
                  <a:pt x="41129" y="53193"/>
                  <a:pt x="36580" y="72906"/>
                </a:cubicBezTo>
                <a:cubicBezTo>
                  <a:pt x="32031" y="92619"/>
                  <a:pt x="-2847" y="115366"/>
                  <a:pt x="186" y="118399"/>
                </a:cubicBezTo>
                <a:cubicBezTo>
                  <a:pt x="3219" y="121432"/>
                  <a:pt x="48711" y="103993"/>
                  <a:pt x="54777" y="91103"/>
                </a:cubicBezTo>
                <a:cubicBezTo>
                  <a:pt x="60843" y="78214"/>
                  <a:pt x="30514" y="3151"/>
                  <a:pt x="27481" y="11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008AB45D-0940-B8B1-6608-95A2D99A57AC}"/>
              </a:ext>
            </a:extLst>
          </p:cNvPr>
          <p:cNvSpPr/>
          <p:nvPr/>
        </p:nvSpPr>
        <p:spPr>
          <a:xfrm>
            <a:off x="5507065" y="6171229"/>
            <a:ext cx="42940" cy="123781"/>
          </a:xfrm>
          <a:custGeom>
            <a:avLst/>
            <a:gdLst>
              <a:gd name="connsiteX0" fmla="*/ 518 w 42940"/>
              <a:gd name="connsiteY0" fmla="*/ 88 h 123781"/>
              <a:gd name="connsiteX1" fmla="*/ 18171 w 42940"/>
              <a:gd name="connsiteY1" fmla="*/ 74229 h 123781"/>
              <a:gd name="connsiteX2" fmla="*/ 518 w 42940"/>
              <a:gd name="connsiteY2" fmla="*/ 123656 h 123781"/>
              <a:gd name="connsiteX3" fmla="*/ 42884 w 42940"/>
              <a:gd name="connsiteY3" fmla="*/ 60107 h 123781"/>
              <a:gd name="connsiteX4" fmla="*/ 518 w 42940"/>
              <a:gd name="connsiteY4" fmla="*/ 88 h 12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0" h="123781">
                <a:moveTo>
                  <a:pt x="518" y="88"/>
                </a:moveTo>
                <a:cubicBezTo>
                  <a:pt x="-3601" y="2442"/>
                  <a:pt x="18171" y="53634"/>
                  <a:pt x="18171" y="74229"/>
                </a:cubicBezTo>
                <a:cubicBezTo>
                  <a:pt x="18171" y="94824"/>
                  <a:pt x="-3601" y="126010"/>
                  <a:pt x="518" y="123656"/>
                </a:cubicBezTo>
                <a:cubicBezTo>
                  <a:pt x="4637" y="121302"/>
                  <a:pt x="41119" y="77171"/>
                  <a:pt x="42884" y="60107"/>
                </a:cubicBezTo>
                <a:cubicBezTo>
                  <a:pt x="44649" y="43043"/>
                  <a:pt x="4637" y="-2266"/>
                  <a:pt x="518" y="8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7FAC4886-105A-5007-69E1-93100456F5ED}"/>
              </a:ext>
            </a:extLst>
          </p:cNvPr>
          <p:cNvSpPr/>
          <p:nvPr/>
        </p:nvSpPr>
        <p:spPr>
          <a:xfrm>
            <a:off x="6990007" y="5885343"/>
            <a:ext cx="35883" cy="112991"/>
          </a:xfrm>
          <a:custGeom>
            <a:avLst/>
            <a:gdLst>
              <a:gd name="connsiteX0" fmla="*/ 14509 w 35883"/>
              <a:gd name="connsiteY0" fmla="*/ 4 h 112991"/>
              <a:gd name="connsiteX1" fmla="*/ 14509 w 35883"/>
              <a:gd name="connsiteY1" fmla="*/ 70614 h 112991"/>
              <a:gd name="connsiteX2" fmla="*/ 35692 w 35883"/>
              <a:gd name="connsiteY2" fmla="*/ 112980 h 112991"/>
              <a:gd name="connsiteX3" fmla="*/ 387 w 35883"/>
              <a:gd name="connsiteY3" fmla="*/ 74144 h 112991"/>
              <a:gd name="connsiteX4" fmla="*/ 14509 w 35883"/>
              <a:gd name="connsiteY4" fmla="*/ 4 h 1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3" h="112991">
                <a:moveTo>
                  <a:pt x="14509" y="4"/>
                </a:moveTo>
                <a:cubicBezTo>
                  <a:pt x="16863" y="-584"/>
                  <a:pt x="10979" y="51785"/>
                  <a:pt x="14509" y="70614"/>
                </a:cubicBezTo>
                <a:cubicBezTo>
                  <a:pt x="18039" y="89443"/>
                  <a:pt x="38046" y="112392"/>
                  <a:pt x="35692" y="112980"/>
                </a:cubicBezTo>
                <a:cubicBezTo>
                  <a:pt x="33338" y="113568"/>
                  <a:pt x="3329" y="90620"/>
                  <a:pt x="387" y="74144"/>
                </a:cubicBezTo>
                <a:cubicBezTo>
                  <a:pt x="-2555" y="57668"/>
                  <a:pt x="12155" y="592"/>
                  <a:pt x="14509" y="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9935795-13FE-6D14-3FEA-B2139DD6E176}"/>
              </a:ext>
            </a:extLst>
          </p:cNvPr>
          <p:cNvSpPr/>
          <p:nvPr/>
        </p:nvSpPr>
        <p:spPr>
          <a:xfrm>
            <a:off x="6926712" y="5599376"/>
            <a:ext cx="113211" cy="67080"/>
          </a:xfrm>
          <a:custGeom>
            <a:avLst/>
            <a:gdLst>
              <a:gd name="connsiteX0" fmla="*/ 133 w 113211"/>
              <a:gd name="connsiteY0" fmla="*/ 67080 h 67080"/>
              <a:gd name="connsiteX1" fmla="*/ 46029 w 113211"/>
              <a:gd name="connsiteY1" fmla="*/ 17653 h 67080"/>
              <a:gd name="connsiteX2" fmla="*/ 113109 w 113211"/>
              <a:gd name="connsiteY2" fmla="*/ 0 h 67080"/>
              <a:gd name="connsiteX3" fmla="*/ 60151 w 113211"/>
              <a:gd name="connsiteY3" fmla="*/ 17653 h 67080"/>
              <a:gd name="connsiteX4" fmla="*/ 133 w 113211"/>
              <a:gd name="connsiteY4" fmla="*/ 67080 h 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1" h="67080">
                <a:moveTo>
                  <a:pt x="133" y="67080"/>
                </a:moveTo>
                <a:cubicBezTo>
                  <a:pt x="-2221" y="67080"/>
                  <a:pt x="27200" y="28833"/>
                  <a:pt x="46029" y="17653"/>
                </a:cubicBezTo>
                <a:cubicBezTo>
                  <a:pt x="64858" y="6473"/>
                  <a:pt x="110755" y="0"/>
                  <a:pt x="113109" y="0"/>
                </a:cubicBezTo>
                <a:cubicBezTo>
                  <a:pt x="115463" y="0"/>
                  <a:pt x="76627" y="8238"/>
                  <a:pt x="60151" y="17653"/>
                </a:cubicBezTo>
                <a:cubicBezTo>
                  <a:pt x="43675" y="27068"/>
                  <a:pt x="2487" y="67080"/>
                  <a:pt x="133" y="6708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24F78239-0F6C-D096-381B-FF46005CAC54}"/>
              </a:ext>
            </a:extLst>
          </p:cNvPr>
          <p:cNvSpPr/>
          <p:nvPr/>
        </p:nvSpPr>
        <p:spPr>
          <a:xfrm>
            <a:off x="7248039" y="6429044"/>
            <a:ext cx="120282" cy="28288"/>
          </a:xfrm>
          <a:custGeom>
            <a:avLst/>
            <a:gdLst>
              <a:gd name="connsiteX0" fmla="*/ 81 w 120282"/>
              <a:gd name="connsiteY0" fmla="*/ 0 h 28288"/>
              <a:gd name="connsiteX1" fmla="*/ 67161 w 120282"/>
              <a:gd name="connsiteY1" fmla="*/ 28244 h 28288"/>
              <a:gd name="connsiteX2" fmla="*/ 120119 w 120282"/>
              <a:gd name="connsiteY2" fmla="*/ 7061 h 28288"/>
              <a:gd name="connsiteX3" fmla="*/ 81283 w 120282"/>
              <a:gd name="connsiteY3" fmla="*/ 28244 h 28288"/>
              <a:gd name="connsiteX4" fmla="*/ 81 w 120282"/>
              <a:gd name="connsiteY4" fmla="*/ 0 h 2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82" h="28288">
                <a:moveTo>
                  <a:pt x="81" y="0"/>
                </a:moveTo>
                <a:cubicBezTo>
                  <a:pt x="-2273" y="0"/>
                  <a:pt x="47155" y="27067"/>
                  <a:pt x="67161" y="28244"/>
                </a:cubicBezTo>
                <a:cubicBezTo>
                  <a:pt x="87167" y="29421"/>
                  <a:pt x="117765" y="7061"/>
                  <a:pt x="120119" y="7061"/>
                </a:cubicBezTo>
                <a:cubicBezTo>
                  <a:pt x="122473" y="7061"/>
                  <a:pt x="98936" y="27656"/>
                  <a:pt x="81283" y="28244"/>
                </a:cubicBezTo>
                <a:cubicBezTo>
                  <a:pt x="63630" y="28833"/>
                  <a:pt x="2435" y="0"/>
                  <a:pt x="81" y="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3277C4A-C130-93FA-12FB-79624E37E6AA}"/>
              </a:ext>
            </a:extLst>
          </p:cNvPr>
          <p:cNvSpPr/>
          <p:nvPr/>
        </p:nvSpPr>
        <p:spPr>
          <a:xfrm>
            <a:off x="6526982" y="4388819"/>
            <a:ext cx="219171" cy="84949"/>
          </a:xfrm>
          <a:custGeom>
            <a:avLst/>
            <a:gdLst>
              <a:gd name="connsiteX0" fmla="*/ 1637 w 219171"/>
              <a:gd name="connsiteY0" fmla="*/ 84858 h 84949"/>
              <a:gd name="connsiteX1" fmla="*/ 70463 w 219171"/>
              <a:gd name="connsiteY1" fmla="*/ 25865 h 84949"/>
              <a:gd name="connsiteX2" fmla="*/ 217947 w 219171"/>
              <a:gd name="connsiteY2" fmla="*/ 1284 h 84949"/>
              <a:gd name="connsiteX3" fmla="*/ 134373 w 219171"/>
              <a:gd name="connsiteY3" fmla="*/ 11116 h 84949"/>
              <a:gd name="connsiteX4" fmla="*/ 1637 w 219171"/>
              <a:gd name="connsiteY4" fmla="*/ 84858 h 8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71" h="84949">
                <a:moveTo>
                  <a:pt x="1637" y="84858"/>
                </a:moveTo>
                <a:cubicBezTo>
                  <a:pt x="-9015" y="87316"/>
                  <a:pt x="34411" y="39794"/>
                  <a:pt x="70463" y="25865"/>
                </a:cubicBezTo>
                <a:cubicBezTo>
                  <a:pt x="106515" y="11936"/>
                  <a:pt x="207295" y="3742"/>
                  <a:pt x="217947" y="1284"/>
                </a:cubicBezTo>
                <a:cubicBezTo>
                  <a:pt x="228599" y="-1174"/>
                  <a:pt x="167147" y="-1174"/>
                  <a:pt x="134373" y="11116"/>
                </a:cubicBezTo>
                <a:cubicBezTo>
                  <a:pt x="101599" y="23406"/>
                  <a:pt x="12289" y="82400"/>
                  <a:pt x="1637" y="848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E3034502-19C0-B9D8-0E6F-4E393FECF0BB}"/>
              </a:ext>
            </a:extLst>
          </p:cNvPr>
          <p:cNvSpPr/>
          <p:nvPr/>
        </p:nvSpPr>
        <p:spPr>
          <a:xfrm>
            <a:off x="6912077" y="4277016"/>
            <a:ext cx="103243" cy="29513"/>
          </a:xfrm>
          <a:custGeom>
            <a:avLst/>
            <a:gdLst>
              <a:gd name="connsiteX0" fmla="*/ 0 w 103243"/>
              <a:gd name="connsiteY0" fmla="*/ 29513 h 29513"/>
              <a:gd name="connsiteX1" fmla="*/ 103239 w 103243"/>
              <a:gd name="connsiteY1" fmla="*/ 16 h 29513"/>
              <a:gd name="connsiteX2" fmla="*/ 0 w 103243"/>
              <a:gd name="connsiteY2" fmla="*/ 29513 h 2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43" h="29513">
                <a:moveTo>
                  <a:pt x="0" y="29513"/>
                </a:moveTo>
                <a:cubicBezTo>
                  <a:pt x="0" y="29513"/>
                  <a:pt x="104058" y="835"/>
                  <a:pt x="103239" y="16"/>
                </a:cubicBezTo>
                <a:cubicBezTo>
                  <a:pt x="102420" y="-803"/>
                  <a:pt x="0" y="29513"/>
                  <a:pt x="0" y="295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0EF14318-3963-05A1-541C-F64F68275CAA}"/>
              </a:ext>
            </a:extLst>
          </p:cNvPr>
          <p:cNvSpPr/>
          <p:nvPr/>
        </p:nvSpPr>
        <p:spPr>
          <a:xfrm>
            <a:off x="6317226" y="4321242"/>
            <a:ext cx="101417" cy="113214"/>
          </a:xfrm>
          <a:custGeom>
            <a:avLst/>
            <a:gdLst>
              <a:gd name="connsiteX0" fmla="*/ 0 w 101417"/>
              <a:gd name="connsiteY0" fmla="*/ 35 h 113214"/>
              <a:gd name="connsiteX1" fmla="*/ 98322 w 101417"/>
              <a:gd name="connsiteY1" fmla="*/ 78693 h 113214"/>
              <a:gd name="connsiteX2" fmla="*/ 78658 w 101417"/>
              <a:gd name="connsiteY2" fmla="*/ 113106 h 113214"/>
              <a:gd name="connsiteX3" fmla="*/ 98322 w 101417"/>
              <a:gd name="connsiteY3" fmla="*/ 68861 h 113214"/>
              <a:gd name="connsiteX4" fmla="*/ 0 w 101417"/>
              <a:gd name="connsiteY4" fmla="*/ 35 h 11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17" h="113214">
                <a:moveTo>
                  <a:pt x="0" y="35"/>
                </a:moveTo>
                <a:cubicBezTo>
                  <a:pt x="0" y="1674"/>
                  <a:pt x="85212" y="59848"/>
                  <a:pt x="98322" y="78693"/>
                </a:cubicBezTo>
                <a:cubicBezTo>
                  <a:pt x="111432" y="97538"/>
                  <a:pt x="78658" y="114745"/>
                  <a:pt x="78658" y="113106"/>
                </a:cubicBezTo>
                <a:cubicBezTo>
                  <a:pt x="78658" y="111467"/>
                  <a:pt x="109793" y="84429"/>
                  <a:pt x="98322" y="68861"/>
                </a:cubicBezTo>
                <a:cubicBezTo>
                  <a:pt x="86851" y="53293"/>
                  <a:pt x="0" y="-1604"/>
                  <a:pt x="0" y="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334D9541-57DC-EB6F-851E-CB2B9950CA59}"/>
              </a:ext>
            </a:extLst>
          </p:cNvPr>
          <p:cNvSpPr/>
          <p:nvPr/>
        </p:nvSpPr>
        <p:spPr>
          <a:xfrm>
            <a:off x="6395871" y="4945617"/>
            <a:ext cx="47725" cy="152419"/>
          </a:xfrm>
          <a:custGeom>
            <a:avLst/>
            <a:gdLst>
              <a:gd name="connsiteX0" fmla="*/ 13 w 47725"/>
              <a:gd name="connsiteY0" fmla="*/ 9 h 152419"/>
              <a:gd name="connsiteX1" fmla="*/ 44258 w 47725"/>
              <a:gd name="connsiteY1" fmla="*/ 78667 h 152419"/>
              <a:gd name="connsiteX2" fmla="*/ 44258 w 47725"/>
              <a:gd name="connsiteY2" fmla="*/ 152409 h 152419"/>
              <a:gd name="connsiteX3" fmla="*/ 39342 w 47725"/>
              <a:gd name="connsiteY3" fmla="*/ 73751 h 152419"/>
              <a:gd name="connsiteX4" fmla="*/ 13 w 47725"/>
              <a:gd name="connsiteY4" fmla="*/ 9 h 1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5" h="152419">
                <a:moveTo>
                  <a:pt x="13" y="9"/>
                </a:moveTo>
                <a:cubicBezTo>
                  <a:pt x="832" y="828"/>
                  <a:pt x="36884" y="53267"/>
                  <a:pt x="44258" y="78667"/>
                </a:cubicBezTo>
                <a:cubicBezTo>
                  <a:pt x="51632" y="104067"/>
                  <a:pt x="45077" y="153228"/>
                  <a:pt x="44258" y="152409"/>
                </a:cubicBezTo>
                <a:cubicBezTo>
                  <a:pt x="43439" y="151590"/>
                  <a:pt x="43439" y="95054"/>
                  <a:pt x="39342" y="73751"/>
                </a:cubicBezTo>
                <a:cubicBezTo>
                  <a:pt x="35245" y="52448"/>
                  <a:pt x="-806" y="-810"/>
                  <a:pt x="13" y="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E81AD793-2B0D-2228-9CEA-F60023203E59}"/>
              </a:ext>
            </a:extLst>
          </p:cNvPr>
          <p:cNvSpPr/>
          <p:nvPr/>
        </p:nvSpPr>
        <p:spPr>
          <a:xfrm>
            <a:off x="6759671" y="5343767"/>
            <a:ext cx="181914" cy="98453"/>
          </a:xfrm>
          <a:custGeom>
            <a:avLst/>
            <a:gdLst>
              <a:gd name="connsiteX0" fmla="*/ 6 w 181914"/>
              <a:gd name="connsiteY0" fmla="*/ 65 h 98453"/>
              <a:gd name="connsiteX1" fmla="*/ 108161 w 181914"/>
              <a:gd name="connsiteY1" fmla="*/ 54143 h 98453"/>
              <a:gd name="connsiteX2" fmla="*/ 181903 w 181914"/>
              <a:gd name="connsiteY2" fmla="*/ 98388 h 98453"/>
              <a:gd name="connsiteX3" fmla="*/ 103245 w 181914"/>
              <a:gd name="connsiteY3" fmla="*/ 44310 h 98453"/>
              <a:gd name="connsiteX4" fmla="*/ 6 w 181914"/>
              <a:gd name="connsiteY4" fmla="*/ 65 h 9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14" h="98453">
                <a:moveTo>
                  <a:pt x="6" y="65"/>
                </a:moveTo>
                <a:cubicBezTo>
                  <a:pt x="825" y="1704"/>
                  <a:pt x="77845" y="37756"/>
                  <a:pt x="108161" y="54143"/>
                </a:cubicBezTo>
                <a:cubicBezTo>
                  <a:pt x="138477" y="70530"/>
                  <a:pt x="182722" y="100027"/>
                  <a:pt x="181903" y="98388"/>
                </a:cubicBezTo>
                <a:cubicBezTo>
                  <a:pt x="181084" y="96749"/>
                  <a:pt x="136019" y="60697"/>
                  <a:pt x="103245" y="44310"/>
                </a:cubicBezTo>
                <a:cubicBezTo>
                  <a:pt x="70471" y="27923"/>
                  <a:pt x="-813" y="-1574"/>
                  <a:pt x="6" y="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27B2BDBB-B533-6BD4-994D-A249A71A0EF4}"/>
              </a:ext>
            </a:extLst>
          </p:cNvPr>
          <p:cNvSpPr/>
          <p:nvPr/>
        </p:nvSpPr>
        <p:spPr>
          <a:xfrm>
            <a:off x="6813438" y="5933684"/>
            <a:ext cx="93730" cy="145770"/>
          </a:xfrm>
          <a:custGeom>
            <a:avLst/>
            <a:gdLst>
              <a:gd name="connsiteX0" fmla="*/ 317 w 93730"/>
              <a:gd name="connsiteY0" fmla="*/ 84 h 145770"/>
              <a:gd name="connsiteX1" fmla="*/ 15065 w 93730"/>
              <a:gd name="connsiteY1" fmla="*/ 113155 h 145770"/>
              <a:gd name="connsiteX2" fmla="*/ 93723 w 93730"/>
              <a:gd name="connsiteY2" fmla="*/ 137735 h 145770"/>
              <a:gd name="connsiteX3" fmla="*/ 10149 w 93730"/>
              <a:gd name="connsiteY3" fmla="*/ 132819 h 145770"/>
              <a:gd name="connsiteX4" fmla="*/ 317 w 93730"/>
              <a:gd name="connsiteY4" fmla="*/ 84 h 1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30" h="145770">
                <a:moveTo>
                  <a:pt x="317" y="84"/>
                </a:moveTo>
                <a:cubicBezTo>
                  <a:pt x="1136" y="-3193"/>
                  <a:pt x="-503" y="90213"/>
                  <a:pt x="15065" y="113155"/>
                </a:cubicBezTo>
                <a:cubicBezTo>
                  <a:pt x="30633" y="136097"/>
                  <a:pt x="94542" y="134458"/>
                  <a:pt x="93723" y="137735"/>
                </a:cubicBezTo>
                <a:cubicBezTo>
                  <a:pt x="92904" y="141012"/>
                  <a:pt x="20800" y="156580"/>
                  <a:pt x="10149" y="132819"/>
                </a:cubicBezTo>
                <a:cubicBezTo>
                  <a:pt x="-502" y="109058"/>
                  <a:pt x="-502" y="3361"/>
                  <a:pt x="317" y="8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B46C5F2D-1C52-0478-042D-6E16E2E46A19}"/>
              </a:ext>
            </a:extLst>
          </p:cNvPr>
          <p:cNvSpPr/>
          <p:nvPr/>
        </p:nvSpPr>
        <p:spPr>
          <a:xfrm>
            <a:off x="6206682" y="3739731"/>
            <a:ext cx="29730" cy="188940"/>
          </a:xfrm>
          <a:custGeom>
            <a:avLst/>
            <a:gdLst>
              <a:gd name="connsiteX0" fmla="*/ 29623 w 29730"/>
              <a:gd name="connsiteY0" fmla="*/ 117 h 188940"/>
              <a:gd name="connsiteX1" fmla="*/ 10270 w 29730"/>
              <a:gd name="connsiteY1" fmla="*/ 92040 h 188940"/>
              <a:gd name="connsiteX2" fmla="*/ 5432 w 29730"/>
              <a:gd name="connsiteY2" fmla="*/ 188802 h 188940"/>
              <a:gd name="connsiteX3" fmla="*/ 594 w 29730"/>
              <a:gd name="connsiteY3" fmla="*/ 111393 h 188940"/>
              <a:gd name="connsiteX4" fmla="*/ 29623 w 29730"/>
              <a:gd name="connsiteY4" fmla="*/ 117 h 18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0" h="188940">
                <a:moveTo>
                  <a:pt x="29623" y="117"/>
                </a:moveTo>
                <a:cubicBezTo>
                  <a:pt x="31236" y="-3108"/>
                  <a:pt x="14302" y="60593"/>
                  <a:pt x="10270" y="92040"/>
                </a:cubicBezTo>
                <a:cubicBezTo>
                  <a:pt x="6238" y="123488"/>
                  <a:pt x="7045" y="185577"/>
                  <a:pt x="5432" y="188802"/>
                </a:cubicBezTo>
                <a:cubicBezTo>
                  <a:pt x="3819" y="192027"/>
                  <a:pt x="-1825" y="138003"/>
                  <a:pt x="594" y="111393"/>
                </a:cubicBezTo>
                <a:cubicBezTo>
                  <a:pt x="3013" y="84784"/>
                  <a:pt x="28010" y="3342"/>
                  <a:pt x="29623" y="117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A84446AD-1338-F41A-E6A0-67DB4D51A7A6}"/>
              </a:ext>
            </a:extLst>
          </p:cNvPr>
          <p:cNvSpPr/>
          <p:nvPr/>
        </p:nvSpPr>
        <p:spPr>
          <a:xfrm>
            <a:off x="6330366" y="4167804"/>
            <a:ext cx="188061" cy="75376"/>
          </a:xfrm>
          <a:custGeom>
            <a:avLst/>
            <a:gdLst>
              <a:gd name="connsiteX0" fmla="*/ 2701 w 188061"/>
              <a:gd name="connsiteY0" fmla="*/ 2634 h 75376"/>
              <a:gd name="connsiteX1" fmla="*/ 186548 w 188061"/>
              <a:gd name="connsiteY1" fmla="*/ 75206 h 75376"/>
              <a:gd name="connsiteX2" fmla="*/ 84948 w 188061"/>
              <a:gd name="connsiteY2" fmla="*/ 21986 h 75376"/>
              <a:gd name="connsiteX3" fmla="*/ 2701 w 188061"/>
              <a:gd name="connsiteY3" fmla="*/ 2634 h 7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061" h="75376">
                <a:moveTo>
                  <a:pt x="2701" y="2634"/>
                </a:moveTo>
                <a:cubicBezTo>
                  <a:pt x="19634" y="11504"/>
                  <a:pt x="172840" y="71981"/>
                  <a:pt x="186548" y="75206"/>
                </a:cubicBezTo>
                <a:cubicBezTo>
                  <a:pt x="200256" y="78431"/>
                  <a:pt x="117202" y="34888"/>
                  <a:pt x="84948" y="21986"/>
                </a:cubicBezTo>
                <a:cubicBezTo>
                  <a:pt x="52694" y="9084"/>
                  <a:pt x="-14232" y="-6236"/>
                  <a:pt x="2701" y="2634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32A9A8CD-B18A-EC94-1590-FA8AD2AF62A5}"/>
              </a:ext>
            </a:extLst>
          </p:cNvPr>
          <p:cNvSpPr/>
          <p:nvPr/>
        </p:nvSpPr>
        <p:spPr>
          <a:xfrm>
            <a:off x="6003000" y="4120524"/>
            <a:ext cx="69300" cy="103838"/>
          </a:xfrm>
          <a:custGeom>
            <a:avLst/>
            <a:gdLst>
              <a:gd name="connsiteX0" fmla="*/ 68810 w 69300"/>
              <a:gd name="connsiteY0" fmla="*/ 1533 h 103838"/>
              <a:gd name="connsiteX1" fmla="*/ 1076 w 69300"/>
              <a:gd name="connsiteY1" fmla="*/ 103133 h 103838"/>
              <a:gd name="connsiteX2" fmla="*/ 30105 w 69300"/>
              <a:gd name="connsiteY2" fmla="*/ 45076 h 103838"/>
              <a:gd name="connsiteX3" fmla="*/ 68810 w 69300"/>
              <a:gd name="connsiteY3" fmla="*/ 1533 h 10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00" h="103838">
                <a:moveTo>
                  <a:pt x="68810" y="1533"/>
                </a:moveTo>
                <a:cubicBezTo>
                  <a:pt x="63972" y="11209"/>
                  <a:pt x="7527" y="95876"/>
                  <a:pt x="1076" y="103133"/>
                </a:cubicBezTo>
                <a:cubicBezTo>
                  <a:pt x="-5375" y="110390"/>
                  <a:pt x="18816" y="59590"/>
                  <a:pt x="30105" y="45076"/>
                </a:cubicBezTo>
                <a:cubicBezTo>
                  <a:pt x="41394" y="30562"/>
                  <a:pt x="73648" y="-8143"/>
                  <a:pt x="68810" y="1533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00256FC-4AC8-848F-EA88-946570329553}"/>
              </a:ext>
            </a:extLst>
          </p:cNvPr>
          <p:cNvSpPr/>
          <p:nvPr/>
        </p:nvSpPr>
        <p:spPr>
          <a:xfrm>
            <a:off x="5725167" y="5969702"/>
            <a:ext cx="1150732" cy="740345"/>
          </a:xfrm>
          <a:custGeom>
            <a:avLst/>
            <a:gdLst>
              <a:gd name="connsiteX0" fmla="*/ 309873 w 1150732"/>
              <a:gd name="connsiteY0" fmla="*/ 60984 h 740345"/>
              <a:gd name="connsiteX1" fmla="*/ 227142 w 1150732"/>
              <a:gd name="connsiteY1" fmla="*/ 344012 h 740345"/>
              <a:gd name="connsiteX2" fmla="*/ 318582 w 1150732"/>
              <a:gd name="connsiteY2" fmla="*/ 478995 h 740345"/>
              <a:gd name="connsiteX3" fmla="*/ 309873 w 1150732"/>
              <a:gd name="connsiteY3" fmla="*/ 539955 h 740345"/>
              <a:gd name="connsiteX4" fmla="*/ 410022 w 1150732"/>
              <a:gd name="connsiteY4" fmla="*/ 478995 h 740345"/>
              <a:gd name="connsiteX5" fmla="*/ 571130 w 1150732"/>
              <a:gd name="connsiteY5" fmla="*/ 518184 h 740345"/>
              <a:gd name="connsiteX6" fmla="*/ 749656 w 1150732"/>
              <a:gd name="connsiteY6" fmla="*/ 627041 h 740345"/>
              <a:gd name="connsiteX7" fmla="*/ 693050 w 1150732"/>
              <a:gd name="connsiteY7" fmla="*/ 579144 h 740345"/>
              <a:gd name="connsiteX8" fmla="*/ 928182 w 1150732"/>
              <a:gd name="connsiteY8" fmla="*/ 465932 h 740345"/>
              <a:gd name="connsiteX9" fmla="*/ 976079 w 1150732"/>
              <a:gd name="connsiteY9" fmla="*/ 404972 h 740345"/>
              <a:gd name="connsiteX10" fmla="*/ 1063164 w 1150732"/>
              <a:gd name="connsiteY10" fmla="*/ 435452 h 740345"/>
              <a:gd name="connsiteX11" fmla="*/ 1050102 w 1150732"/>
              <a:gd name="connsiteY11" fmla="*/ 526892 h 740345"/>
              <a:gd name="connsiteX12" fmla="*/ 1150250 w 1150732"/>
              <a:gd name="connsiteY12" fmla="*/ 666229 h 740345"/>
              <a:gd name="connsiteX13" fmla="*/ 1002204 w 1150732"/>
              <a:gd name="connsiteY13" fmla="*/ 570435 h 740345"/>
              <a:gd name="connsiteX14" fmla="*/ 684342 w 1150732"/>
              <a:gd name="connsiteY14" fmla="*/ 722835 h 740345"/>
              <a:gd name="connsiteX15" fmla="*/ 662570 w 1150732"/>
              <a:gd name="connsiteY15" fmla="*/ 674938 h 740345"/>
              <a:gd name="connsiteX16" fmla="*/ 714822 w 1150732"/>
              <a:gd name="connsiteY16" fmla="*/ 740252 h 740345"/>
              <a:gd name="connsiteX17" fmla="*/ 148764 w 1150732"/>
              <a:gd name="connsiteY17" fmla="*/ 657521 h 740345"/>
              <a:gd name="connsiteX18" fmla="*/ 66033 w 1150732"/>
              <a:gd name="connsiteY18" fmla="*/ 526892 h 740345"/>
              <a:gd name="connsiteX19" fmla="*/ 719 w 1150732"/>
              <a:gd name="connsiteY19" fmla="*/ 121944 h 740345"/>
              <a:gd name="connsiteX20" fmla="*/ 44262 w 1150732"/>
              <a:gd name="connsiteY20" fmla="*/ 278698 h 740345"/>
              <a:gd name="connsiteX21" fmla="*/ 227142 w 1150732"/>
              <a:gd name="connsiteY21" fmla="*/ 24 h 740345"/>
              <a:gd name="connsiteX22" fmla="*/ 109576 w 1150732"/>
              <a:gd name="connsiteY22" fmla="*/ 261281 h 740345"/>
              <a:gd name="connsiteX23" fmla="*/ 309873 w 1150732"/>
              <a:gd name="connsiteY23" fmla="*/ 60984 h 74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732" h="740345">
                <a:moveTo>
                  <a:pt x="309873" y="60984"/>
                </a:moveTo>
                <a:cubicBezTo>
                  <a:pt x="329467" y="74773"/>
                  <a:pt x="225691" y="274344"/>
                  <a:pt x="227142" y="344012"/>
                </a:cubicBezTo>
                <a:cubicBezTo>
                  <a:pt x="228593" y="413680"/>
                  <a:pt x="304794" y="446338"/>
                  <a:pt x="318582" y="478995"/>
                </a:cubicBezTo>
                <a:cubicBezTo>
                  <a:pt x="332370" y="511652"/>
                  <a:pt x="294633" y="539955"/>
                  <a:pt x="309873" y="539955"/>
                </a:cubicBezTo>
                <a:cubicBezTo>
                  <a:pt x="325113" y="539955"/>
                  <a:pt x="366479" y="482623"/>
                  <a:pt x="410022" y="478995"/>
                </a:cubicBezTo>
                <a:cubicBezTo>
                  <a:pt x="453565" y="475367"/>
                  <a:pt x="514524" y="493510"/>
                  <a:pt x="571130" y="518184"/>
                </a:cubicBezTo>
                <a:cubicBezTo>
                  <a:pt x="627736" y="542858"/>
                  <a:pt x="729336" y="616881"/>
                  <a:pt x="749656" y="627041"/>
                </a:cubicBezTo>
                <a:cubicBezTo>
                  <a:pt x="769976" y="637201"/>
                  <a:pt x="663296" y="605996"/>
                  <a:pt x="693050" y="579144"/>
                </a:cubicBezTo>
                <a:cubicBezTo>
                  <a:pt x="722804" y="552293"/>
                  <a:pt x="881011" y="494961"/>
                  <a:pt x="928182" y="465932"/>
                </a:cubicBezTo>
                <a:cubicBezTo>
                  <a:pt x="975353" y="436903"/>
                  <a:pt x="953582" y="410052"/>
                  <a:pt x="976079" y="404972"/>
                </a:cubicBezTo>
                <a:cubicBezTo>
                  <a:pt x="998576" y="399892"/>
                  <a:pt x="1050827" y="415132"/>
                  <a:pt x="1063164" y="435452"/>
                </a:cubicBezTo>
                <a:cubicBezTo>
                  <a:pt x="1075501" y="455772"/>
                  <a:pt x="1035588" y="488429"/>
                  <a:pt x="1050102" y="526892"/>
                </a:cubicBezTo>
                <a:cubicBezTo>
                  <a:pt x="1064616" y="565355"/>
                  <a:pt x="1158233" y="658972"/>
                  <a:pt x="1150250" y="666229"/>
                </a:cubicBezTo>
                <a:cubicBezTo>
                  <a:pt x="1142267" y="673486"/>
                  <a:pt x="1079855" y="561001"/>
                  <a:pt x="1002204" y="570435"/>
                </a:cubicBezTo>
                <a:cubicBezTo>
                  <a:pt x="924553" y="579869"/>
                  <a:pt x="740948" y="705418"/>
                  <a:pt x="684342" y="722835"/>
                </a:cubicBezTo>
                <a:cubicBezTo>
                  <a:pt x="627736" y="740252"/>
                  <a:pt x="657490" y="672035"/>
                  <a:pt x="662570" y="674938"/>
                </a:cubicBezTo>
                <a:cubicBezTo>
                  <a:pt x="667650" y="677841"/>
                  <a:pt x="800456" y="743155"/>
                  <a:pt x="714822" y="740252"/>
                </a:cubicBezTo>
                <a:cubicBezTo>
                  <a:pt x="629188" y="737349"/>
                  <a:pt x="256896" y="693081"/>
                  <a:pt x="148764" y="657521"/>
                </a:cubicBezTo>
                <a:cubicBezTo>
                  <a:pt x="40632" y="621961"/>
                  <a:pt x="90707" y="616155"/>
                  <a:pt x="66033" y="526892"/>
                </a:cubicBezTo>
                <a:cubicBezTo>
                  <a:pt x="41359" y="437629"/>
                  <a:pt x="4347" y="163310"/>
                  <a:pt x="719" y="121944"/>
                </a:cubicBezTo>
                <a:cubicBezTo>
                  <a:pt x="-2909" y="80578"/>
                  <a:pt x="6525" y="299018"/>
                  <a:pt x="44262" y="278698"/>
                </a:cubicBezTo>
                <a:cubicBezTo>
                  <a:pt x="81999" y="258378"/>
                  <a:pt x="216256" y="2927"/>
                  <a:pt x="227142" y="24"/>
                </a:cubicBezTo>
                <a:cubicBezTo>
                  <a:pt x="238028" y="-2879"/>
                  <a:pt x="99416" y="248218"/>
                  <a:pt x="109576" y="261281"/>
                </a:cubicBezTo>
                <a:cubicBezTo>
                  <a:pt x="119736" y="274344"/>
                  <a:pt x="290279" y="47195"/>
                  <a:pt x="309873" y="6098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8E518572-BEE6-9453-E0A5-20022E0B5FEE}"/>
              </a:ext>
            </a:extLst>
          </p:cNvPr>
          <p:cNvSpPr/>
          <p:nvPr/>
        </p:nvSpPr>
        <p:spPr>
          <a:xfrm>
            <a:off x="6069070" y="6513753"/>
            <a:ext cx="692513" cy="453980"/>
          </a:xfrm>
          <a:custGeom>
            <a:avLst/>
            <a:gdLst>
              <a:gd name="connsiteX0" fmla="*/ 253353 w 692513"/>
              <a:gd name="connsiteY0" fmla="*/ 122178 h 453980"/>
              <a:gd name="connsiteX1" fmla="*/ 183684 w 692513"/>
              <a:gd name="connsiteY1" fmla="*/ 309413 h 453980"/>
              <a:gd name="connsiteX2" fmla="*/ 39993 w 692513"/>
              <a:gd name="connsiteY2" fmla="*/ 413916 h 453980"/>
              <a:gd name="connsiteX3" fmla="*/ 214164 w 692513"/>
              <a:gd name="connsiteY3" fmla="*/ 426978 h 453980"/>
              <a:gd name="connsiteX4" fmla="*/ 13867 w 692513"/>
              <a:gd name="connsiteY4" fmla="*/ 440041 h 453980"/>
              <a:gd name="connsiteX5" fmla="*/ 680073 w 692513"/>
              <a:gd name="connsiteY5" fmla="*/ 453104 h 453980"/>
              <a:gd name="connsiteX6" fmla="*/ 449296 w 692513"/>
              <a:gd name="connsiteY6" fmla="*/ 413916 h 453980"/>
              <a:gd name="connsiteX7" fmla="*/ 462359 w 692513"/>
              <a:gd name="connsiteY7" fmla="*/ 209264 h 453980"/>
              <a:gd name="connsiteX8" fmla="*/ 362210 w 692513"/>
              <a:gd name="connsiteY8" fmla="*/ 258 h 453980"/>
              <a:gd name="connsiteX9" fmla="*/ 444941 w 692513"/>
              <a:gd name="connsiteY9" fmla="*/ 252807 h 453980"/>
              <a:gd name="connsiteX10" fmla="*/ 253353 w 692513"/>
              <a:gd name="connsiteY10" fmla="*/ 122178 h 45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2513" h="453980">
                <a:moveTo>
                  <a:pt x="253353" y="122178"/>
                </a:moveTo>
                <a:cubicBezTo>
                  <a:pt x="209810" y="131612"/>
                  <a:pt x="219244" y="260790"/>
                  <a:pt x="183684" y="309413"/>
                </a:cubicBezTo>
                <a:cubicBezTo>
                  <a:pt x="148124" y="358036"/>
                  <a:pt x="34913" y="394322"/>
                  <a:pt x="39993" y="413916"/>
                </a:cubicBezTo>
                <a:cubicBezTo>
                  <a:pt x="45073" y="433510"/>
                  <a:pt x="218518" y="422624"/>
                  <a:pt x="214164" y="426978"/>
                </a:cubicBezTo>
                <a:cubicBezTo>
                  <a:pt x="209810" y="431332"/>
                  <a:pt x="-63785" y="435687"/>
                  <a:pt x="13867" y="440041"/>
                </a:cubicBezTo>
                <a:cubicBezTo>
                  <a:pt x="91518" y="444395"/>
                  <a:pt x="607502" y="457458"/>
                  <a:pt x="680073" y="453104"/>
                </a:cubicBezTo>
                <a:cubicBezTo>
                  <a:pt x="752644" y="448750"/>
                  <a:pt x="485582" y="454556"/>
                  <a:pt x="449296" y="413916"/>
                </a:cubicBezTo>
                <a:cubicBezTo>
                  <a:pt x="413010" y="373276"/>
                  <a:pt x="476873" y="278207"/>
                  <a:pt x="462359" y="209264"/>
                </a:cubicBezTo>
                <a:cubicBezTo>
                  <a:pt x="447845" y="140321"/>
                  <a:pt x="365113" y="-6999"/>
                  <a:pt x="362210" y="258"/>
                </a:cubicBezTo>
                <a:cubicBezTo>
                  <a:pt x="359307" y="7515"/>
                  <a:pt x="460181" y="228133"/>
                  <a:pt x="444941" y="252807"/>
                </a:cubicBezTo>
                <a:cubicBezTo>
                  <a:pt x="429701" y="277481"/>
                  <a:pt x="296896" y="112744"/>
                  <a:pt x="253353" y="12217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DFDAE20B-7364-DD9C-05B9-7EE2FE4E2C20}"/>
              </a:ext>
            </a:extLst>
          </p:cNvPr>
          <p:cNvSpPr/>
          <p:nvPr/>
        </p:nvSpPr>
        <p:spPr>
          <a:xfrm>
            <a:off x="5090160" y="6770375"/>
            <a:ext cx="675281" cy="434841"/>
          </a:xfrm>
          <a:custGeom>
            <a:avLst/>
            <a:gdLst>
              <a:gd name="connsiteX0" fmla="*/ 670560 w 675281"/>
              <a:gd name="connsiteY0" fmla="*/ 539 h 434841"/>
              <a:gd name="connsiteX1" fmla="*/ 161109 w 675281"/>
              <a:gd name="connsiteY1" fmla="*/ 113751 h 434841"/>
              <a:gd name="connsiteX2" fmla="*/ 0 w 675281"/>
              <a:gd name="connsiteY2" fmla="*/ 431614 h 434841"/>
              <a:gd name="connsiteX3" fmla="*/ 161109 w 675281"/>
              <a:gd name="connsiteY3" fmla="*/ 283568 h 434841"/>
              <a:gd name="connsiteX4" fmla="*/ 130629 w 675281"/>
              <a:gd name="connsiteY4" fmla="*/ 375008 h 434841"/>
              <a:gd name="connsiteX5" fmla="*/ 470263 w 675281"/>
              <a:gd name="connsiteY5" fmla="*/ 270505 h 434841"/>
              <a:gd name="connsiteX6" fmla="*/ 404949 w 675281"/>
              <a:gd name="connsiteY6" fmla="*/ 152939 h 434841"/>
              <a:gd name="connsiteX7" fmla="*/ 522514 w 675281"/>
              <a:gd name="connsiteY7" fmla="*/ 166002 h 434841"/>
              <a:gd name="connsiteX8" fmla="*/ 422366 w 675281"/>
              <a:gd name="connsiteY8" fmla="*/ 74562 h 434841"/>
              <a:gd name="connsiteX9" fmla="*/ 670560 w 675281"/>
              <a:gd name="connsiteY9" fmla="*/ 539 h 43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5281" h="434841">
                <a:moveTo>
                  <a:pt x="670560" y="539"/>
                </a:moveTo>
                <a:cubicBezTo>
                  <a:pt x="627017" y="7070"/>
                  <a:pt x="272869" y="41905"/>
                  <a:pt x="161109" y="113751"/>
                </a:cubicBezTo>
                <a:cubicBezTo>
                  <a:pt x="49349" y="185597"/>
                  <a:pt x="0" y="403311"/>
                  <a:pt x="0" y="431614"/>
                </a:cubicBezTo>
                <a:cubicBezTo>
                  <a:pt x="0" y="459917"/>
                  <a:pt x="139337" y="293002"/>
                  <a:pt x="161109" y="283568"/>
                </a:cubicBezTo>
                <a:cubicBezTo>
                  <a:pt x="182880" y="274134"/>
                  <a:pt x="79103" y="377185"/>
                  <a:pt x="130629" y="375008"/>
                </a:cubicBezTo>
                <a:cubicBezTo>
                  <a:pt x="182155" y="372831"/>
                  <a:pt x="424543" y="307517"/>
                  <a:pt x="470263" y="270505"/>
                </a:cubicBezTo>
                <a:cubicBezTo>
                  <a:pt x="515983" y="233494"/>
                  <a:pt x="396241" y="170356"/>
                  <a:pt x="404949" y="152939"/>
                </a:cubicBezTo>
                <a:cubicBezTo>
                  <a:pt x="413657" y="135522"/>
                  <a:pt x="519611" y="179065"/>
                  <a:pt x="522514" y="166002"/>
                </a:cubicBezTo>
                <a:cubicBezTo>
                  <a:pt x="525417" y="152939"/>
                  <a:pt x="402046" y="100688"/>
                  <a:pt x="422366" y="74562"/>
                </a:cubicBezTo>
                <a:cubicBezTo>
                  <a:pt x="442686" y="48436"/>
                  <a:pt x="714103" y="-5992"/>
                  <a:pt x="670560" y="53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FB1C0D5F-5B57-3695-2800-090362A31AF8}"/>
              </a:ext>
            </a:extLst>
          </p:cNvPr>
          <p:cNvSpPr/>
          <p:nvPr/>
        </p:nvSpPr>
        <p:spPr>
          <a:xfrm>
            <a:off x="6810748" y="6439943"/>
            <a:ext cx="404342" cy="869206"/>
          </a:xfrm>
          <a:custGeom>
            <a:avLst/>
            <a:gdLst>
              <a:gd name="connsiteX0" fmla="*/ 238841 w 404342"/>
              <a:gd name="connsiteY0" fmla="*/ 46 h 869206"/>
              <a:gd name="connsiteX1" fmla="*/ 404303 w 404342"/>
              <a:gd name="connsiteY1" fmla="*/ 344034 h 869206"/>
              <a:gd name="connsiteX2" fmla="*/ 251903 w 404342"/>
              <a:gd name="connsiteY2" fmla="*/ 509497 h 869206"/>
              <a:gd name="connsiteX3" fmla="*/ 3709 w 404342"/>
              <a:gd name="connsiteY3" fmla="*/ 866548 h 869206"/>
              <a:gd name="connsiteX4" fmla="*/ 108212 w 404342"/>
              <a:gd name="connsiteY4" fmla="*/ 657543 h 869206"/>
              <a:gd name="connsiteX5" fmla="*/ 182235 w 404342"/>
              <a:gd name="connsiteY5" fmla="*/ 383223 h 869206"/>
              <a:gd name="connsiteX6" fmla="*/ 38543 w 404342"/>
              <a:gd name="connsiteY6" fmla="*/ 557394 h 869206"/>
              <a:gd name="connsiteX7" fmla="*/ 177881 w 404342"/>
              <a:gd name="connsiteY7" fmla="*/ 391931 h 869206"/>
              <a:gd name="connsiteX8" fmla="*/ 204006 w 404342"/>
              <a:gd name="connsiteY8" fmla="*/ 156800 h 869206"/>
              <a:gd name="connsiteX9" fmla="*/ 273675 w 404342"/>
              <a:gd name="connsiteY9" fmla="*/ 317908 h 869206"/>
              <a:gd name="connsiteX10" fmla="*/ 238841 w 404342"/>
              <a:gd name="connsiteY10" fmla="*/ 46 h 8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342" h="869206">
                <a:moveTo>
                  <a:pt x="238841" y="46"/>
                </a:moveTo>
                <a:cubicBezTo>
                  <a:pt x="260612" y="4400"/>
                  <a:pt x="402126" y="259126"/>
                  <a:pt x="404303" y="344034"/>
                </a:cubicBezTo>
                <a:cubicBezTo>
                  <a:pt x="406480" y="428942"/>
                  <a:pt x="318669" y="422411"/>
                  <a:pt x="251903" y="509497"/>
                </a:cubicBezTo>
                <a:cubicBezTo>
                  <a:pt x="185137" y="596583"/>
                  <a:pt x="27657" y="841874"/>
                  <a:pt x="3709" y="866548"/>
                </a:cubicBezTo>
                <a:cubicBezTo>
                  <a:pt x="-20240" y="891222"/>
                  <a:pt x="78458" y="738097"/>
                  <a:pt x="108212" y="657543"/>
                </a:cubicBezTo>
                <a:cubicBezTo>
                  <a:pt x="137966" y="576989"/>
                  <a:pt x="193847" y="399915"/>
                  <a:pt x="182235" y="383223"/>
                </a:cubicBezTo>
                <a:cubicBezTo>
                  <a:pt x="170623" y="366531"/>
                  <a:pt x="39269" y="555943"/>
                  <a:pt x="38543" y="557394"/>
                </a:cubicBezTo>
                <a:cubicBezTo>
                  <a:pt x="37817" y="558845"/>
                  <a:pt x="150304" y="458697"/>
                  <a:pt x="177881" y="391931"/>
                </a:cubicBezTo>
                <a:cubicBezTo>
                  <a:pt x="205458" y="325165"/>
                  <a:pt x="188040" y="169137"/>
                  <a:pt x="204006" y="156800"/>
                </a:cubicBezTo>
                <a:cubicBezTo>
                  <a:pt x="219972" y="144463"/>
                  <a:pt x="267869" y="339679"/>
                  <a:pt x="273675" y="317908"/>
                </a:cubicBezTo>
                <a:cubicBezTo>
                  <a:pt x="279481" y="296137"/>
                  <a:pt x="217070" y="-4308"/>
                  <a:pt x="238841" y="4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4D63C083-6C1B-7963-C524-E8EFCC48E9C2}"/>
              </a:ext>
            </a:extLst>
          </p:cNvPr>
          <p:cNvSpPr/>
          <p:nvPr/>
        </p:nvSpPr>
        <p:spPr>
          <a:xfrm>
            <a:off x="5050855" y="7063636"/>
            <a:ext cx="1807262" cy="708810"/>
          </a:xfrm>
          <a:custGeom>
            <a:avLst/>
            <a:gdLst>
              <a:gd name="connsiteX0" fmla="*/ 165579 w 1807262"/>
              <a:gd name="connsiteY0" fmla="*/ 7724 h 708810"/>
              <a:gd name="connsiteX1" fmla="*/ 705511 w 1807262"/>
              <a:gd name="connsiteY1" fmla="*/ 208021 h 708810"/>
              <a:gd name="connsiteX2" fmla="*/ 701156 w 1807262"/>
              <a:gd name="connsiteY2" fmla="*/ 268981 h 708810"/>
              <a:gd name="connsiteX3" fmla="*/ 1062562 w 1807262"/>
              <a:gd name="connsiteY3" fmla="*/ 399610 h 708810"/>
              <a:gd name="connsiteX4" fmla="*/ 971122 w 1807262"/>
              <a:gd name="connsiteY4" fmla="*/ 421381 h 708810"/>
              <a:gd name="connsiteX5" fmla="*/ 1354299 w 1807262"/>
              <a:gd name="connsiteY5" fmla="*/ 425735 h 708810"/>
              <a:gd name="connsiteX6" fmla="*/ 1685225 w 1807262"/>
              <a:gd name="connsiteY6" fmla="*/ 290753 h 708810"/>
              <a:gd name="connsiteX7" fmla="*/ 1580722 w 1807262"/>
              <a:gd name="connsiteY7" fmla="*/ 347358 h 708810"/>
              <a:gd name="connsiteX8" fmla="*/ 1807145 w 1807262"/>
              <a:gd name="connsiteY8" fmla="*/ 194958 h 708810"/>
              <a:gd name="connsiteX9" fmla="*/ 1545888 w 1807262"/>
              <a:gd name="connsiteY9" fmla="*/ 325587 h 708810"/>
              <a:gd name="connsiteX10" fmla="*/ 1759248 w 1807262"/>
              <a:gd name="connsiteY10" fmla="*/ 430090 h 708810"/>
              <a:gd name="connsiteX11" fmla="*/ 1463156 w 1807262"/>
              <a:gd name="connsiteY11" fmla="*/ 469278 h 708810"/>
              <a:gd name="connsiteX12" fmla="*/ 1702642 w 1807262"/>
              <a:gd name="connsiteY12" fmla="*/ 538947 h 708810"/>
              <a:gd name="connsiteX13" fmla="*/ 788242 w 1807262"/>
              <a:gd name="connsiteY13" fmla="*/ 521530 h 708810"/>
              <a:gd name="connsiteX14" fmla="*/ 1010311 w 1807262"/>
              <a:gd name="connsiteY14" fmla="*/ 547655 h 708810"/>
              <a:gd name="connsiteX15" fmla="*/ 931934 w 1807262"/>
              <a:gd name="connsiteY15" fmla="*/ 708764 h 708810"/>
              <a:gd name="connsiteX16" fmla="*/ 927579 w 1807262"/>
              <a:gd name="connsiteY16" fmla="*/ 530238 h 708810"/>
              <a:gd name="connsiteX17" fmla="*/ 365876 w 1807262"/>
              <a:gd name="connsiteY17" fmla="*/ 260273 h 708810"/>
              <a:gd name="connsiteX18" fmla="*/ 644551 w 1807262"/>
              <a:gd name="connsiteY18" fmla="*/ 338650 h 708810"/>
              <a:gd name="connsiteX19" fmla="*/ 505214 w 1807262"/>
              <a:gd name="connsiteY19" fmla="*/ 212375 h 708810"/>
              <a:gd name="connsiteX20" fmla="*/ 116 w 1807262"/>
              <a:gd name="connsiteY20" fmla="*/ 120935 h 708810"/>
              <a:gd name="connsiteX21" fmla="*/ 553111 w 1807262"/>
              <a:gd name="connsiteY21" fmla="*/ 194958 h 708810"/>
              <a:gd name="connsiteX22" fmla="*/ 230894 w 1807262"/>
              <a:gd name="connsiteY22" fmla="*/ 55621 h 708810"/>
              <a:gd name="connsiteX23" fmla="*/ 165579 w 1807262"/>
              <a:gd name="connsiteY23" fmla="*/ 7724 h 70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07262" h="708810">
                <a:moveTo>
                  <a:pt x="165579" y="7724"/>
                </a:moveTo>
                <a:cubicBezTo>
                  <a:pt x="244682" y="33124"/>
                  <a:pt x="616248" y="164478"/>
                  <a:pt x="705511" y="208021"/>
                </a:cubicBezTo>
                <a:cubicBezTo>
                  <a:pt x="794774" y="251564"/>
                  <a:pt x="641648" y="237050"/>
                  <a:pt x="701156" y="268981"/>
                </a:cubicBezTo>
                <a:cubicBezTo>
                  <a:pt x="760664" y="300912"/>
                  <a:pt x="1017568" y="374210"/>
                  <a:pt x="1062562" y="399610"/>
                </a:cubicBezTo>
                <a:cubicBezTo>
                  <a:pt x="1107556" y="425010"/>
                  <a:pt x="922499" y="417027"/>
                  <a:pt x="971122" y="421381"/>
                </a:cubicBezTo>
                <a:cubicBezTo>
                  <a:pt x="1019745" y="425735"/>
                  <a:pt x="1235282" y="447506"/>
                  <a:pt x="1354299" y="425735"/>
                </a:cubicBezTo>
                <a:cubicBezTo>
                  <a:pt x="1473316" y="403964"/>
                  <a:pt x="1647488" y="303816"/>
                  <a:pt x="1685225" y="290753"/>
                </a:cubicBezTo>
                <a:cubicBezTo>
                  <a:pt x="1722962" y="277690"/>
                  <a:pt x="1560402" y="363324"/>
                  <a:pt x="1580722" y="347358"/>
                </a:cubicBezTo>
                <a:cubicBezTo>
                  <a:pt x="1601042" y="331392"/>
                  <a:pt x="1812951" y="198587"/>
                  <a:pt x="1807145" y="194958"/>
                </a:cubicBezTo>
                <a:cubicBezTo>
                  <a:pt x="1801339" y="191330"/>
                  <a:pt x="1553871" y="286398"/>
                  <a:pt x="1545888" y="325587"/>
                </a:cubicBezTo>
                <a:cubicBezTo>
                  <a:pt x="1537905" y="364776"/>
                  <a:pt x="1773037" y="406142"/>
                  <a:pt x="1759248" y="430090"/>
                </a:cubicBezTo>
                <a:cubicBezTo>
                  <a:pt x="1745459" y="454038"/>
                  <a:pt x="1472590" y="451135"/>
                  <a:pt x="1463156" y="469278"/>
                </a:cubicBezTo>
                <a:cubicBezTo>
                  <a:pt x="1453722" y="487421"/>
                  <a:pt x="1815128" y="530238"/>
                  <a:pt x="1702642" y="538947"/>
                </a:cubicBezTo>
                <a:cubicBezTo>
                  <a:pt x="1590156" y="547656"/>
                  <a:pt x="903631" y="520079"/>
                  <a:pt x="788242" y="521530"/>
                </a:cubicBezTo>
                <a:cubicBezTo>
                  <a:pt x="672854" y="522981"/>
                  <a:pt x="986362" y="516449"/>
                  <a:pt x="1010311" y="547655"/>
                </a:cubicBezTo>
                <a:cubicBezTo>
                  <a:pt x="1034260" y="578861"/>
                  <a:pt x="945723" y="711667"/>
                  <a:pt x="931934" y="708764"/>
                </a:cubicBezTo>
                <a:cubicBezTo>
                  <a:pt x="918145" y="705861"/>
                  <a:pt x="1021922" y="604986"/>
                  <a:pt x="927579" y="530238"/>
                </a:cubicBezTo>
                <a:cubicBezTo>
                  <a:pt x="833236" y="455490"/>
                  <a:pt x="413047" y="292204"/>
                  <a:pt x="365876" y="260273"/>
                </a:cubicBezTo>
                <a:cubicBezTo>
                  <a:pt x="318705" y="228342"/>
                  <a:pt x="621328" y="346633"/>
                  <a:pt x="644551" y="338650"/>
                </a:cubicBezTo>
                <a:cubicBezTo>
                  <a:pt x="667774" y="330667"/>
                  <a:pt x="612620" y="248661"/>
                  <a:pt x="505214" y="212375"/>
                </a:cubicBezTo>
                <a:cubicBezTo>
                  <a:pt x="397808" y="176089"/>
                  <a:pt x="-7867" y="123838"/>
                  <a:pt x="116" y="120935"/>
                </a:cubicBezTo>
                <a:cubicBezTo>
                  <a:pt x="8099" y="118032"/>
                  <a:pt x="514648" y="205844"/>
                  <a:pt x="553111" y="194958"/>
                </a:cubicBezTo>
                <a:cubicBezTo>
                  <a:pt x="591574" y="184072"/>
                  <a:pt x="293306" y="86101"/>
                  <a:pt x="230894" y="55621"/>
                </a:cubicBezTo>
                <a:cubicBezTo>
                  <a:pt x="168482" y="25141"/>
                  <a:pt x="86476" y="-17676"/>
                  <a:pt x="165579" y="772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8A4C0D46-2ECA-B31F-4728-1F7FC690EDAC}"/>
              </a:ext>
            </a:extLst>
          </p:cNvPr>
          <p:cNvSpPr/>
          <p:nvPr/>
        </p:nvSpPr>
        <p:spPr>
          <a:xfrm>
            <a:off x="7344489" y="4730576"/>
            <a:ext cx="380556" cy="2057687"/>
          </a:xfrm>
          <a:custGeom>
            <a:avLst/>
            <a:gdLst>
              <a:gd name="connsiteX0" fmla="*/ 125694 w 380556"/>
              <a:gd name="connsiteY0" fmla="*/ 267627 h 2057687"/>
              <a:gd name="connsiteX1" fmla="*/ 210935 w 380556"/>
              <a:gd name="connsiteY1" fmla="*/ 1205275 h 2057687"/>
              <a:gd name="connsiteX2" fmla="*/ 210935 w 380556"/>
              <a:gd name="connsiteY2" fmla="*/ 1050292 h 2057687"/>
              <a:gd name="connsiteX3" fmla="*/ 1708 w 380556"/>
              <a:gd name="connsiteY3" fmla="*/ 2057682 h 2057687"/>
              <a:gd name="connsiteX4" fmla="*/ 342670 w 380556"/>
              <a:gd name="connsiteY4" fmla="*/ 1065790 h 2057687"/>
              <a:gd name="connsiteX5" fmla="*/ 350419 w 380556"/>
              <a:gd name="connsiteY5" fmla="*/ 1228522 h 2057687"/>
              <a:gd name="connsiteX6" fmla="*/ 148942 w 380556"/>
              <a:gd name="connsiteY6" fmla="*/ 4156 h 2057687"/>
              <a:gd name="connsiteX7" fmla="*/ 311674 w 380556"/>
              <a:gd name="connsiteY7" fmla="*/ 810068 h 2057687"/>
              <a:gd name="connsiteX8" fmla="*/ 125694 w 380556"/>
              <a:gd name="connsiteY8" fmla="*/ 267627 h 205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556" h="2057687">
                <a:moveTo>
                  <a:pt x="125694" y="267627"/>
                </a:moveTo>
                <a:cubicBezTo>
                  <a:pt x="108904" y="333495"/>
                  <a:pt x="196728" y="1074831"/>
                  <a:pt x="210935" y="1205275"/>
                </a:cubicBezTo>
                <a:cubicBezTo>
                  <a:pt x="225142" y="1335719"/>
                  <a:pt x="245806" y="908224"/>
                  <a:pt x="210935" y="1050292"/>
                </a:cubicBezTo>
                <a:cubicBezTo>
                  <a:pt x="176064" y="1192360"/>
                  <a:pt x="-20248" y="2055099"/>
                  <a:pt x="1708" y="2057682"/>
                </a:cubicBezTo>
                <a:cubicBezTo>
                  <a:pt x="23664" y="2060265"/>
                  <a:pt x="284552" y="1203983"/>
                  <a:pt x="342670" y="1065790"/>
                </a:cubicBezTo>
                <a:cubicBezTo>
                  <a:pt x="400788" y="927597"/>
                  <a:pt x="382707" y="1405461"/>
                  <a:pt x="350419" y="1228522"/>
                </a:cubicBezTo>
                <a:cubicBezTo>
                  <a:pt x="318131" y="1051583"/>
                  <a:pt x="155399" y="73898"/>
                  <a:pt x="148942" y="4156"/>
                </a:cubicBezTo>
                <a:cubicBezTo>
                  <a:pt x="142485" y="-65586"/>
                  <a:pt x="319423" y="764865"/>
                  <a:pt x="311674" y="810068"/>
                </a:cubicBezTo>
                <a:cubicBezTo>
                  <a:pt x="303925" y="855271"/>
                  <a:pt x="142484" y="201759"/>
                  <a:pt x="125694" y="26762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516AA812-3866-585E-A2DF-7E8314CE08F0}"/>
              </a:ext>
            </a:extLst>
          </p:cNvPr>
          <p:cNvSpPr/>
          <p:nvPr/>
        </p:nvSpPr>
        <p:spPr>
          <a:xfrm>
            <a:off x="5929200" y="4708780"/>
            <a:ext cx="43253" cy="166536"/>
          </a:xfrm>
          <a:custGeom>
            <a:avLst/>
            <a:gdLst>
              <a:gd name="connsiteX0" fmla="*/ 28800 w 43253"/>
              <a:gd name="connsiteY0" fmla="*/ 20 h 166536"/>
              <a:gd name="connsiteX1" fmla="*/ 10800 w 43253"/>
              <a:gd name="connsiteY1" fmla="*/ 79220 h 166536"/>
              <a:gd name="connsiteX2" fmla="*/ 43200 w 43253"/>
              <a:gd name="connsiteY2" fmla="*/ 165620 h 166536"/>
              <a:gd name="connsiteX3" fmla="*/ 18000 w 43253"/>
              <a:gd name="connsiteY3" fmla="*/ 122420 h 166536"/>
              <a:gd name="connsiteX4" fmla="*/ 0 w 43253"/>
              <a:gd name="connsiteY4" fmla="*/ 86420 h 166536"/>
              <a:gd name="connsiteX5" fmla="*/ 28800 w 43253"/>
              <a:gd name="connsiteY5" fmla="*/ 20 h 16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53" h="166536">
                <a:moveTo>
                  <a:pt x="28800" y="20"/>
                </a:moveTo>
                <a:cubicBezTo>
                  <a:pt x="30600" y="-1180"/>
                  <a:pt x="8400" y="51620"/>
                  <a:pt x="10800" y="79220"/>
                </a:cubicBezTo>
                <a:cubicBezTo>
                  <a:pt x="13200" y="106820"/>
                  <a:pt x="42000" y="158420"/>
                  <a:pt x="43200" y="165620"/>
                </a:cubicBezTo>
                <a:cubicBezTo>
                  <a:pt x="44400" y="172820"/>
                  <a:pt x="25200" y="135620"/>
                  <a:pt x="18000" y="122420"/>
                </a:cubicBezTo>
                <a:cubicBezTo>
                  <a:pt x="10800" y="109220"/>
                  <a:pt x="0" y="100820"/>
                  <a:pt x="0" y="86420"/>
                </a:cubicBezTo>
                <a:cubicBezTo>
                  <a:pt x="0" y="72020"/>
                  <a:pt x="27000" y="1220"/>
                  <a:pt x="28800" y="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35577C74-31CD-CBA1-7044-32B3D0EB2992}"/>
              </a:ext>
            </a:extLst>
          </p:cNvPr>
          <p:cNvSpPr/>
          <p:nvPr/>
        </p:nvSpPr>
        <p:spPr>
          <a:xfrm>
            <a:off x="5950780" y="5083196"/>
            <a:ext cx="61728" cy="374436"/>
          </a:xfrm>
          <a:custGeom>
            <a:avLst/>
            <a:gdLst>
              <a:gd name="connsiteX0" fmla="*/ 25220 w 61728"/>
              <a:gd name="connsiteY0" fmla="*/ 4 h 374436"/>
              <a:gd name="connsiteX1" fmla="*/ 25220 w 61728"/>
              <a:gd name="connsiteY1" fmla="*/ 90004 h 374436"/>
              <a:gd name="connsiteX2" fmla="*/ 54020 w 61728"/>
              <a:gd name="connsiteY2" fmla="*/ 198004 h 374436"/>
              <a:gd name="connsiteX3" fmla="*/ 20 w 61728"/>
              <a:gd name="connsiteY3" fmla="*/ 374404 h 374436"/>
              <a:gd name="connsiteX4" fmla="*/ 61220 w 61728"/>
              <a:gd name="connsiteY4" fmla="*/ 183604 h 374436"/>
              <a:gd name="connsiteX5" fmla="*/ 28820 w 61728"/>
              <a:gd name="connsiteY5" fmla="*/ 86404 h 374436"/>
              <a:gd name="connsiteX6" fmla="*/ 25220 w 61728"/>
              <a:gd name="connsiteY6" fmla="*/ 4 h 37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8" h="374436">
                <a:moveTo>
                  <a:pt x="25220" y="4"/>
                </a:moveTo>
                <a:cubicBezTo>
                  <a:pt x="24620" y="604"/>
                  <a:pt x="20420" y="57004"/>
                  <a:pt x="25220" y="90004"/>
                </a:cubicBezTo>
                <a:cubicBezTo>
                  <a:pt x="30020" y="123004"/>
                  <a:pt x="58220" y="150604"/>
                  <a:pt x="54020" y="198004"/>
                </a:cubicBezTo>
                <a:cubicBezTo>
                  <a:pt x="49820" y="245404"/>
                  <a:pt x="-1180" y="376804"/>
                  <a:pt x="20" y="374404"/>
                </a:cubicBezTo>
                <a:cubicBezTo>
                  <a:pt x="1220" y="372004"/>
                  <a:pt x="56420" y="231604"/>
                  <a:pt x="61220" y="183604"/>
                </a:cubicBezTo>
                <a:cubicBezTo>
                  <a:pt x="66020" y="135604"/>
                  <a:pt x="35420" y="112204"/>
                  <a:pt x="28820" y="86404"/>
                </a:cubicBezTo>
                <a:cubicBezTo>
                  <a:pt x="22220" y="60604"/>
                  <a:pt x="25820" y="-596"/>
                  <a:pt x="25220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D3545527-7E5C-DE76-D6AD-8D1BB7EF6678}"/>
              </a:ext>
            </a:extLst>
          </p:cNvPr>
          <p:cNvSpPr/>
          <p:nvPr/>
        </p:nvSpPr>
        <p:spPr>
          <a:xfrm>
            <a:off x="5820889" y="5000388"/>
            <a:ext cx="144843" cy="170986"/>
          </a:xfrm>
          <a:custGeom>
            <a:avLst/>
            <a:gdLst>
              <a:gd name="connsiteX0" fmla="*/ 311 w 144843"/>
              <a:gd name="connsiteY0" fmla="*/ 12 h 170986"/>
              <a:gd name="connsiteX1" fmla="*/ 54311 w 144843"/>
              <a:gd name="connsiteY1" fmla="*/ 90012 h 170986"/>
              <a:gd name="connsiteX2" fmla="*/ 39911 w 144843"/>
              <a:gd name="connsiteY2" fmla="*/ 169212 h 170986"/>
              <a:gd name="connsiteX3" fmla="*/ 47111 w 144843"/>
              <a:gd name="connsiteY3" fmla="*/ 136812 h 170986"/>
              <a:gd name="connsiteX4" fmla="*/ 144311 w 144843"/>
              <a:gd name="connsiteY4" fmla="*/ 43212 h 170986"/>
              <a:gd name="connsiteX5" fmla="*/ 83111 w 144843"/>
              <a:gd name="connsiteY5" fmla="*/ 82812 h 170986"/>
              <a:gd name="connsiteX6" fmla="*/ 311 w 144843"/>
              <a:gd name="connsiteY6" fmla="*/ 12 h 1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843" h="170986">
                <a:moveTo>
                  <a:pt x="311" y="12"/>
                </a:moveTo>
                <a:cubicBezTo>
                  <a:pt x="-4489" y="1212"/>
                  <a:pt x="47711" y="61812"/>
                  <a:pt x="54311" y="90012"/>
                </a:cubicBezTo>
                <a:cubicBezTo>
                  <a:pt x="60911" y="118212"/>
                  <a:pt x="39911" y="169212"/>
                  <a:pt x="39911" y="169212"/>
                </a:cubicBezTo>
                <a:cubicBezTo>
                  <a:pt x="38711" y="177012"/>
                  <a:pt x="29711" y="157812"/>
                  <a:pt x="47111" y="136812"/>
                </a:cubicBezTo>
                <a:cubicBezTo>
                  <a:pt x="64511" y="115812"/>
                  <a:pt x="138311" y="52212"/>
                  <a:pt x="144311" y="43212"/>
                </a:cubicBezTo>
                <a:cubicBezTo>
                  <a:pt x="150311" y="34212"/>
                  <a:pt x="104111" y="84012"/>
                  <a:pt x="83111" y="82812"/>
                </a:cubicBezTo>
                <a:cubicBezTo>
                  <a:pt x="62111" y="81612"/>
                  <a:pt x="5111" y="-1188"/>
                  <a:pt x="311" y="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円/楕円 1370">
            <a:extLst>
              <a:ext uri="{FF2B5EF4-FFF2-40B4-BE49-F238E27FC236}">
                <a16:creationId xmlns:a16="http://schemas.microsoft.com/office/drawing/2014/main" id="{FB90E817-E0F5-01AC-5235-799C47DFDF0F}"/>
              </a:ext>
            </a:extLst>
          </p:cNvPr>
          <p:cNvSpPr/>
          <p:nvPr/>
        </p:nvSpPr>
        <p:spPr>
          <a:xfrm>
            <a:off x="4593016" y="5773342"/>
            <a:ext cx="793298" cy="793298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円/楕円 1371">
            <a:extLst>
              <a:ext uri="{FF2B5EF4-FFF2-40B4-BE49-F238E27FC236}">
                <a16:creationId xmlns:a16="http://schemas.microsoft.com/office/drawing/2014/main" id="{60EF4B5B-B2B1-B475-A5E9-06852A167C8F}"/>
              </a:ext>
            </a:extLst>
          </p:cNvPr>
          <p:cNvSpPr/>
          <p:nvPr/>
        </p:nvSpPr>
        <p:spPr>
          <a:xfrm>
            <a:off x="6800793" y="5552311"/>
            <a:ext cx="610339" cy="610339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B375EC6A-7FE4-3C48-664F-EDB14C45DECD}"/>
              </a:ext>
            </a:extLst>
          </p:cNvPr>
          <p:cNvSpPr/>
          <p:nvPr/>
        </p:nvSpPr>
        <p:spPr>
          <a:xfrm>
            <a:off x="5307450" y="6981873"/>
            <a:ext cx="155891" cy="182503"/>
          </a:xfrm>
          <a:custGeom>
            <a:avLst/>
            <a:gdLst>
              <a:gd name="connsiteX0" fmla="*/ 2957 w 155891"/>
              <a:gd name="connsiteY0" fmla="*/ 180289 h 182503"/>
              <a:gd name="connsiteX1" fmla="*/ 152168 w 155891"/>
              <a:gd name="connsiteY1" fmla="*/ 4296 h 182503"/>
              <a:gd name="connsiteX2" fmla="*/ 106257 w 155891"/>
              <a:gd name="connsiteY2" fmla="*/ 57859 h 182503"/>
              <a:gd name="connsiteX3" fmla="*/ 56520 w 155891"/>
              <a:gd name="connsiteY3" fmla="*/ 99945 h 182503"/>
              <a:gd name="connsiteX4" fmla="*/ 2957 w 155891"/>
              <a:gd name="connsiteY4" fmla="*/ 180289 h 18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91" h="182503">
                <a:moveTo>
                  <a:pt x="2957" y="180289"/>
                </a:moveTo>
                <a:cubicBezTo>
                  <a:pt x="18898" y="164348"/>
                  <a:pt x="134951" y="24701"/>
                  <a:pt x="152168" y="4296"/>
                </a:cubicBezTo>
                <a:cubicBezTo>
                  <a:pt x="169385" y="-16109"/>
                  <a:pt x="122198" y="41918"/>
                  <a:pt x="106257" y="57859"/>
                </a:cubicBezTo>
                <a:cubicBezTo>
                  <a:pt x="90316" y="73800"/>
                  <a:pt x="73099" y="78265"/>
                  <a:pt x="56520" y="99945"/>
                </a:cubicBezTo>
                <a:cubicBezTo>
                  <a:pt x="39941" y="121625"/>
                  <a:pt x="-12984" y="196230"/>
                  <a:pt x="2957" y="1802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924F11D5-5950-9414-CC17-B37ABCEC0C4E}"/>
              </a:ext>
            </a:extLst>
          </p:cNvPr>
          <p:cNvSpPr/>
          <p:nvPr/>
        </p:nvSpPr>
        <p:spPr>
          <a:xfrm>
            <a:off x="5214753" y="7001060"/>
            <a:ext cx="1233356" cy="238113"/>
          </a:xfrm>
          <a:custGeom>
            <a:avLst/>
            <a:gdLst>
              <a:gd name="connsiteX0" fmla="*/ 191302 w 1233356"/>
              <a:gd name="connsiteY0" fmla="*/ 23368 h 238113"/>
              <a:gd name="connsiteX1" fmla="*/ 788149 w 1233356"/>
              <a:gd name="connsiteY1" fmla="*/ 19543 h 238113"/>
              <a:gd name="connsiteX2" fmla="*/ 769019 w 1233356"/>
              <a:gd name="connsiteY2" fmla="*/ 413 h 238113"/>
              <a:gd name="connsiteX3" fmla="*/ 1078921 w 1233356"/>
              <a:gd name="connsiteY3" fmla="*/ 8065 h 238113"/>
              <a:gd name="connsiteX4" fmla="*/ 1178395 w 1233356"/>
              <a:gd name="connsiteY4" fmla="*/ 27194 h 238113"/>
              <a:gd name="connsiteX5" fmla="*/ 1151614 w 1233356"/>
              <a:gd name="connsiteY5" fmla="*/ 31020 h 238113"/>
              <a:gd name="connsiteX6" fmla="*/ 1231958 w 1233356"/>
              <a:gd name="connsiteY6" fmla="*/ 84584 h 238113"/>
              <a:gd name="connsiteX7" fmla="*/ 1193699 w 1233356"/>
              <a:gd name="connsiteY7" fmla="*/ 164928 h 238113"/>
              <a:gd name="connsiteX8" fmla="*/ 1082747 w 1233356"/>
              <a:gd name="connsiteY8" fmla="*/ 233795 h 238113"/>
              <a:gd name="connsiteX9" fmla="*/ 478248 w 1233356"/>
              <a:gd name="connsiteY9" fmla="*/ 229969 h 238113"/>
              <a:gd name="connsiteX10" fmla="*/ 669545 w 1233356"/>
              <a:gd name="connsiteY10" fmla="*/ 222317 h 238113"/>
              <a:gd name="connsiteX11" fmla="*/ 432337 w 1233356"/>
              <a:gd name="connsiteY11" fmla="*/ 176406 h 238113"/>
              <a:gd name="connsiteX12" fmla="*/ 267821 w 1233356"/>
              <a:gd name="connsiteY12" fmla="*/ 126669 h 238113"/>
              <a:gd name="connsiteX13" fmla="*/ 5 w 1233356"/>
              <a:gd name="connsiteY13" fmla="*/ 96061 h 238113"/>
              <a:gd name="connsiteX14" fmla="*/ 260169 w 1233356"/>
              <a:gd name="connsiteY14" fmla="*/ 119017 h 238113"/>
              <a:gd name="connsiteX15" fmla="*/ 191302 w 1233356"/>
              <a:gd name="connsiteY15" fmla="*/ 23368 h 2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3356" h="238113">
                <a:moveTo>
                  <a:pt x="191302" y="23368"/>
                </a:moveTo>
                <a:cubicBezTo>
                  <a:pt x="279299" y="6789"/>
                  <a:pt x="691863" y="23369"/>
                  <a:pt x="788149" y="19543"/>
                </a:cubicBezTo>
                <a:cubicBezTo>
                  <a:pt x="884435" y="15717"/>
                  <a:pt x="720557" y="2326"/>
                  <a:pt x="769019" y="413"/>
                </a:cubicBezTo>
                <a:cubicBezTo>
                  <a:pt x="817481" y="-1500"/>
                  <a:pt x="1010692" y="3601"/>
                  <a:pt x="1078921" y="8065"/>
                </a:cubicBezTo>
                <a:cubicBezTo>
                  <a:pt x="1147150" y="12528"/>
                  <a:pt x="1166280" y="23368"/>
                  <a:pt x="1178395" y="27194"/>
                </a:cubicBezTo>
                <a:cubicBezTo>
                  <a:pt x="1190511" y="31020"/>
                  <a:pt x="1142687" y="21455"/>
                  <a:pt x="1151614" y="31020"/>
                </a:cubicBezTo>
                <a:cubicBezTo>
                  <a:pt x="1160541" y="40585"/>
                  <a:pt x="1224944" y="62266"/>
                  <a:pt x="1231958" y="84584"/>
                </a:cubicBezTo>
                <a:cubicBezTo>
                  <a:pt x="1238972" y="106902"/>
                  <a:pt x="1218567" y="140060"/>
                  <a:pt x="1193699" y="164928"/>
                </a:cubicBezTo>
                <a:cubicBezTo>
                  <a:pt x="1168831" y="189796"/>
                  <a:pt x="1201989" y="222955"/>
                  <a:pt x="1082747" y="233795"/>
                </a:cubicBezTo>
                <a:cubicBezTo>
                  <a:pt x="963505" y="244635"/>
                  <a:pt x="547115" y="231882"/>
                  <a:pt x="478248" y="229969"/>
                </a:cubicBezTo>
                <a:cubicBezTo>
                  <a:pt x="409381" y="228056"/>
                  <a:pt x="677197" y="231244"/>
                  <a:pt x="669545" y="222317"/>
                </a:cubicBezTo>
                <a:cubicBezTo>
                  <a:pt x="661893" y="213390"/>
                  <a:pt x="499291" y="192347"/>
                  <a:pt x="432337" y="176406"/>
                </a:cubicBezTo>
                <a:cubicBezTo>
                  <a:pt x="365383" y="160465"/>
                  <a:pt x="339876" y="140060"/>
                  <a:pt x="267821" y="126669"/>
                </a:cubicBezTo>
                <a:cubicBezTo>
                  <a:pt x="195766" y="113278"/>
                  <a:pt x="1280" y="97336"/>
                  <a:pt x="5" y="96061"/>
                </a:cubicBezTo>
                <a:cubicBezTo>
                  <a:pt x="-1270" y="94786"/>
                  <a:pt x="229562" y="130495"/>
                  <a:pt x="260169" y="119017"/>
                </a:cubicBezTo>
                <a:cubicBezTo>
                  <a:pt x="290777" y="107539"/>
                  <a:pt x="103305" y="39947"/>
                  <a:pt x="191302" y="2336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0CF8BF4-78D4-2769-C4C9-6D8290272E9E}"/>
              </a:ext>
            </a:extLst>
          </p:cNvPr>
          <p:cNvSpPr/>
          <p:nvPr/>
        </p:nvSpPr>
        <p:spPr>
          <a:xfrm>
            <a:off x="5777051" y="6966957"/>
            <a:ext cx="1104306" cy="314047"/>
          </a:xfrm>
          <a:custGeom>
            <a:avLst/>
            <a:gdLst>
              <a:gd name="connsiteX0" fmla="*/ 390367 w 1104306"/>
              <a:gd name="connsiteY0" fmla="*/ 99557 h 314047"/>
              <a:gd name="connsiteX1" fmla="*/ 826524 w 1104306"/>
              <a:gd name="connsiteY1" fmla="*/ 7734 h 314047"/>
              <a:gd name="connsiteX2" fmla="*/ 1082862 w 1104306"/>
              <a:gd name="connsiteY2" fmla="*/ 7734 h 314047"/>
              <a:gd name="connsiteX3" fmla="*/ 1025473 w 1104306"/>
              <a:gd name="connsiteY3" fmla="*/ 30690 h 314047"/>
              <a:gd name="connsiteX4" fmla="*/ 1101992 w 1104306"/>
              <a:gd name="connsiteY4" fmla="*/ 122512 h 314047"/>
              <a:gd name="connsiteX5" fmla="*/ 918346 w 1104306"/>
              <a:gd name="connsiteY5" fmla="*/ 164598 h 314047"/>
              <a:gd name="connsiteX6" fmla="*/ 876261 w 1104306"/>
              <a:gd name="connsiteY6" fmla="*/ 233465 h 314047"/>
              <a:gd name="connsiteX7" fmla="*/ 505145 w 1104306"/>
              <a:gd name="connsiteY7" fmla="*/ 313810 h 314047"/>
              <a:gd name="connsiteX8" fmla="*/ 325326 w 1104306"/>
              <a:gd name="connsiteY8" fmla="*/ 256420 h 314047"/>
              <a:gd name="connsiteX9" fmla="*/ 121 w 1104306"/>
              <a:gd name="connsiteY9" fmla="*/ 206683 h 314047"/>
              <a:gd name="connsiteX10" fmla="*/ 363585 w 1104306"/>
              <a:gd name="connsiteY10" fmla="*/ 233465 h 314047"/>
              <a:gd name="connsiteX11" fmla="*/ 306196 w 1104306"/>
              <a:gd name="connsiteY11" fmla="*/ 179902 h 314047"/>
              <a:gd name="connsiteX12" fmla="*/ 420974 w 1104306"/>
              <a:gd name="connsiteY12" fmla="*/ 191379 h 314047"/>
              <a:gd name="connsiteX13" fmla="*/ 390367 w 1104306"/>
              <a:gd name="connsiteY13" fmla="*/ 99557 h 31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4306" h="314047">
                <a:moveTo>
                  <a:pt x="390367" y="99557"/>
                </a:moveTo>
                <a:cubicBezTo>
                  <a:pt x="457959" y="68949"/>
                  <a:pt x="711108" y="23038"/>
                  <a:pt x="826524" y="7734"/>
                </a:cubicBezTo>
                <a:cubicBezTo>
                  <a:pt x="941940" y="-7570"/>
                  <a:pt x="1049704" y="3908"/>
                  <a:pt x="1082862" y="7734"/>
                </a:cubicBezTo>
                <a:cubicBezTo>
                  <a:pt x="1116020" y="11560"/>
                  <a:pt x="1022285" y="11560"/>
                  <a:pt x="1025473" y="30690"/>
                </a:cubicBezTo>
                <a:cubicBezTo>
                  <a:pt x="1028661" y="49820"/>
                  <a:pt x="1119846" y="100194"/>
                  <a:pt x="1101992" y="122512"/>
                </a:cubicBezTo>
                <a:cubicBezTo>
                  <a:pt x="1084138" y="144830"/>
                  <a:pt x="955968" y="146106"/>
                  <a:pt x="918346" y="164598"/>
                </a:cubicBezTo>
                <a:cubicBezTo>
                  <a:pt x="880724" y="183090"/>
                  <a:pt x="945128" y="208596"/>
                  <a:pt x="876261" y="233465"/>
                </a:cubicBezTo>
                <a:cubicBezTo>
                  <a:pt x="807394" y="258334"/>
                  <a:pt x="596967" y="309984"/>
                  <a:pt x="505145" y="313810"/>
                </a:cubicBezTo>
                <a:cubicBezTo>
                  <a:pt x="413323" y="317636"/>
                  <a:pt x="409497" y="274275"/>
                  <a:pt x="325326" y="256420"/>
                </a:cubicBezTo>
                <a:cubicBezTo>
                  <a:pt x="241155" y="238566"/>
                  <a:pt x="-6256" y="210509"/>
                  <a:pt x="121" y="206683"/>
                </a:cubicBezTo>
                <a:cubicBezTo>
                  <a:pt x="6497" y="202857"/>
                  <a:pt x="312573" y="237928"/>
                  <a:pt x="363585" y="233465"/>
                </a:cubicBezTo>
                <a:cubicBezTo>
                  <a:pt x="414597" y="229002"/>
                  <a:pt x="296631" y="186916"/>
                  <a:pt x="306196" y="179902"/>
                </a:cubicBezTo>
                <a:cubicBezTo>
                  <a:pt x="315761" y="172888"/>
                  <a:pt x="404395" y="201582"/>
                  <a:pt x="420974" y="191379"/>
                </a:cubicBezTo>
                <a:cubicBezTo>
                  <a:pt x="437553" y="181176"/>
                  <a:pt x="322775" y="130165"/>
                  <a:pt x="390367" y="9955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019F2067-D63C-5D89-2A0E-BC7762D1B9E9}"/>
              </a:ext>
            </a:extLst>
          </p:cNvPr>
          <p:cNvSpPr/>
          <p:nvPr/>
        </p:nvSpPr>
        <p:spPr>
          <a:xfrm>
            <a:off x="5281454" y="7027520"/>
            <a:ext cx="1572513" cy="470191"/>
          </a:xfrm>
          <a:custGeom>
            <a:avLst/>
            <a:gdLst>
              <a:gd name="connsiteX0" fmla="*/ 13649 w 1572513"/>
              <a:gd name="connsiteY0" fmla="*/ 8386 h 470191"/>
              <a:gd name="connsiteX1" fmla="*/ 71038 w 1572513"/>
              <a:gd name="connsiteY1" fmla="*/ 23690 h 470191"/>
              <a:gd name="connsiteX2" fmla="*/ 843878 w 1572513"/>
              <a:gd name="connsiteY2" fmla="*/ 180554 h 470191"/>
              <a:gd name="connsiteX3" fmla="*/ 759708 w 1572513"/>
              <a:gd name="connsiteY3" fmla="*/ 111687 h 470191"/>
              <a:gd name="connsiteX4" fmla="*/ 1142302 w 1572513"/>
              <a:gd name="connsiteY4" fmla="*/ 142294 h 470191"/>
              <a:gd name="connsiteX5" fmla="*/ 1551677 w 1572513"/>
              <a:gd name="connsiteY5" fmla="*/ 54298 h 470191"/>
              <a:gd name="connsiteX6" fmla="*/ 1463681 w 1572513"/>
              <a:gd name="connsiteY6" fmla="*/ 92557 h 470191"/>
              <a:gd name="connsiteX7" fmla="*/ 1570807 w 1572513"/>
              <a:gd name="connsiteY7" fmla="*/ 16038 h 470191"/>
              <a:gd name="connsiteX8" fmla="*/ 1528722 w 1572513"/>
              <a:gd name="connsiteY8" fmla="*/ 123165 h 470191"/>
              <a:gd name="connsiteX9" fmla="*/ 1517244 w 1572513"/>
              <a:gd name="connsiteY9" fmla="*/ 264724 h 470191"/>
              <a:gd name="connsiteX10" fmla="*/ 1176735 w 1572513"/>
              <a:gd name="connsiteY10" fmla="*/ 456021 h 470191"/>
              <a:gd name="connsiteX11" fmla="*/ 1272384 w 1572513"/>
              <a:gd name="connsiteY11" fmla="*/ 456021 h 470191"/>
              <a:gd name="connsiteX12" fmla="*/ 797967 w 1572513"/>
              <a:gd name="connsiteY12" fmla="*/ 444544 h 470191"/>
              <a:gd name="connsiteX13" fmla="*/ 442154 w 1572513"/>
              <a:gd name="connsiteY13" fmla="*/ 302984 h 470191"/>
              <a:gd name="connsiteX14" fmla="*/ 541629 w 1572513"/>
              <a:gd name="connsiteY14" fmla="*/ 302984 h 470191"/>
              <a:gd name="connsiteX15" fmla="*/ 285291 w 1572513"/>
              <a:gd name="connsiteY15" fmla="*/ 199683 h 470191"/>
              <a:gd name="connsiteX16" fmla="*/ 105472 w 1572513"/>
              <a:gd name="connsiteY16" fmla="*/ 119339 h 470191"/>
              <a:gd name="connsiteX17" fmla="*/ 377113 w 1572513"/>
              <a:gd name="connsiteY17" fmla="*/ 176728 h 470191"/>
              <a:gd name="connsiteX18" fmla="*/ 13649 w 1572513"/>
              <a:gd name="connsiteY18" fmla="*/ 8386 h 4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2513" h="470191">
                <a:moveTo>
                  <a:pt x="13649" y="8386"/>
                </a:moveTo>
                <a:cubicBezTo>
                  <a:pt x="-37363" y="-17120"/>
                  <a:pt x="71038" y="23690"/>
                  <a:pt x="71038" y="23690"/>
                </a:cubicBezTo>
                <a:cubicBezTo>
                  <a:pt x="209410" y="52385"/>
                  <a:pt x="729100" y="165888"/>
                  <a:pt x="843878" y="180554"/>
                </a:cubicBezTo>
                <a:cubicBezTo>
                  <a:pt x="958656" y="195220"/>
                  <a:pt x="709971" y="118064"/>
                  <a:pt x="759708" y="111687"/>
                </a:cubicBezTo>
                <a:cubicBezTo>
                  <a:pt x="809445" y="105310"/>
                  <a:pt x="1010307" y="151859"/>
                  <a:pt x="1142302" y="142294"/>
                </a:cubicBezTo>
                <a:cubicBezTo>
                  <a:pt x="1274297" y="132729"/>
                  <a:pt x="1498114" y="62588"/>
                  <a:pt x="1551677" y="54298"/>
                </a:cubicBezTo>
                <a:cubicBezTo>
                  <a:pt x="1605240" y="46008"/>
                  <a:pt x="1460493" y="98934"/>
                  <a:pt x="1463681" y="92557"/>
                </a:cubicBezTo>
                <a:cubicBezTo>
                  <a:pt x="1466869" y="86180"/>
                  <a:pt x="1559967" y="10937"/>
                  <a:pt x="1570807" y="16038"/>
                </a:cubicBezTo>
                <a:cubicBezTo>
                  <a:pt x="1581647" y="21139"/>
                  <a:pt x="1537649" y="81717"/>
                  <a:pt x="1528722" y="123165"/>
                </a:cubicBezTo>
                <a:cubicBezTo>
                  <a:pt x="1519795" y="164613"/>
                  <a:pt x="1575908" y="209248"/>
                  <a:pt x="1517244" y="264724"/>
                </a:cubicBezTo>
                <a:cubicBezTo>
                  <a:pt x="1458580" y="320200"/>
                  <a:pt x="1217545" y="424138"/>
                  <a:pt x="1176735" y="456021"/>
                </a:cubicBezTo>
                <a:cubicBezTo>
                  <a:pt x="1135925" y="487904"/>
                  <a:pt x="1272384" y="456021"/>
                  <a:pt x="1272384" y="456021"/>
                </a:cubicBezTo>
                <a:cubicBezTo>
                  <a:pt x="1209256" y="454108"/>
                  <a:pt x="936339" y="470050"/>
                  <a:pt x="797967" y="444544"/>
                </a:cubicBezTo>
                <a:cubicBezTo>
                  <a:pt x="659595" y="419038"/>
                  <a:pt x="484877" y="326577"/>
                  <a:pt x="442154" y="302984"/>
                </a:cubicBezTo>
                <a:cubicBezTo>
                  <a:pt x="399431" y="279391"/>
                  <a:pt x="567773" y="320201"/>
                  <a:pt x="541629" y="302984"/>
                </a:cubicBezTo>
                <a:cubicBezTo>
                  <a:pt x="515485" y="285767"/>
                  <a:pt x="357984" y="230291"/>
                  <a:pt x="285291" y="199683"/>
                </a:cubicBezTo>
                <a:cubicBezTo>
                  <a:pt x="212598" y="169076"/>
                  <a:pt x="90168" y="123165"/>
                  <a:pt x="105472" y="119339"/>
                </a:cubicBezTo>
                <a:cubicBezTo>
                  <a:pt x="120776" y="115513"/>
                  <a:pt x="394330" y="192032"/>
                  <a:pt x="377113" y="176728"/>
                </a:cubicBezTo>
                <a:cubicBezTo>
                  <a:pt x="359896" y="161424"/>
                  <a:pt x="64661" y="33892"/>
                  <a:pt x="13649" y="838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円/楕円 1376">
            <a:extLst>
              <a:ext uri="{FF2B5EF4-FFF2-40B4-BE49-F238E27FC236}">
                <a16:creationId xmlns:a16="http://schemas.microsoft.com/office/drawing/2014/main" id="{F1671B82-3AEF-61CD-169F-D1728295F85E}"/>
              </a:ext>
            </a:extLst>
          </p:cNvPr>
          <p:cNvSpPr/>
          <p:nvPr/>
        </p:nvSpPr>
        <p:spPr>
          <a:xfrm>
            <a:off x="6221273" y="7282912"/>
            <a:ext cx="89626" cy="896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円/楕円 1377">
            <a:extLst>
              <a:ext uri="{FF2B5EF4-FFF2-40B4-BE49-F238E27FC236}">
                <a16:creationId xmlns:a16="http://schemas.microsoft.com/office/drawing/2014/main" id="{F2DAA311-6C5B-020C-2E03-F71C45EE9C36}"/>
              </a:ext>
            </a:extLst>
          </p:cNvPr>
          <p:cNvSpPr/>
          <p:nvPr/>
        </p:nvSpPr>
        <p:spPr>
          <a:xfrm>
            <a:off x="6547256" y="7041560"/>
            <a:ext cx="89626" cy="896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42B34798-A025-E681-4D9A-D2E2D32351F9}"/>
              </a:ext>
            </a:extLst>
          </p:cNvPr>
          <p:cNvSpPr/>
          <p:nvPr/>
        </p:nvSpPr>
        <p:spPr>
          <a:xfrm>
            <a:off x="6400426" y="7158090"/>
            <a:ext cx="345666" cy="104080"/>
          </a:xfrm>
          <a:custGeom>
            <a:avLst/>
            <a:gdLst>
              <a:gd name="connsiteX0" fmla="*/ 4200 w 345666"/>
              <a:gd name="connsiteY0" fmla="*/ 95895 h 104080"/>
              <a:gd name="connsiteX1" fmla="*/ 340883 w 345666"/>
              <a:gd name="connsiteY1" fmla="*/ 246 h 104080"/>
              <a:gd name="connsiteX2" fmla="*/ 199323 w 345666"/>
              <a:gd name="connsiteY2" fmla="*/ 69113 h 104080"/>
              <a:gd name="connsiteX3" fmla="*/ 153412 w 345666"/>
              <a:gd name="connsiteY3" fmla="*/ 95895 h 104080"/>
              <a:gd name="connsiteX4" fmla="*/ 4200 w 345666"/>
              <a:gd name="connsiteY4" fmla="*/ 95895 h 10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6" h="104080">
                <a:moveTo>
                  <a:pt x="4200" y="95895"/>
                </a:moveTo>
                <a:cubicBezTo>
                  <a:pt x="35445" y="79953"/>
                  <a:pt x="308363" y="4710"/>
                  <a:pt x="340883" y="246"/>
                </a:cubicBezTo>
                <a:cubicBezTo>
                  <a:pt x="373404" y="-4218"/>
                  <a:pt x="230568" y="53171"/>
                  <a:pt x="199323" y="69113"/>
                </a:cubicBezTo>
                <a:cubicBezTo>
                  <a:pt x="168078" y="85055"/>
                  <a:pt x="181469" y="91431"/>
                  <a:pt x="153412" y="95895"/>
                </a:cubicBezTo>
                <a:cubicBezTo>
                  <a:pt x="125355" y="100359"/>
                  <a:pt x="-27045" y="111837"/>
                  <a:pt x="4200" y="958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35C53D0E-BF27-6A59-14B3-32C0E9219C4A}"/>
              </a:ext>
            </a:extLst>
          </p:cNvPr>
          <p:cNvSpPr/>
          <p:nvPr/>
        </p:nvSpPr>
        <p:spPr>
          <a:xfrm>
            <a:off x="5837772" y="7242029"/>
            <a:ext cx="304541" cy="102210"/>
          </a:xfrm>
          <a:custGeom>
            <a:avLst/>
            <a:gdLst>
              <a:gd name="connsiteX0" fmla="*/ 615 w 304541"/>
              <a:gd name="connsiteY0" fmla="*/ 478 h 102210"/>
              <a:gd name="connsiteX1" fmla="*/ 276082 w 304541"/>
              <a:gd name="connsiteY1" fmla="*/ 99953 h 102210"/>
              <a:gd name="connsiteX2" fmla="*/ 287560 w 304541"/>
              <a:gd name="connsiteY2" fmla="*/ 69345 h 102210"/>
              <a:gd name="connsiteX3" fmla="*/ 203390 w 304541"/>
              <a:gd name="connsiteY3" fmla="*/ 61693 h 102210"/>
              <a:gd name="connsiteX4" fmla="*/ 615 w 304541"/>
              <a:gd name="connsiteY4" fmla="*/ 478 h 10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541" h="102210">
                <a:moveTo>
                  <a:pt x="615" y="478"/>
                </a:moveTo>
                <a:cubicBezTo>
                  <a:pt x="12730" y="6855"/>
                  <a:pt x="228258" y="88475"/>
                  <a:pt x="276082" y="99953"/>
                </a:cubicBezTo>
                <a:cubicBezTo>
                  <a:pt x="323906" y="111431"/>
                  <a:pt x="299675" y="75722"/>
                  <a:pt x="287560" y="69345"/>
                </a:cubicBezTo>
                <a:cubicBezTo>
                  <a:pt x="275445" y="62968"/>
                  <a:pt x="248026" y="69983"/>
                  <a:pt x="203390" y="61693"/>
                </a:cubicBezTo>
                <a:cubicBezTo>
                  <a:pt x="158754" y="53404"/>
                  <a:pt x="-11500" y="-5899"/>
                  <a:pt x="615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74B9E048-2E14-F3D0-4DE9-B166707BCEDE}"/>
              </a:ext>
            </a:extLst>
          </p:cNvPr>
          <p:cNvSpPr/>
          <p:nvPr/>
        </p:nvSpPr>
        <p:spPr>
          <a:xfrm>
            <a:off x="5849703" y="7074166"/>
            <a:ext cx="427505" cy="38352"/>
          </a:xfrm>
          <a:custGeom>
            <a:avLst/>
            <a:gdLst>
              <a:gd name="connsiteX0" fmla="*/ 161 w 427505"/>
              <a:gd name="connsiteY0" fmla="*/ 34433 h 38352"/>
              <a:gd name="connsiteX1" fmla="*/ 329192 w 427505"/>
              <a:gd name="connsiteY1" fmla="*/ 11478 h 38352"/>
              <a:gd name="connsiteX2" fmla="*/ 421015 w 427505"/>
              <a:gd name="connsiteY2" fmla="*/ 38259 h 38352"/>
              <a:gd name="connsiteX3" fmla="*/ 375104 w 427505"/>
              <a:gd name="connsiteY3" fmla="*/ 0 h 38352"/>
              <a:gd name="connsiteX4" fmla="*/ 161 w 427505"/>
              <a:gd name="connsiteY4" fmla="*/ 34433 h 3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505" h="38352">
                <a:moveTo>
                  <a:pt x="161" y="34433"/>
                </a:moveTo>
                <a:cubicBezTo>
                  <a:pt x="-7491" y="36346"/>
                  <a:pt x="259050" y="10840"/>
                  <a:pt x="329192" y="11478"/>
                </a:cubicBezTo>
                <a:cubicBezTo>
                  <a:pt x="399334" y="12116"/>
                  <a:pt x="413363" y="40172"/>
                  <a:pt x="421015" y="38259"/>
                </a:cubicBezTo>
                <a:cubicBezTo>
                  <a:pt x="428667" y="36346"/>
                  <a:pt x="442058" y="0"/>
                  <a:pt x="375104" y="0"/>
                </a:cubicBezTo>
                <a:cubicBezTo>
                  <a:pt x="308150" y="0"/>
                  <a:pt x="7813" y="32520"/>
                  <a:pt x="161" y="344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9DD480E4-F4D1-89AD-F9E4-F1CAFEAF137D}"/>
              </a:ext>
            </a:extLst>
          </p:cNvPr>
          <p:cNvSpPr/>
          <p:nvPr/>
        </p:nvSpPr>
        <p:spPr>
          <a:xfrm>
            <a:off x="6635460" y="2943523"/>
            <a:ext cx="1137363" cy="4086902"/>
          </a:xfrm>
          <a:custGeom>
            <a:avLst/>
            <a:gdLst>
              <a:gd name="connsiteX0" fmla="*/ 471 w 1137363"/>
              <a:gd name="connsiteY0" fmla="*/ 8683 h 4086902"/>
              <a:gd name="connsiteX1" fmla="*/ 627489 w 1137363"/>
              <a:gd name="connsiteY1" fmla="*/ 1746043 h 4086902"/>
              <a:gd name="connsiteX2" fmla="*/ 627489 w 1137363"/>
              <a:gd name="connsiteY2" fmla="*/ 1550100 h 4086902"/>
              <a:gd name="connsiteX3" fmla="*/ 927934 w 1137363"/>
              <a:gd name="connsiteY3" fmla="*/ 2503688 h 4086902"/>
              <a:gd name="connsiteX4" fmla="*/ 940997 w 1137363"/>
              <a:gd name="connsiteY4" fmla="*/ 3143768 h 4086902"/>
              <a:gd name="connsiteX5" fmla="*/ 954060 w 1137363"/>
              <a:gd name="connsiteY5" fmla="*/ 2960888 h 4086902"/>
              <a:gd name="connsiteX6" fmla="*/ 614426 w 1137363"/>
              <a:gd name="connsiteY6" fmla="*/ 4084294 h 4086902"/>
              <a:gd name="connsiteX7" fmla="*/ 967123 w 1137363"/>
              <a:gd name="connsiteY7" fmla="*/ 3235208 h 4086902"/>
              <a:gd name="connsiteX8" fmla="*/ 1110814 w 1137363"/>
              <a:gd name="connsiteY8" fmla="*/ 2111803 h 4086902"/>
              <a:gd name="connsiteX9" fmla="*/ 444609 w 1137363"/>
              <a:gd name="connsiteY9" fmla="*/ 505071 h 4086902"/>
              <a:gd name="connsiteX10" fmla="*/ 522986 w 1137363"/>
              <a:gd name="connsiteY10" fmla="*/ 1053711 h 4086902"/>
              <a:gd name="connsiteX11" fmla="*/ 471 w 1137363"/>
              <a:gd name="connsiteY11" fmla="*/ 8683 h 408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7363" h="4086902">
                <a:moveTo>
                  <a:pt x="471" y="8683"/>
                </a:moveTo>
                <a:cubicBezTo>
                  <a:pt x="17888" y="124072"/>
                  <a:pt x="522986" y="1489140"/>
                  <a:pt x="627489" y="1746043"/>
                </a:cubicBezTo>
                <a:cubicBezTo>
                  <a:pt x="731992" y="2002946"/>
                  <a:pt x="577415" y="1423826"/>
                  <a:pt x="627489" y="1550100"/>
                </a:cubicBezTo>
                <a:cubicBezTo>
                  <a:pt x="677563" y="1676374"/>
                  <a:pt x="875683" y="2238077"/>
                  <a:pt x="927934" y="2503688"/>
                </a:cubicBezTo>
                <a:cubicBezTo>
                  <a:pt x="980185" y="2769299"/>
                  <a:pt x="936643" y="3067568"/>
                  <a:pt x="940997" y="3143768"/>
                </a:cubicBezTo>
                <a:cubicBezTo>
                  <a:pt x="945351" y="3219968"/>
                  <a:pt x="1008489" y="2804134"/>
                  <a:pt x="954060" y="2960888"/>
                </a:cubicBezTo>
                <a:cubicBezTo>
                  <a:pt x="899632" y="3117642"/>
                  <a:pt x="612249" y="4038574"/>
                  <a:pt x="614426" y="4084294"/>
                </a:cubicBezTo>
                <a:cubicBezTo>
                  <a:pt x="616603" y="4130014"/>
                  <a:pt x="884392" y="3563956"/>
                  <a:pt x="967123" y="3235208"/>
                </a:cubicBezTo>
                <a:cubicBezTo>
                  <a:pt x="1049854" y="2906460"/>
                  <a:pt x="1197900" y="2566826"/>
                  <a:pt x="1110814" y="2111803"/>
                </a:cubicBezTo>
                <a:cubicBezTo>
                  <a:pt x="1023728" y="1656780"/>
                  <a:pt x="542580" y="681420"/>
                  <a:pt x="444609" y="505071"/>
                </a:cubicBezTo>
                <a:cubicBezTo>
                  <a:pt x="346638" y="328722"/>
                  <a:pt x="592655" y="1142974"/>
                  <a:pt x="522986" y="1053711"/>
                </a:cubicBezTo>
                <a:cubicBezTo>
                  <a:pt x="453317" y="964448"/>
                  <a:pt x="-16946" y="-106706"/>
                  <a:pt x="471" y="868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981F889-BE22-CA06-D103-9E99AD6FF1B7}"/>
              </a:ext>
            </a:extLst>
          </p:cNvPr>
          <p:cNvSpPr/>
          <p:nvPr/>
        </p:nvSpPr>
        <p:spPr>
          <a:xfrm>
            <a:off x="3588819" y="4969599"/>
            <a:ext cx="2474176" cy="3740041"/>
          </a:xfrm>
          <a:custGeom>
            <a:avLst/>
            <a:gdLst>
              <a:gd name="connsiteX0" fmla="*/ 343101 w 2474176"/>
              <a:gd name="connsiteY0" fmla="*/ 216355 h 3740041"/>
              <a:gd name="connsiteX1" fmla="*/ 395352 w 2474176"/>
              <a:gd name="connsiteY1" fmla="*/ 1457327 h 3740041"/>
              <a:gd name="connsiteX2" fmla="*/ 1087684 w 2474176"/>
              <a:gd name="connsiteY2" fmla="*/ 2998744 h 3740041"/>
              <a:gd name="connsiteX3" fmla="*/ 1048495 w 2474176"/>
              <a:gd name="connsiteY3" fmla="*/ 2815864 h 3740041"/>
              <a:gd name="connsiteX4" fmla="*/ 2446221 w 2474176"/>
              <a:gd name="connsiteY4" fmla="*/ 3717201 h 3740041"/>
              <a:gd name="connsiteX5" fmla="*/ 1845330 w 2474176"/>
              <a:gd name="connsiteY5" fmla="*/ 3351441 h 3740041"/>
              <a:gd name="connsiteX6" fmla="*/ 225535 w 2474176"/>
              <a:gd name="connsiteY6" fmla="*/ 2084344 h 3740041"/>
              <a:gd name="connsiteX7" fmla="*/ 29592 w 2474176"/>
              <a:gd name="connsiteY7" fmla="*/ 46538 h 3740041"/>
              <a:gd name="connsiteX8" fmla="*/ 29592 w 2474176"/>
              <a:gd name="connsiteY8" fmla="*/ 621304 h 3740041"/>
              <a:gd name="connsiteX9" fmla="*/ 343101 w 2474176"/>
              <a:gd name="connsiteY9" fmla="*/ 216355 h 374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4176" h="3740041">
                <a:moveTo>
                  <a:pt x="343101" y="216355"/>
                </a:moveTo>
                <a:cubicBezTo>
                  <a:pt x="404061" y="355692"/>
                  <a:pt x="271255" y="993596"/>
                  <a:pt x="395352" y="1457327"/>
                </a:cubicBezTo>
                <a:cubicBezTo>
                  <a:pt x="519449" y="1921058"/>
                  <a:pt x="978827" y="2772321"/>
                  <a:pt x="1087684" y="2998744"/>
                </a:cubicBezTo>
                <a:cubicBezTo>
                  <a:pt x="1196541" y="3225167"/>
                  <a:pt x="822072" y="2696121"/>
                  <a:pt x="1048495" y="2815864"/>
                </a:cubicBezTo>
                <a:cubicBezTo>
                  <a:pt x="1274918" y="2935607"/>
                  <a:pt x="2313415" y="3627938"/>
                  <a:pt x="2446221" y="3717201"/>
                </a:cubicBezTo>
                <a:cubicBezTo>
                  <a:pt x="2579027" y="3806464"/>
                  <a:pt x="2215444" y="3623584"/>
                  <a:pt x="1845330" y="3351441"/>
                </a:cubicBezTo>
                <a:cubicBezTo>
                  <a:pt x="1475216" y="3079298"/>
                  <a:pt x="528158" y="2635161"/>
                  <a:pt x="225535" y="2084344"/>
                </a:cubicBezTo>
                <a:cubicBezTo>
                  <a:pt x="-77088" y="1533527"/>
                  <a:pt x="62249" y="290378"/>
                  <a:pt x="29592" y="46538"/>
                </a:cubicBezTo>
                <a:cubicBezTo>
                  <a:pt x="-3065" y="-197302"/>
                  <a:pt x="-16128" y="595178"/>
                  <a:pt x="29592" y="621304"/>
                </a:cubicBezTo>
                <a:cubicBezTo>
                  <a:pt x="75312" y="647430"/>
                  <a:pt x="282141" y="77018"/>
                  <a:pt x="343101" y="21635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8ABF7A0B-9210-F1EC-362E-CFA249E66771}"/>
              </a:ext>
            </a:extLst>
          </p:cNvPr>
          <p:cNvSpPr/>
          <p:nvPr/>
        </p:nvSpPr>
        <p:spPr>
          <a:xfrm>
            <a:off x="6279864" y="5354166"/>
            <a:ext cx="1395350" cy="3389730"/>
          </a:xfrm>
          <a:custGeom>
            <a:avLst/>
            <a:gdLst>
              <a:gd name="connsiteX0" fmla="*/ 1283530 w 1395350"/>
              <a:gd name="connsiteY0" fmla="*/ 1605 h 3389730"/>
              <a:gd name="connsiteX1" fmla="*/ 787142 w 1395350"/>
              <a:gd name="connsiteY1" fmla="*/ 2078600 h 3389730"/>
              <a:gd name="connsiteX2" fmla="*/ 839393 w 1395350"/>
              <a:gd name="connsiteY2" fmla="*/ 1752028 h 3389730"/>
              <a:gd name="connsiteX3" fmla="*/ 29496 w 1395350"/>
              <a:gd name="connsiteY3" fmla="*/ 3332634 h 3389730"/>
              <a:gd name="connsiteX4" fmla="*/ 290753 w 1395350"/>
              <a:gd name="connsiteY4" fmla="*/ 2875434 h 3389730"/>
              <a:gd name="connsiteX5" fmla="*/ 1361907 w 1395350"/>
              <a:gd name="connsiteY5" fmla="*/ 1294828 h 3389730"/>
              <a:gd name="connsiteX6" fmla="*/ 1139839 w 1395350"/>
              <a:gd name="connsiteY6" fmla="*/ 1725903 h 3389730"/>
              <a:gd name="connsiteX7" fmla="*/ 1283530 w 1395350"/>
              <a:gd name="connsiteY7" fmla="*/ 1605 h 338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5350" h="3389730">
                <a:moveTo>
                  <a:pt x="1283530" y="1605"/>
                </a:moveTo>
                <a:cubicBezTo>
                  <a:pt x="1224747" y="60388"/>
                  <a:pt x="861165" y="1786863"/>
                  <a:pt x="787142" y="2078600"/>
                </a:cubicBezTo>
                <a:cubicBezTo>
                  <a:pt x="713119" y="2370337"/>
                  <a:pt x="965667" y="1543022"/>
                  <a:pt x="839393" y="1752028"/>
                </a:cubicBezTo>
                <a:cubicBezTo>
                  <a:pt x="713119" y="1961034"/>
                  <a:pt x="120936" y="3145400"/>
                  <a:pt x="29496" y="3332634"/>
                </a:cubicBezTo>
                <a:cubicBezTo>
                  <a:pt x="-61944" y="3519868"/>
                  <a:pt x="68685" y="3215068"/>
                  <a:pt x="290753" y="2875434"/>
                </a:cubicBezTo>
                <a:cubicBezTo>
                  <a:pt x="512821" y="2535800"/>
                  <a:pt x="1220393" y="1486416"/>
                  <a:pt x="1361907" y="1294828"/>
                </a:cubicBezTo>
                <a:cubicBezTo>
                  <a:pt x="1503421" y="1103240"/>
                  <a:pt x="1150725" y="1934908"/>
                  <a:pt x="1139839" y="1725903"/>
                </a:cubicBezTo>
                <a:cubicBezTo>
                  <a:pt x="1128953" y="1516898"/>
                  <a:pt x="1342313" y="-57178"/>
                  <a:pt x="1283530" y="160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F5D734D3-1B94-732C-BCB6-92223F7876C9}"/>
              </a:ext>
            </a:extLst>
          </p:cNvPr>
          <p:cNvSpPr/>
          <p:nvPr/>
        </p:nvSpPr>
        <p:spPr>
          <a:xfrm>
            <a:off x="5204876" y="2504674"/>
            <a:ext cx="2129235" cy="1431940"/>
          </a:xfrm>
          <a:custGeom>
            <a:avLst/>
            <a:gdLst>
              <a:gd name="connsiteX0" fmla="*/ 7204 w 2129235"/>
              <a:gd name="connsiteY0" fmla="*/ 3395 h 1431940"/>
              <a:gd name="connsiteX1" fmla="*/ 1535558 w 2129235"/>
              <a:gd name="connsiteY1" fmla="*/ 721852 h 1431940"/>
              <a:gd name="connsiteX2" fmla="*/ 1339615 w 2129235"/>
              <a:gd name="connsiteY2" fmla="*/ 538972 h 1431940"/>
              <a:gd name="connsiteX3" fmla="*/ 2123387 w 2129235"/>
              <a:gd name="connsiteY3" fmla="*/ 1427246 h 1431940"/>
              <a:gd name="connsiteX4" fmla="*/ 1640061 w 2129235"/>
              <a:gd name="connsiteY4" fmla="*/ 852480 h 1431940"/>
              <a:gd name="connsiteX5" fmla="*/ 608095 w 2129235"/>
              <a:gd name="connsiteY5" fmla="*/ 42583 h 1431940"/>
              <a:gd name="connsiteX6" fmla="*/ 947730 w 2129235"/>
              <a:gd name="connsiteY6" fmla="*/ 434469 h 1431940"/>
              <a:gd name="connsiteX7" fmla="*/ 7204 w 2129235"/>
              <a:gd name="connsiteY7" fmla="*/ 3395 h 143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9235" h="1431940">
                <a:moveTo>
                  <a:pt x="7204" y="3395"/>
                </a:moveTo>
                <a:cubicBezTo>
                  <a:pt x="105175" y="51292"/>
                  <a:pt x="1313490" y="632589"/>
                  <a:pt x="1535558" y="721852"/>
                </a:cubicBezTo>
                <a:cubicBezTo>
                  <a:pt x="1757627" y="811115"/>
                  <a:pt x="1241644" y="421406"/>
                  <a:pt x="1339615" y="538972"/>
                </a:cubicBezTo>
                <a:cubicBezTo>
                  <a:pt x="1437586" y="656538"/>
                  <a:pt x="2073313" y="1374995"/>
                  <a:pt x="2123387" y="1427246"/>
                </a:cubicBezTo>
                <a:cubicBezTo>
                  <a:pt x="2173461" y="1479497"/>
                  <a:pt x="1892610" y="1083257"/>
                  <a:pt x="1640061" y="852480"/>
                </a:cubicBezTo>
                <a:cubicBezTo>
                  <a:pt x="1387512" y="621703"/>
                  <a:pt x="723483" y="112251"/>
                  <a:pt x="608095" y="42583"/>
                </a:cubicBezTo>
                <a:cubicBezTo>
                  <a:pt x="492707" y="-27085"/>
                  <a:pt x="1054410" y="438823"/>
                  <a:pt x="947730" y="434469"/>
                </a:cubicBezTo>
                <a:cubicBezTo>
                  <a:pt x="841050" y="430115"/>
                  <a:pt x="-90767" y="-44502"/>
                  <a:pt x="7204" y="339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85D90B3C-B819-F028-96F8-3C9EB4E787BE}"/>
              </a:ext>
            </a:extLst>
          </p:cNvPr>
          <p:cNvSpPr/>
          <p:nvPr/>
        </p:nvSpPr>
        <p:spPr>
          <a:xfrm>
            <a:off x="4717674" y="2356742"/>
            <a:ext cx="1547574" cy="1082701"/>
          </a:xfrm>
          <a:custGeom>
            <a:avLst/>
            <a:gdLst>
              <a:gd name="connsiteX0" fmla="*/ 24143 w 1547574"/>
              <a:gd name="connsiteY0" fmla="*/ 1078789 h 1082701"/>
              <a:gd name="connsiteX1" fmla="*/ 1513309 w 1547574"/>
              <a:gd name="connsiteY1" fmla="*/ 33761 h 1082701"/>
              <a:gd name="connsiteX2" fmla="*/ 990795 w 1547574"/>
              <a:gd name="connsiteY2" fmla="*/ 295018 h 1082701"/>
              <a:gd name="connsiteX3" fmla="*/ 89457 w 1547574"/>
              <a:gd name="connsiteY3" fmla="*/ 686904 h 1082701"/>
              <a:gd name="connsiteX4" fmla="*/ 559720 w 1547574"/>
              <a:gd name="connsiteY4" fmla="*/ 399521 h 1082701"/>
              <a:gd name="connsiteX5" fmla="*/ 24143 w 1547574"/>
              <a:gd name="connsiteY5" fmla="*/ 1078789 h 108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7574" h="1082701">
                <a:moveTo>
                  <a:pt x="24143" y="1078789"/>
                </a:moveTo>
                <a:cubicBezTo>
                  <a:pt x="183074" y="1017829"/>
                  <a:pt x="1352200" y="164390"/>
                  <a:pt x="1513309" y="33761"/>
                </a:cubicBezTo>
                <a:cubicBezTo>
                  <a:pt x="1674418" y="-96868"/>
                  <a:pt x="1228104" y="186161"/>
                  <a:pt x="990795" y="295018"/>
                </a:cubicBezTo>
                <a:cubicBezTo>
                  <a:pt x="753486" y="403875"/>
                  <a:pt x="161303" y="669487"/>
                  <a:pt x="89457" y="686904"/>
                </a:cubicBezTo>
                <a:cubicBezTo>
                  <a:pt x="17611" y="704321"/>
                  <a:pt x="577137" y="329852"/>
                  <a:pt x="559720" y="399521"/>
                </a:cubicBezTo>
                <a:cubicBezTo>
                  <a:pt x="542303" y="469190"/>
                  <a:pt x="-134788" y="1139749"/>
                  <a:pt x="24143" y="107878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4C47504-99BC-3D60-89BE-446F98E581D5}"/>
              </a:ext>
            </a:extLst>
          </p:cNvPr>
          <p:cNvSpPr/>
          <p:nvPr/>
        </p:nvSpPr>
        <p:spPr>
          <a:xfrm>
            <a:off x="4641613" y="7461591"/>
            <a:ext cx="1585576" cy="1498717"/>
          </a:xfrm>
          <a:custGeom>
            <a:avLst/>
            <a:gdLst>
              <a:gd name="connsiteX0" fmla="*/ 100204 w 1585576"/>
              <a:gd name="connsiteY0" fmla="*/ 49552 h 1498717"/>
              <a:gd name="connsiteX1" fmla="*/ 1484867 w 1585576"/>
              <a:gd name="connsiteY1" fmla="*/ 1408089 h 1498717"/>
              <a:gd name="connsiteX2" fmla="*/ 1341176 w 1585576"/>
              <a:gd name="connsiteY2" fmla="*/ 1264398 h 1498717"/>
              <a:gd name="connsiteX3" fmla="*/ 243896 w 1585576"/>
              <a:gd name="connsiteY3" fmla="*/ 389186 h 1498717"/>
              <a:gd name="connsiteX4" fmla="*/ 100204 w 1585576"/>
              <a:gd name="connsiteY4" fmla="*/ 49552 h 149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576" h="1498717">
                <a:moveTo>
                  <a:pt x="100204" y="49552"/>
                </a:moveTo>
                <a:cubicBezTo>
                  <a:pt x="307033" y="219369"/>
                  <a:pt x="1278038" y="1205615"/>
                  <a:pt x="1484867" y="1408089"/>
                </a:cubicBezTo>
                <a:cubicBezTo>
                  <a:pt x="1691696" y="1610563"/>
                  <a:pt x="1548005" y="1434215"/>
                  <a:pt x="1341176" y="1264398"/>
                </a:cubicBezTo>
                <a:cubicBezTo>
                  <a:pt x="1134347" y="1094581"/>
                  <a:pt x="448547" y="593837"/>
                  <a:pt x="243896" y="389186"/>
                </a:cubicBezTo>
                <a:cubicBezTo>
                  <a:pt x="39245" y="184535"/>
                  <a:pt x="-106625" y="-120265"/>
                  <a:pt x="100204" y="4955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53E444EE-0D44-08A3-018C-40759718E25D}"/>
              </a:ext>
            </a:extLst>
          </p:cNvPr>
          <p:cNvSpPr/>
          <p:nvPr/>
        </p:nvSpPr>
        <p:spPr>
          <a:xfrm>
            <a:off x="5842836" y="7259778"/>
            <a:ext cx="1492778" cy="1735711"/>
          </a:xfrm>
          <a:custGeom>
            <a:avLst/>
            <a:gdLst>
              <a:gd name="connsiteX0" fmla="*/ 1459301 w 1492778"/>
              <a:gd name="connsiteY0" fmla="*/ 42359 h 1735711"/>
              <a:gd name="connsiteX1" fmla="*/ 479587 w 1492778"/>
              <a:gd name="connsiteY1" fmla="*/ 1427022 h 1735711"/>
              <a:gd name="connsiteX2" fmla="*/ 61575 w 1492778"/>
              <a:gd name="connsiteY2" fmla="*/ 1714405 h 1735711"/>
              <a:gd name="connsiteX3" fmla="*/ 466524 w 1492778"/>
              <a:gd name="connsiteY3" fmla="*/ 1048199 h 1735711"/>
              <a:gd name="connsiteX4" fmla="*/ 401210 w 1492778"/>
              <a:gd name="connsiteY4" fmla="*/ 1113513 h 1735711"/>
              <a:gd name="connsiteX5" fmla="*/ 22387 w 1492778"/>
              <a:gd name="connsiteY5" fmla="*/ 1557651 h 1735711"/>
              <a:gd name="connsiteX6" fmla="*/ 1145793 w 1492778"/>
              <a:gd name="connsiteY6" fmla="*/ 460371 h 1735711"/>
              <a:gd name="connsiteX7" fmla="*/ 1459301 w 1492778"/>
              <a:gd name="connsiteY7" fmla="*/ 42359 h 17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778" h="1735711">
                <a:moveTo>
                  <a:pt x="1459301" y="42359"/>
                </a:moveTo>
                <a:cubicBezTo>
                  <a:pt x="1348267" y="203467"/>
                  <a:pt x="712541" y="1148348"/>
                  <a:pt x="479587" y="1427022"/>
                </a:cubicBezTo>
                <a:cubicBezTo>
                  <a:pt x="246633" y="1705696"/>
                  <a:pt x="63752" y="1777542"/>
                  <a:pt x="61575" y="1714405"/>
                </a:cubicBezTo>
                <a:cubicBezTo>
                  <a:pt x="59398" y="1651268"/>
                  <a:pt x="409918" y="1148348"/>
                  <a:pt x="466524" y="1048199"/>
                </a:cubicBezTo>
                <a:cubicBezTo>
                  <a:pt x="523130" y="948050"/>
                  <a:pt x="475233" y="1028604"/>
                  <a:pt x="401210" y="1113513"/>
                </a:cubicBezTo>
                <a:cubicBezTo>
                  <a:pt x="327187" y="1198422"/>
                  <a:pt x="-101710" y="1666508"/>
                  <a:pt x="22387" y="1557651"/>
                </a:cubicBezTo>
                <a:cubicBezTo>
                  <a:pt x="146484" y="1448794"/>
                  <a:pt x="901953" y="706388"/>
                  <a:pt x="1145793" y="460371"/>
                </a:cubicBezTo>
                <a:cubicBezTo>
                  <a:pt x="1389633" y="214354"/>
                  <a:pt x="1570335" y="-118749"/>
                  <a:pt x="1459301" y="4235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E49772BF-CF00-E58F-8148-90382DFCDBB9}"/>
              </a:ext>
            </a:extLst>
          </p:cNvPr>
          <p:cNvSpPr/>
          <p:nvPr/>
        </p:nvSpPr>
        <p:spPr>
          <a:xfrm>
            <a:off x="7423197" y="5720075"/>
            <a:ext cx="61437" cy="240758"/>
          </a:xfrm>
          <a:custGeom>
            <a:avLst/>
            <a:gdLst>
              <a:gd name="connsiteX0" fmla="*/ 376 w 61437"/>
              <a:gd name="connsiteY0" fmla="*/ 3392 h 240758"/>
              <a:gd name="connsiteX1" fmla="*/ 47790 w 61437"/>
              <a:gd name="connsiteY1" fmla="*/ 138858 h 240758"/>
              <a:gd name="connsiteX2" fmla="*/ 13923 w 61437"/>
              <a:gd name="connsiteY2" fmla="*/ 240458 h 240758"/>
              <a:gd name="connsiteX3" fmla="*/ 61336 w 61437"/>
              <a:gd name="connsiteY3" fmla="*/ 165952 h 240758"/>
              <a:gd name="connsiteX4" fmla="*/ 27470 w 61437"/>
              <a:gd name="connsiteY4" fmla="*/ 50805 h 240758"/>
              <a:gd name="connsiteX5" fmla="*/ 376 w 61437"/>
              <a:gd name="connsiteY5" fmla="*/ 3392 h 24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7" h="240758">
                <a:moveTo>
                  <a:pt x="376" y="3392"/>
                </a:moveTo>
                <a:cubicBezTo>
                  <a:pt x="3763" y="18068"/>
                  <a:pt x="45532" y="99347"/>
                  <a:pt x="47790" y="138858"/>
                </a:cubicBezTo>
                <a:cubicBezTo>
                  <a:pt x="50048" y="178369"/>
                  <a:pt x="11665" y="235942"/>
                  <a:pt x="13923" y="240458"/>
                </a:cubicBezTo>
                <a:cubicBezTo>
                  <a:pt x="16181" y="244974"/>
                  <a:pt x="59078" y="197561"/>
                  <a:pt x="61336" y="165952"/>
                </a:cubicBezTo>
                <a:cubicBezTo>
                  <a:pt x="63594" y="134343"/>
                  <a:pt x="27470" y="50805"/>
                  <a:pt x="27470" y="50805"/>
                </a:cubicBezTo>
                <a:cubicBezTo>
                  <a:pt x="17310" y="24841"/>
                  <a:pt x="-3011" y="-11284"/>
                  <a:pt x="376" y="33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B1BFEF9-80A1-BF97-6D48-0627AD169894}"/>
              </a:ext>
            </a:extLst>
          </p:cNvPr>
          <p:cNvSpPr/>
          <p:nvPr/>
        </p:nvSpPr>
        <p:spPr>
          <a:xfrm>
            <a:off x="6599919" y="7617903"/>
            <a:ext cx="324493" cy="589508"/>
          </a:xfrm>
          <a:custGeom>
            <a:avLst/>
            <a:gdLst>
              <a:gd name="connsiteX0" fmla="*/ 308881 w 324493"/>
              <a:gd name="connsiteY0" fmla="*/ 2097 h 589508"/>
              <a:gd name="connsiteX1" fmla="*/ 295334 w 324493"/>
              <a:gd name="connsiteY1" fmla="*/ 225617 h 589508"/>
              <a:gd name="connsiteX2" fmla="*/ 4081 w 324493"/>
              <a:gd name="connsiteY2" fmla="*/ 584604 h 589508"/>
              <a:gd name="connsiteX3" fmla="*/ 132774 w 324493"/>
              <a:gd name="connsiteY3" fmla="*/ 428817 h 589508"/>
              <a:gd name="connsiteX4" fmla="*/ 247921 w 324493"/>
              <a:gd name="connsiteY4" fmla="*/ 354310 h 589508"/>
              <a:gd name="connsiteX5" fmla="*/ 308881 w 324493"/>
              <a:gd name="connsiteY5" fmla="*/ 2097 h 58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493" h="589508">
                <a:moveTo>
                  <a:pt x="308881" y="2097"/>
                </a:moveTo>
                <a:cubicBezTo>
                  <a:pt x="316783" y="-19352"/>
                  <a:pt x="346134" y="128532"/>
                  <a:pt x="295334" y="225617"/>
                </a:cubicBezTo>
                <a:cubicBezTo>
                  <a:pt x="244534" y="322702"/>
                  <a:pt x="31174" y="550737"/>
                  <a:pt x="4081" y="584604"/>
                </a:cubicBezTo>
                <a:cubicBezTo>
                  <a:pt x="-23012" y="618471"/>
                  <a:pt x="92134" y="467199"/>
                  <a:pt x="132774" y="428817"/>
                </a:cubicBezTo>
                <a:cubicBezTo>
                  <a:pt x="173414" y="390435"/>
                  <a:pt x="220828" y="420914"/>
                  <a:pt x="247921" y="354310"/>
                </a:cubicBezTo>
                <a:cubicBezTo>
                  <a:pt x="275014" y="287706"/>
                  <a:pt x="300979" y="23546"/>
                  <a:pt x="308881" y="20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3DCA5FE6-431D-5BBD-A637-B50B290BF4B1}"/>
              </a:ext>
            </a:extLst>
          </p:cNvPr>
          <p:cNvSpPr/>
          <p:nvPr/>
        </p:nvSpPr>
        <p:spPr>
          <a:xfrm>
            <a:off x="5736326" y="8028000"/>
            <a:ext cx="557660" cy="364880"/>
          </a:xfrm>
          <a:custGeom>
            <a:avLst/>
            <a:gdLst>
              <a:gd name="connsiteX0" fmla="*/ 10 w 557660"/>
              <a:gd name="connsiteY0" fmla="*/ 432 h 364880"/>
              <a:gd name="connsiteX1" fmla="*/ 164602 w 557660"/>
              <a:gd name="connsiteY1" fmla="*/ 189408 h 364880"/>
              <a:gd name="connsiteX2" fmla="*/ 548650 w 557660"/>
              <a:gd name="connsiteY2" fmla="*/ 360096 h 364880"/>
              <a:gd name="connsiteX3" fmla="*/ 414538 w 557660"/>
              <a:gd name="connsiteY3" fmla="*/ 311328 h 364880"/>
              <a:gd name="connsiteX4" fmla="*/ 170698 w 557660"/>
              <a:gd name="connsiteY4" fmla="*/ 244272 h 364880"/>
              <a:gd name="connsiteX5" fmla="*/ 10 w 557660"/>
              <a:gd name="connsiteY5" fmla="*/ 432 h 36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660" h="364880">
                <a:moveTo>
                  <a:pt x="10" y="432"/>
                </a:moveTo>
                <a:cubicBezTo>
                  <a:pt x="-1006" y="-8712"/>
                  <a:pt x="73162" y="129464"/>
                  <a:pt x="164602" y="189408"/>
                </a:cubicBezTo>
                <a:cubicBezTo>
                  <a:pt x="256042" y="249352"/>
                  <a:pt x="506994" y="339776"/>
                  <a:pt x="548650" y="360096"/>
                </a:cubicBezTo>
                <a:cubicBezTo>
                  <a:pt x="590306" y="380416"/>
                  <a:pt x="477530" y="330632"/>
                  <a:pt x="414538" y="311328"/>
                </a:cubicBezTo>
                <a:cubicBezTo>
                  <a:pt x="351546" y="292024"/>
                  <a:pt x="238770" y="289992"/>
                  <a:pt x="170698" y="244272"/>
                </a:cubicBezTo>
                <a:cubicBezTo>
                  <a:pt x="102626" y="198552"/>
                  <a:pt x="1026" y="9576"/>
                  <a:pt x="10" y="4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2FF79031-AB01-A2B3-91EC-C7653B954A7B}"/>
              </a:ext>
            </a:extLst>
          </p:cNvPr>
          <p:cNvSpPr/>
          <p:nvPr/>
        </p:nvSpPr>
        <p:spPr>
          <a:xfrm>
            <a:off x="6375711" y="8124866"/>
            <a:ext cx="346721" cy="259540"/>
          </a:xfrm>
          <a:custGeom>
            <a:avLst/>
            <a:gdLst>
              <a:gd name="connsiteX0" fmla="*/ 346590 w 346721"/>
              <a:gd name="connsiteY0" fmla="*/ 350 h 259540"/>
              <a:gd name="connsiteX1" fmla="*/ 204629 w 346721"/>
              <a:gd name="connsiteY1" fmla="*/ 159013 h 259540"/>
              <a:gd name="connsiteX2" fmla="*/ 37 w 346721"/>
              <a:gd name="connsiteY2" fmla="*/ 259222 h 259540"/>
              <a:gd name="connsiteX3" fmla="*/ 187927 w 346721"/>
              <a:gd name="connsiteY3" fmla="*/ 188241 h 259540"/>
              <a:gd name="connsiteX4" fmla="*/ 229681 w 346721"/>
              <a:gd name="connsiteY4" fmla="*/ 117260 h 259540"/>
              <a:gd name="connsiteX5" fmla="*/ 346590 w 346721"/>
              <a:gd name="connsiteY5" fmla="*/ 350 h 2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21" h="259540">
                <a:moveTo>
                  <a:pt x="346590" y="350"/>
                </a:moveTo>
                <a:cubicBezTo>
                  <a:pt x="342415" y="7309"/>
                  <a:pt x="262388" y="115868"/>
                  <a:pt x="204629" y="159013"/>
                </a:cubicBezTo>
                <a:cubicBezTo>
                  <a:pt x="146870" y="202158"/>
                  <a:pt x="2821" y="254351"/>
                  <a:pt x="37" y="259222"/>
                </a:cubicBezTo>
                <a:cubicBezTo>
                  <a:pt x="-2747" y="264093"/>
                  <a:pt x="149653" y="211901"/>
                  <a:pt x="187927" y="188241"/>
                </a:cubicBezTo>
                <a:cubicBezTo>
                  <a:pt x="226201" y="164581"/>
                  <a:pt x="205325" y="142312"/>
                  <a:pt x="229681" y="117260"/>
                </a:cubicBezTo>
                <a:cubicBezTo>
                  <a:pt x="254037" y="92208"/>
                  <a:pt x="350765" y="-6609"/>
                  <a:pt x="346590" y="3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54CC3283-CD02-C176-26A9-9DBE2F7A1DBB}"/>
              </a:ext>
            </a:extLst>
          </p:cNvPr>
          <p:cNvSpPr/>
          <p:nvPr/>
        </p:nvSpPr>
        <p:spPr>
          <a:xfrm>
            <a:off x="6691970" y="8040724"/>
            <a:ext cx="160131" cy="170952"/>
          </a:xfrm>
          <a:custGeom>
            <a:avLst/>
            <a:gdLst>
              <a:gd name="connsiteX0" fmla="*/ 159767 w 160131"/>
              <a:gd name="connsiteY0" fmla="*/ 986 h 170952"/>
              <a:gd name="connsiteX1" fmla="*/ 5279 w 160131"/>
              <a:gd name="connsiteY1" fmla="*/ 167999 h 170952"/>
              <a:gd name="connsiteX2" fmla="*/ 47033 w 160131"/>
              <a:gd name="connsiteY2" fmla="*/ 101194 h 170952"/>
              <a:gd name="connsiteX3" fmla="*/ 159767 w 160131"/>
              <a:gd name="connsiteY3" fmla="*/ 986 h 17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31" h="170952">
                <a:moveTo>
                  <a:pt x="159767" y="986"/>
                </a:moveTo>
                <a:cubicBezTo>
                  <a:pt x="152808" y="12120"/>
                  <a:pt x="24068" y="151298"/>
                  <a:pt x="5279" y="167999"/>
                </a:cubicBezTo>
                <a:cubicBezTo>
                  <a:pt x="-13510" y="184700"/>
                  <a:pt x="21981" y="126246"/>
                  <a:pt x="47033" y="101194"/>
                </a:cubicBezTo>
                <a:cubicBezTo>
                  <a:pt x="72085" y="76142"/>
                  <a:pt x="166726" y="-10148"/>
                  <a:pt x="159767" y="9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0AE47712-07C5-87AB-ACEA-9A91C5ABF411}"/>
              </a:ext>
            </a:extLst>
          </p:cNvPr>
          <p:cNvSpPr/>
          <p:nvPr/>
        </p:nvSpPr>
        <p:spPr>
          <a:xfrm>
            <a:off x="7056667" y="7317950"/>
            <a:ext cx="256206" cy="422373"/>
          </a:xfrm>
          <a:custGeom>
            <a:avLst/>
            <a:gdLst>
              <a:gd name="connsiteX0" fmla="*/ 254358 w 256206"/>
              <a:gd name="connsiteY0" fmla="*/ 5601 h 422373"/>
              <a:gd name="connsiteX1" fmla="*/ 3837 w 256206"/>
              <a:gd name="connsiteY1" fmla="*/ 418960 h 422373"/>
              <a:gd name="connsiteX2" fmla="*/ 112396 w 256206"/>
              <a:gd name="connsiteY2" fmla="*/ 193491 h 422373"/>
              <a:gd name="connsiteX3" fmla="*/ 254358 w 256206"/>
              <a:gd name="connsiteY3" fmla="*/ 5601 h 4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06" h="422373">
                <a:moveTo>
                  <a:pt x="254358" y="5601"/>
                </a:moveTo>
                <a:cubicBezTo>
                  <a:pt x="236265" y="43179"/>
                  <a:pt x="27497" y="387645"/>
                  <a:pt x="3837" y="418960"/>
                </a:cubicBezTo>
                <a:cubicBezTo>
                  <a:pt x="-19823" y="450275"/>
                  <a:pt x="72034" y="257513"/>
                  <a:pt x="112396" y="193491"/>
                </a:cubicBezTo>
                <a:cubicBezTo>
                  <a:pt x="152758" y="129469"/>
                  <a:pt x="272451" y="-31977"/>
                  <a:pt x="254358" y="56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4A06CA00-6D12-08D3-B476-145D03D14D2F}"/>
              </a:ext>
            </a:extLst>
          </p:cNvPr>
          <p:cNvSpPr/>
          <p:nvPr/>
        </p:nvSpPr>
        <p:spPr>
          <a:xfrm>
            <a:off x="6409907" y="3260900"/>
            <a:ext cx="333671" cy="651736"/>
          </a:xfrm>
          <a:custGeom>
            <a:avLst/>
            <a:gdLst>
              <a:gd name="connsiteX0" fmla="*/ 3419 w 333671"/>
              <a:gd name="connsiteY0" fmla="*/ 8393 h 651736"/>
              <a:gd name="connsiteX1" fmla="*/ 116153 w 333671"/>
              <a:gd name="connsiteY1" fmla="*/ 233862 h 651736"/>
              <a:gd name="connsiteX2" fmla="*/ 329096 w 333671"/>
              <a:gd name="connsiteY2" fmla="*/ 634695 h 651736"/>
              <a:gd name="connsiteX3" fmla="*/ 241414 w 333671"/>
              <a:gd name="connsiteY3" fmla="*/ 521960 h 651736"/>
              <a:gd name="connsiteX4" fmla="*/ 3419 w 333671"/>
              <a:gd name="connsiteY4" fmla="*/ 8393 h 65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71" h="651736">
                <a:moveTo>
                  <a:pt x="3419" y="8393"/>
                </a:moveTo>
                <a:cubicBezTo>
                  <a:pt x="-17458" y="-39623"/>
                  <a:pt x="61874" y="129478"/>
                  <a:pt x="116153" y="233862"/>
                </a:cubicBezTo>
                <a:cubicBezTo>
                  <a:pt x="170433" y="338246"/>
                  <a:pt x="308219" y="586679"/>
                  <a:pt x="329096" y="634695"/>
                </a:cubicBezTo>
                <a:cubicBezTo>
                  <a:pt x="349973" y="682711"/>
                  <a:pt x="295693" y="624256"/>
                  <a:pt x="241414" y="521960"/>
                </a:cubicBezTo>
                <a:cubicBezTo>
                  <a:pt x="187135" y="419664"/>
                  <a:pt x="24296" y="56409"/>
                  <a:pt x="3419" y="8393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3C54042C-A317-3C85-3AD0-E5F4A8CA0238}"/>
              </a:ext>
            </a:extLst>
          </p:cNvPr>
          <p:cNvSpPr/>
          <p:nvPr/>
        </p:nvSpPr>
        <p:spPr>
          <a:xfrm>
            <a:off x="5007493" y="3230323"/>
            <a:ext cx="479287" cy="630135"/>
          </a:xfrm>
          <a:custGeom>
            <a:avLst/>
            <a:gdLst>
              <a:gd name="connsiteX0" fmla="*/ 478907 w 479287"/>
              <a:gd name="connsiteY0" fmla="*/ 1392 h 630135"/>
              <a:gd name="connsiteX1" fmla="*/ 40496 w 479287"/>
              <a:gd name="connsiteY1" fmla="*/ 427277 h 630135"/>
              <a:gd name="connsiteX2" fmla="*/ 27970 w 479287"/>
              <a:gd name="connsiteY2" fmla="*/ 627693 h 630135"/>
              <a:gd name="connsiteX3" fmla="*/ 115652 w 479287"/>
              <a:gd name="connsiteY3" fmla="*/ 302017 h 630135"/>
              <a:gd name="connsiteX4" fmla="*/ 478907 w 479287"/>
              <a:gd name="connsiteY4" fmla="*/ 1392 h 63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287" h="630135">
                <a:moveTo>
                  <a:pt x="478907" y="1392"/>
                </a:moveTo>
                <a:cubicBezTo>
                  <a:pt x="466381" y="22269"/>
                  <a:pt x="115652" y="322894"/>
                  <a:pt x="40496" y="427277"/>
                </a:cubicBezTo>
                <a:cubicBezTo>
                  <a:pt x="-34660" y="531660"/>
                  <a:pt x="15444" y="648570"/>
                  <a:pt x="27970" y="627693"/>
                </a:cubicBezTo>
                <a:cubicBezTo>
                  <a:pt x="40496" y="606816"/>
                  <a:pt x="40496" y="404313"/>
                  <a:pt x="115652" y="302017"/>
                </a:cubicBezTo>
                <a:cubicBezTo>
                  <a:pt x="190808" y="199721"/>
                  <a:pt x="491433" y="-19485"/>
                  <a:pt x="478907" y="1392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2A790688-3AAF-B583-2BE6-F879F1161D3B}"/>
              </a:ext>
            </a:extLst>
          </p:cNvPr>
          <p:cNvSpPr/>
          <p:nvPr/>
        </p:nvSpPr>
        <p:spPr>
          <a:xfrm>
            <a:off x="4339415" y="6321623"/>
            <a:ext cx="655791" cy="863111"/>
          </a:xfrm>
          <a:custGeom>
            <a:avLst/>
            <a:gdLst>
              <a:gd name="connsiteX0" fmla="*/ 7117 w 655791"/>
              <a:gd name="connsiteY0" fmla="*/ 4021 h 863111"/>
              <a:gd name="connsiteX1" fmla="*/ 119851 w 655791"/>
              <a:gd name="connsiteY1" fmla="*/ 292119 h 863111"/>
              <a:gd name="connsiteX2" fmla="*/ 633418 w 655791"/>
              <a:gd name="connsiteY2" fmla="*/ 843265 h 863111"/>
              <a:gd name="connsiteX3" fmla="*/ 533210 w 655791"/>
              <a:gd name="connsiteY3" fmla="*/ 718004 h 863111"/>
              <a:gd name="connsiteX4" fmla="*/ 257637 w 655791"/>
              <a:gd name="connsiteY4" fmla="*/ 492536 h 863111"/>
              <a:gd name="connsiteX5" fmla="*/ 7117 w 655791"/>
              <a:gd name="connsiteY5" fmla="*/ 4021 h 86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791" h="863111">
                <a:moveTo>
                  <a:pt x="7117" y="4021"/>
                </a:moveTo>
                <a:cubicBezTo>
                  <a:pt x="-15847" y="-29382"/>
                  <a:pt x="15467" y="152245"/>
                  <a:pt x="119851" y="292119"/>
                </a:cubicBezTo>
                <a:cubicBezTo>
                  <a:pt x="224235" y="431993"/>
                  <a:pt x="564525" y="772284"/>
                  <a:pt x="633418" y="843265"/>
                </a:cubicBezTo>
                <a:cubicBezTo>
                  <a:pt x="702311" y="914246"/>
                  <a:pt x="595840" y="776459"/>
                  <a:pt x="533210" y="718004"/>
                </a:cubicBezTo>
                <a:cubicBezTo>
                  <a:pt x="470580" y="659549"/>
                  <a:pt x="347407" y="605270"/>
                  <a:pt x="257637" y="492536"/>
                </a:cubicBezTo>
                <a:cubicBezTo>
                  <a:pt x="167867" y="379802"/>
                  <a:pt x="30081" y="37424"/>
                  <a:pt x="7117" y="4021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B1344EBA-C21D-7E38-2239-3825CF3BDAAB}"/>
              </a:ext>
            </a:extLst>
          </p:cNvPr>
          <p:cNvSpPr/>
          <p:nvPr/>
        </p:nvSpPr>
        <p:spPr>
          <a:xfrm>
            <a:off x="4168802" y="4419521"/>
            <a:ext cx="1767951" cy="635499"/>
          </a:xfrm>
          <a:custGeom>
            <a:avLst/>
            <a:gdLst>
              <a:gd name="connsiteX0" fmla="*/ 83158 w 1767951"/>
              <a:gd name="connsiteY0" fmla="*/ 415369 h 635499"/>
              <a:gd name="connsiteX1" fmla="*/ 614653 w 1767951"/>
              <a:gd name="connsiteY1" fmla="*/ 21034 h 635499"/>
              <a:gd name="connsiteX2" fmla="*/ 980413 w 1767951"/>
              <a:gd name="connsiteY2" fmla="*/ 55324 h 635499"/>
              <a:gd name="connsiteX3" fmla="*/ 894688 w 1767951"/>
              <a:gd name="connsiteY3" fmla="*/ 66754 h 635499"/>
              <a:gd name="connsiteX4" fmla="*/ 1369033 w 1767951"/>
              <a:gd name="connsiteY4" fmla="*/ 66754 h 635499"/>
              <a:gd name="connsiteX5" fmla="*/ 1363318 w 1767951"/>
              <a:gd name="connsiteY5" fmla="*/ 32464 h 635499"/>
              <a:gd name="connsiteX6" fmla="*/ 1620493 w 1767951"/>
              <a:gd name="connsiteY6" fmla="*/ 72469 h 635499"/>
              <a:gd name="connsiteX7" fmla="*/ 1603348 w 1767951"/>
              <a:gd name="connsiteY7" fmla="*/ 21034 h 635499"/>
              <a:gd name="connsiteX8" fmla="*/ 1763368 w 1767951"/>
              <a:gd name="connsiteY8" fmla="*/ 158194 h 635499"/>
              <a:gd name="connsiteX9" fmla="*/ 1723363 w 1767951"/>
              <a:gd name="connsiteY9" fmla="*/ 426799 h 635499"/>
              <a:gd name="connsiteX10" fmla="*/ 1711933 w 1767951"/>
              <a:gd name="connsiteY10" fmla="*/ 375364 h 635499"/>
              <a:gd name="connsiteX11" fmla="*/ 1334743 w 1767951"/>
              <a:gd name="connsiteY11" fmla="*/ 272494 h 635499"/>
              <a:gd name="connsiteX12" fmla="*/ 408913 w 1767951"/>
              <a:gd name="connsiteY12" fmla="*/ 375364 h 635499"/>
              <a:gd name="connsiteX13" fmla="*/ 586078 w 1767951"/>
              <a:gd name="connsiteY13" fmla="*/ 295354 h 635499"/>
              <a:gd name="connsiteX14" fmla="*/ 174598 w 1767951"/>
              <a:gd name="connsiteY14" fmla="*/ 483949 h 635499"/>
              <a:gd name="connsiteX15" fmla="*/ 3148 w 1767951"/>
              <a:gd name="connsiteY15" fmla="*/ 632539 h 635499"/>
              <a:gd name="connsiteX16" fmla="*/ 306043 w 1767951"/>
              <a:gd name="connsiteY16" fmla="*/ 346789 h 635499"/>
              <a:gd name="connsiteX17" fmla="*/ 83158 w 1767951"/>
              <a:gd name="connsiteY17" fmla="*/ 415369 h 63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7951" h="635499">
                <a:moveTo>
                  <a:pt x="83158" y="415369"/>
                </a:moveTo>
                <a:cubicBezTo>
                  <a:pt x="134593" y="361077"/>
                  <a:pt x="465110" y="81042"/>
                  <a:pt x="614653" y="21034"/>
                </a:cubicBezTo>
                <a:cubicBezTo>
                  <a:pt x="764196" y="-38974"/>
                  <a:pt x="933741" y="47704"/>
                  <a:pt x="980413" y="55324"/>
                </a:cubicBezTo>
                <a:cubicBezTo>
                  <a:pt x="1027085" y="62944"/>
                  <a:pt x="829918" y="64849"/>
                  <a:pt x="894688" y="66754"/>
                </a:cubicBezTo>
                <a:cubicBezTo>
                  <a:pt x="959458" y="68659"/>
                  <a:pt x="1369033" y="66754"/>
                  <a:pt x="1369033" y="66754"/>
                </a:cubicBezTo>
                <a:cubicBezTo>
                  <a:pt x="1447138" y="61039"/>
                  <a:pt x="1321408" y="31512"/>
                  <a:pt x="1363318" y="32464"/>
                </a:cubicBezTo>
                <a:cubicBezTo>
                  <a:pt x="1405228" y="33416"/>
                  <a:pt x="1580488" y="74374"/>
                  <a:pt x="1620493" y="72469"/>
                </a:cubicBezTo>
                <a:cubicBezTo>
                  <a:pt x="1660498" y="70564"/>
                  <a:pt x="1579536" y="6747"/>
                  <a:pt x="1603348" y="21034"/>
                </a:cubicBezTo>
                <a:cubicBezTo>
                  <a:pt x="1627160" y="35321"/>
                  <a:pt x="1743365" y="90566"/>
                  <a:pt x="1763368" y="158194"/>
                </a:cubicBezTo>
                <a:cubicBezTo>
                  <a:pt x="1783371" y="225822"/>
                  <a:pt x="1731935" y="390604"/>
                  <a:pt x="1723363" y="426799"/>
                </a:cubicBezTo>
                <a:cubicBezTo>
                  <a:pt x="1714791" y="462994"/>
                  <a:pt x="1776703" y="401081"/>
                  <a:pt x="1711933" y="375364"/>
                </a:cubicBezTo>
                <a:cubicBezTo>
                  <a:pt x="1647163" y="349647"/>
                  <a:pt x="1551913" y="272494"/>
                  <a:pt x="1334743" y="272494"/>
                </a:cubicBezTo>
                <a:cubicBezTo>
                  <a:pt x="1117573" y="272494"/>
                  <a:pt x="533690" y="371554"/>
                  <a:pt x="408913" y="375364"/>
                </a:cubicBezTo>
                <a:cubicBezTo>
                  <a:pt x="284136" y="379174"/>
                  <a:pt x="586078" y="295354"/>
                  <a:pt x="586078" y="295354"/>
                </a:cubicBezTo>
                <a:cubicBezTo>
                  <a:pt x="547026" y="313451"/>
                  <a:pt x="271753" y="427752"/>
                  <a:pt x="174598" y="483949"/>
                </a:cubicBezTo>
                <a:cubicBezTo>
                  <a:pt x="77443" y="540146"/>
                  <a:pt x="-18759" y="655399"/>
                  <a:pt x="3148" y="632539"/>
                </a:cubicBezTo>
                <a:cubicBezTo>
                  <a:pt x="25055" y="609679"/>
                  <a:pt x="289851" y="381079"/>
                  <a:pt x="306043" y="346789"/>
                </a:cubicBezTo>
                <a:cubicBezTo>
                  <a:pt x="322236" y="312499"/>
                  <a:pt x="31723" y="469661"/>
                  <a:pt x="83158" y="415369"/>
                </a:cubicBezTo>
                <a:close/>
              </a:path>
            </a:pathLst>
          </a:cu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36C4025E-F75C-CD29-9EF5-7FBEB7DD713F}"/>
              </a:ext>
            </a:extLst>
          </p:cNvPr>
          <p:cNvSpPr/>
          <p:nvPr/>
        </p:nvSpPr>
        <p:spPr>
          <a:xfrm>
            <a:off x="6512401" y="4234604"/>
            <a:ext cx="980343" cy="574617"/>
          </a:xfrm>
          <a:custGeom>
            <a:avLst/>
            <a:gdLst>
              <a:gd name="connsiteX0" fmla="*/ 751364 w 980343"/>
              <a:gd name="connsiteY0" fmla="*/ 211 h 574617"/>
              <a:gd name="connsiteX1" fmla="*/ 528479 w 980343"/>
              <a:gd name="connsiteY1" fmla="*/ 165946 h 574617"/>
              <a:gd name="connsiteX2" fmla="*/ 99854 w 980343"/>
              <a:gd name="connsiteY2" fmla="*/ 360256 h 574617"/>
              <a:gd name="connsiteX3" fmla="*/ 282734 w 980343"/>
              <a:gd name="connsiteY3" fmla="*/ 217381 h 574617"/>
              <a:gd name="connsiteX4" fmla="*/ 36989 w 980343"/>
              <a:gd name="connsiteY4" fmla="*/ 400261 h 574617"/>
              <a:gd name="connsiteX5" fmla="*/ 19844 w 980343"/>
              <a:gd name="connsiteY5" fmla="*/ 365971 h 574617"/>
              <a:gd name="connsiteX6" fmla="*/ 219869 w 980343"/>
              <a:gd name="connsiteY6" fmla="*/ 468841 h 574617"/>
              <a:gd name="connsiteX7" fmla="*/ 111284 w 980343"/>
              <a:gd name="connsiteY7" fmla="*/ 571711 h 574617"/>
              <a:gd name="connsiteX8" fmla="*/ 528479 w 980343"/>
              <a:gd name="connsiteY8" fmla="*/ 348826 h 574617"/>
              <a:gd name="connsiteX9" fmla="*/ 397034 w 980343"/>
              <a:gd name="connsiteY9" fmla="*/ 440266 h 574617"/>
              <a:gd name="connsiteX10" fmla="*/ 825659 w 980343"/>
              <a:gd name="connsiteY10" fmla="*/ 280246 h 574617"/>
              <a:gd name="connsiteX11" fmla="*/ 979964 w 980343"/>
              <a:gd name="connsiteY11" fmla="*/ 297391 h 574617"/>
              <a:gd name="connsiteX12" fmla="*/ 865664 w 980343"/>
              <a:gd name="connsiteY12" fmla="*/ 200236 h 574617"/>
              <a:gd name="connsiteX13" fmla="*/ 751364 w 980343"/>
              <a:gd name="connsiteY13" fmla="*/ 211 h 57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0343" h="574617">
                <a:moveTo>
                  <a:pt x="751364" y="211"/>
                </a:moveTo>
                <a:cubicBezTo>
                  <a:pt x="695167" y="-5504"/>
                  <a:pt x="637064" y="105939"/>
                  <a:pt x="528479" y="165946"/>
                </a:cubicBezTo>
                <a:cubicBezTo>
                  <a:pt x="419894" y="225953"/>
                  <a:pt x="140811" y="351684"/>
                  <a:pt x="99854" y="360256"/>
                </a:cubicBezTo>
                <a:cubicBezTo>
                  <a:pt x="58897" y="368828"/>
                  <a:pt x="293211" y="210714"/>
                  <a:pt x="282734" y="217381"/>
                </a:cubicBezTo>
                <a:cubicBezTo>
                  <a:pt x="272257" y="224048"/>
                  <a:pt x="36989" y="400261"/>
                  <a:pt x="36989" y="400261"/>
                </a:cubicBezTo>
                <a:cubicBezTo>
                  <a:pt x="-6826" y="425026"/>
                  <a:pt x="-10636" y="354541"/>
                  <a:pt x="19844" y="365971"/>
                </a:cubicBezTo>
                <a:cubicBezTo>
                  <a:pt x="50324" y="377401"/>
                  <a:pt x="204629" y="434551"/>
                  <a:pt x="219869" y="468841"/>
                </a:cubicBezTo>
                <a:cubicBezTo>
                  <a:pt x="235109" y="503131"/>
                  <a:pt x="59849" y="591713"/>
                  <a:pt x="111284" y="571711"/>
                </a:cubicBezTo>
                <a:cubicBezTo>
                  <a:pt x="162719" y="551709"/>
                  <a:pt x="480854" y="370734"/>
                  <a:pt x="528479" y="348826"/>
                </a:cubicBezTo>
                <a:cubicBezTo>
                  <a:pt x="576104" y="326918"/>
                  <a:pt x="347504" y="451696"/>
                  <a:pt x="397034" y="440266"/>
                </a:cubicBezTo>
                <a:cubicBezTo>
                  <a:pt x="446564" y="428836"/>
                  <a:pt x="728504" y="304058"/>
                  <a:pt x="825659" y="280246"/>
                </a:cubicBezTo>
                <a:cubicBezTo>
                  <a:pt x="922814" y="256434"/>
                  <a:pt x="973297" y="310726"/>
                  <a:pt x="979964" y="297391"/>
                </a:cubicBezTo>
                <a:cubicBezTo>
                  <a:pt x="986631" y="284056"/>
                  <a:pt x="903764" y="242146"/>
                  <a:pt x="865664" y="200236"/>
                </a:cubicBezTo>
                <a:cubicBezTo>
                  <a:pt x="827564" y="158326"/>
                  <a:pt x="807561" y="5926"/>
                  <a:pt x="751364" y="211"/>
                </a:cubicBezTo>
                <a:close/>
              </a:path>
            </a:pathLst>
          </a:cu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472469E3-9D14-FA58-D733-A7851A20AEA5}"/>
              </a:ext>
            </a:extLst>
          </p:cNvPr>
          <p:cNvSpPr/>
          <p:nvPr/>
        </p:nvSpPr>
        <p:spPr>
          <a:xfrm>
            <a:off x="2984231" y="4289459"/>
            <a:ext cx="1435125" cy="3589512"/>
          </a:xfrm>
          <a:custGeom>
            <a:avLst/>
            <a:gdLst>
              <a:gd name="connsiteX0" fmla="*/ 739630 w 1435125"/>
              <a:gd name="connsiteY0" fmla="*/ 176524 h 3589512"/>
              <a:gd name="connsiteX1" fmla="*/ 739630 w 1435125"/>
              <a:gd name="connsiteY1" fmla="*/ 1077671 h 3589512"/>
              <a:gd name="connsiteX2" fmla="*/ 766134 w 1435125"/>
              <a:gd name="connsiteY2" fmla="*/ 2455898 h 3589512"/>
              <a:gd name="connsiteX3" fmla="*/ 726378 w 1435125"/>
              <a:gd name="connsiteY3" fmla="*/ 2177602 h 3589512"/>
              <a:gd name="connsiteX4" fmla="*/ 1415491 w 1435125"/>
              <a:gd name="connsiteY4" fmla="*/ 3569080 h 3589512"/>
              <a:gd name="connsiteX5" fmla="*/ 1137195 w 1435125"/>
              <a:gd name="connsiteY5" fmla="*/ 2932976 h 3589512"/>
              <a:gd name="connsiteX6" fmla="*/ 24012 w 1435125"/>
              <a:gd name="connsiteY6" fmla="*/ 1912558 h 3589512"/>
              <a:gd name="connsiteX7" fmla="*/ 381821 w 1435125"/>
              <a:gd name="connsiteY7" fmla="*/ 2230611 h 3589512"/>
              <a:gd name="connsiteX8" fmla="*/ 487839 w 1435125"/>
              <a:gd name="connsiteY8" fmla="*/ 733115 h 3589512"/>
              <a:gd name="connsiteX9" fmla="*/ 607108 w 1435125"/>
              <a:gd name="connsiteY9" fmla="*/ 1528245 h 3589512"/>
              <a:gd name="connsiteX10" fmla="*/ 739630 w 1435125"/>
              <a:gd name="connsiteY10" fmla="*/ 123515 h 3589512"/>
              <a:gd name="connsiteX11" fmla="*/ 739630 w 1435125"/>
              <a:gd name="connsiteY11" fmla="*/ 176524 h 35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5125" h="3589512">
                <a:moveTo>
                  <a:pt x="739630" y="176524"/>
                </a:moveTo>
                <a:cubicBezTo>
                  <a:pt x="739630" y="335550"/>
                  <a:pt x="735213" y="697775"/>
                  <a:pt x="739630" y="1077671"/>
                </a:cubicBezTo>
                <a:cubicBezTo>
                  <a:pt x="744047" y="1457567"/>
                  <a:pt x="768343" y="2272576"/>
                  <a:pt x="766134" y="2455898"/>
                </a:cubicBezTo>
                <a:cubicBezTo>
                  <a:pt x="763925" y="2639220"/>
                  <a:pt x="618152" y="1992072"/>
                  <a:pt x="726378" y="2177602"/>
                </a:cubicBezTo>
                <a:cubicBezTo>
                  <a:pt x="834604" y="2363132"/>
                  <a:pt x="1347022" y="3443184"/>
                  <a:pt x="1415491" y="3569080"/>
                </a:cubicBezTo>
                <a:cubicBezTo>
                  <a:pt x="1483960" y="3694976"/>
                  <a:pt x="1369108" y="3209063"/>
                  <a:pt x="1137195" y="2932976"/>
                </a:cubicBezTo>
                <a:cubicBezTo>
                  <a:pt x="905282" y="2656889"/>
                  <a:pt x="149908" y="2029619"/>
                  <a:pt x="24012" y="1912558"/>
                </a:cubicBezTo>
                <a:cubicBezTo>
                  <a:pt x="-101884" y="1795497"/>
                  <a:pt x="304516" y="2427185"/>
                  <a:pt x="381821" y="2230611"/>
                </a:cubicBezTo>
                <a:cubicBezTo>
                  <a:pt x="459125" y="2034037"/>
                  <a:pt x="450291" y="850176"/>
                  <a:pt x="487839" y="733115"/>
                </a:cubicBezTo>
                <a:cubicBezTo>
                  <a:pt x="525387" y="616054"/>
                  <a:pt x="565143" y="1629845"/>
                  <a:pt x="607108" y="1528245"/>
                </a:cubicBezTo>
                <a:cubicBezTo>
                  <a:pt x="649073" y="1426645"/>
                  <a:pt x="715334" y="346593"/>
                  <a:pt x="739630" y="123515"/>
                </a:cubicBezTo>
                <a:cubicBezTo>
                  <a:pt x="763926" y="-99563"/>
                  <a:pt x="739630" y="17498"/>
                  <a:pt x="739630" y="176524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105185C9-550D-7B9D-7435-60CCF8D1D7A9}"/>
              </a:ext>
            </a:extLst>
          </p:cNvPr>
          <p:cNvSpPr/>
          <p:nvPr/>
        </p:nvSpPr>
        <p:spPr>
          <a:xfrm>
            <a:off x="5627057" y="4806248"/>
            <a:ext cx="184331" cy="177650"/>
          </a:xfrm>
          <a:custGeom>
            <a:avLst/>
            <a:gdLst>
              <a:gd name="connsiteX0" fmla="*/ 20 w 184331"/>
              <a:gd name="connsiteY0" fmla="*/ 214 h 177650"/>
              <a:gd name="connsiteX1" fmla="*/ 170005 w 184331"/>
              <a:gd name="connsiteY1" fmla="*/ 170198 h 177650"/>
              <a:gd name="connsiteX2" fmla="*/ 158281 w 184331"/>
              <a:gd name="connsiteY2" fmla="*/ 135029 h 177650"/>
              <a:gd name="connsiteX3" fmla="*/ 20 w 184331"/>
              <a:gd name="connsiteY3" fmla="*/ 214 h 1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331" h="177650">
                <a:moveTo>
                  <a:pt x="20" y="214"/>
                </a:moveTo>
                <a:cubicBezTo>
                  <a:pt x="1974" y="6075"/>
                  <a:pt x="170005" y="170198"/>
                  <a:pt x="170005" y="170198"/>
                </a:cubicBezTo>
                <a:cubicBezTo>
                  <a:pt x="196382" y="192667"/>
                  <a:pt x="182704" y="159452"/>
                  <a:pt x="158281" y="135029"/>
                </a:cubicBezTo>
                <a:cubicBezTo>
                  <a:pt x="133858" y="110606"/>
                  <a:pt x="-1934" y="-5647"/>
                  <a:pt x="20" y="2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8DFD08DC-B3BB-5A5D-6C5A-67B8FF6FDC36}"/>
              </a:ext>
            </a:extLst>
          </p:cNvPr>
          <p:cNvSpPr/>
          <p:nvPr/>
        </p:nvSpPr>
        <p:spPr>
          <a:xfrm>
            <a:off x="6469880" y="4953476"/>
            <a:ext cx="1260648" cy="727481"/>
          </a:xfrm>
          <a:custGeom>
            <a:avLst/>
            <a:gdLst>
              <a:gd name="connsiteX0" fmla="*/ 121420 w 1260648"/>
              <a:gd name="connsiteY0" fmla="*/ 197644 h 727481"/>
              <a:gd name="connsiteX1" fmla="*/ 586240 w 1260648"/>
              <a:gd name="connsiteY1" fmla="*/ 273844 h 727481"/>
              <a:gd name="connsiteX2" fmla="*/ 723400 w 1260648"/>
              <a:gd name="connsiteY2" fmla="*/ 155734 h 727481"/>
              <a:gd name="connsiteX3" fmla="*/ 654820 w 1260648"/>
              <a:gd name="connsiteY3" fmla="*/ 258604 h 727481"/>
              <a:gd name="connsiteX4" fmla="*/ 1005340 w 1260648"/>
              <a:gd name="connsiteY4" fmla="*/ 22384 h 727481"/>
              <a:gd name="connsiteX5" fmla="*/ 993910 w 1260648"/>
              <a:gd name="connsiteY5" fmla="*/ 71914 h 727481"/>
              <a:gd name="connsiteX6" fmla="*/ 1260610 w 1260648"/>
              <a:gd name="connsiteY6" fmla="*/ 571024 h 727481"/>
              <a:gd name="connsiteX7" fmla="*/ 1009150 w 1260648"/>
              <a:gd name="connsiteY7" fmla="*/ 407194 h 727481"/>
              <a:gd name="connsiteX8" fmla="*/ 479560 w 1260648"/>
              <a:gd name="connsiteY8" fmla="*/ 510064 h 727481"/>
              <a:gd name="connsiteX9" fmla="*/ 87130 w 1260648"/>
              <a:gd name="connsiteY9" fmla="*/ 338614 h 727481"/>
              <a:gd name="connsiteX10" fmla="*/ 71890 w 1260648"/>
              <a:gd name="connsiteY10" fmla="*/ 437674 h 727481"/>
              <a:gd name="connsiteX11" fmla="*/ 10930 w 1260648"/>
              <a:gd name="connsiteY11" fmla="*/ 727234 h 727481"/>
              <a:gd name="connsiteX12" fmla="*/ 10930 w 1260648"/>
              <a:gd name="connsiteY12" fmla="*/ 483394 h 727481"/>
              <a:gd name="connsiteX13" fmla="*/ 121420 w 1260648"/>
              <a:gd name="connsiteY13" fmla="*/ 197644 h 72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0648" h="727481">
                <a:moveTo>
                  <a:pt x="121420" y="197644"/>
                </a:moveTo>
                <a:cubicBezTo>
                  <a:pt x="217305" y="162719"/>
                  <a:pt x="485910" y="280829"/>
                  <a:pt x="586240" y="273844"/>
                </a:cubicBezTo>
                <a:cubicBezTo>
                  <a:pt x="686570" y="266859"/>
                  <a:pt x="711970" y="158274"/>
                  <a:pt x="723400" y="155734"/>
                </a:cubicBezTo>
                <a:cubicBezTo>
                  <a:pt x="734830" y="153194"/>
                  <a:pt x="607830" y="280829"/>
                  <a:pt x="654820" y="258604"/>
                </a:cubicBezTo>
                <a:cubicBezTo>
                  <a:pt x="701810" y="236379"/>
                  <a:pt x="948825" y="53499"/>
                  <a:pt x="1005340" y="22384"/>
                </a:cubicBezTo>
                <a:cubicBezTo>
                  <a:pt x="1061855" y="-8731"/>
                  <a:pt x="951365" y="-19526"/>
                  <a:pt x="993910" y="71914"/>
                </a:cubicBezTo>
                <a:cubicBezTo>
                  <a:pt x="1036455" y="163354"/>
                  <a:pt x="1258070" y="515144"/>
                  <a:pt x="1260610" y="571024"/>
                </a:cubicBezTo>
                <a:cubicBezTo>
                  <a:pt x="1263150" y="626904"/>
                  <a:pt x="1139325" y="417354"/>
                  <a:pt x="1009150" y="407194"/>
                </a:cubicBezTo>
                <a:cubicBezTo>
                  <a:pt x="878975" y="397034"/>
                  <a:pt x="633230" y="521494"/>
                  <a:pt x="479560" y="510064"/>
                </a:cubicBezTo>
                <a:cubicBezTo>
                  <a:pt x="325890" y="498634"/>
                  <a:pt x="155075" y="350679"/>
                  <a:pt x="87130" y="338614"/>
                </a:cubicBezTo>
                <a:cubicBezTo>
                  <a:pt x="19185" y="326549"/>
                  <a:pt x="84590" y="372904"/>
                  <a:pt x="71890" y="437674"/>
                </a:cubicBezTo>
                <a:cubicBezTo>
                  <a:pt x="59190" y="502444"/>
                  <a:pt x="21090" y="719614"/>
                  <a:pt x="10930" y="727234"/>
                </a:cubicBezTo>
                <a:cubicBezTo>
                  <a:pt x="770" y="734854"/>
                  <a:pt x="-7485" y="564674"/>
                  <a:pt x="10930" y="483394"/>
                </a:cubicBezTo>
                <a:cubicBezTo>
                  <a:pt x="29345" y="402114"/>
                  <a:pt x="25535" y="232569"/>
                  <a:pt x="121420" y="19764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214FF3D2-1691-8F57-BB2D-8E9F173C6953}"/>
              </a:ext>
            </a:extLst>
          </p:cNvPr>
          <p:cNvSpPr/>
          <p:nvPr/>
        </p:nvSpPr>
        <p:spPr>
          <a:xfrm>
            <a:off x="6522877" y="5041057"/>
            <a:ext cx="1153664" cy="445384"/>
          </a:xfrm>
          <a:custGeom>
            <a:avLst/>
            <a:gdLst>
              <a:gd name="connsiteX0" fmla="*/ 2101 w 1153664"/>
              <a:gd name="connsiteY0" fmla="*/ 196987 h 445384"/>
              <a:gd name="connsiteX1" fmla="*/ 408501 w 1153664"/>
              <a:gd name="connsiteY1" fmla="*/ 163121 h 445384"/>
              <a:gd name="connsiteX2" fmla="*/ 814901 w 1153664"/>
              <a:gd name="connsiteY2" fmla="*/ 50232 h 445384"/>
              <a:gd name="connsiteX3" fmla="*/ 905212 w 1153664"/>
              <a:gd name="connsiteY3" fmla="*/ 5076 h 445384"/>
              <a:gd name="connsiteX4" fmla="*/ 893923 w 1153664"/>
              <a:gd name="connsiteY4" fmla="*/ 163121 h 445384"/>
              <a:gd name="connsiteX5" fmla="*/ 1153567 w 1153664"/>
              <a:gd name="connsiteY5" fmla="*/ 309876 h 445384"/>
              <a:gd name="connsiteX6" fmla="*/ 916501 w 1153664"/>
              <a:gd name="connsiteY6" fmla="*/ 332454 h 445384"/>
              <a:gd name="connsiteX7" fmla="*/ 340767 w 1153664"/>
              <a:gd name="connsiteY7" fmla="*/ 445343 h 445384"/>
              <a:gd name="connsiteX8" fmla="*/ 589123 w 1153664"/>
              <a:gd name="connsiteY8" fmla="*/ 343743 h 445384"/>
              <a:gd name="connsiteX9" fmla="*/ 2101 w 1153664"/>
              <a:gd name="connsiteY9" fmla="*/ 196987 h 44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3664" h="445384">
                <a:moveTo>
                  <a:pt x="2101" y="196987"/>
                </a:moveTo>
                <a:cubicBezTo>
                  <a:pt x="-28003" y="166883"/>
                  <a:pt x="273034" y="187580"/>
                  <a:pt x="408501" y="163121"/>
                </a:cubicBezTo>
                <a:cubicBezTo>
                  <a:pt x="543968" y="138662"/>
                  <a:pt x="732116" y="76573"/>
                  <a:pt x="814901" y="50232"/>
                </a:cubicBezTo>
                <a:cubicBezTo>
                  <a:pt x="897686" y="23891"/>
                  <a:pt x="892042" y="-13739"/>
                  <a:pt x="905212" y="5076"/>
                </a:cubicBezTo>
                <a:cubicBezTo>
                  <a:pt x="918382" y="23891"/>
                  <a:pt x="852531" y="112321"/>
                  <a:pt x="893923" y="163121"/>
                </a:cubicBezTo>
                <a:cubicBezTo>
                  <a:pt x="935316" y="213921"/>
                  <a:pt x="1149804" y="281654"/>
                  <a:pt x="1153567" y="309876"/>
                </a:cubicBezTo>
                <a:cubicBezTo>
                  <a:pt x="1157330" y="338098"/>
                  <a:pt x="1051968" y="309876"/>
                  <a:pt x="916501" y="332454"/>
                </a:cubicBezTo>
                <a:cubicBezTo>
                  <a:pt x="781034" y="355032"/>
                  <a:pt x="395330" y="443462"/>
                  <a:pt x="340767" y="445343"/>
                </a:cubicBezTo>
                <a:cubicBezTo>
                  <a:pt x="286204" y="447225"/>
                  <a:pt x="639923" y="385136"/>
                  <a:pt x="589123" y="343743"/>
                </a:cubicBezTo>
                <a:cubicBezTo>
                  <a:pt x="538323" y="302350"/>
                  <a:pt x="32205" y="227091"/>
                  <a:pt x="2101" y="19698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96CBDBFF-417B-7986-0DE0-C13421F30817}"/>
              </a:ext>
            </a:extLst>
          </p:cNvPr>
          <p:cNvSpPr/>
          <p:nvPr/>
        </p:nvSpPr>
        <p:spPr>
          <a:xfrm>
            <a:off x="4402352" y="5491607"/>
            <a:ext cx="86436" cy="330347"/>
          </a:xfrm>
          <a:custGeom>
            <a:avLst/>
            <a:gdLst>
              <a:gd name="connsiteX0" fmla="*/ 86046 w 86436"/>
              <a:gd name="connsiteY0" fmla="*/ 18 h 330347"/>
              <a:gd name="connsiteX1" fmla="*/ 33794 w 86436"/>
              <a:gd name="connsiteY1" fmla="*/ 172448 h 330347"/>
              <a:gd name="connsiteX2" fmla="*/ 33794 w 86436"/>
              <a:gd name="connsiteY2" fmla="*/ 329202 h 330347"/>
              <a:gd name="connsiteX3" fmla="*/ 23344 w 86436"/>
              <a:gd name="connsiteY3" fmla="*/ 240375 h 330347"/>
              <a:gd name="connsiteX4" fmla="*/ 2443 w 86436"/>
              <a:gd name="connsiteY4" fmla="*/ 182898 h 330347"/>
              <a:gd name="connsiteX5" fmla="*/ 86046 w 86436"/>
              <a:gd name="connsiteY5" fmla="*/ 18 h 33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36" h="330347">
                <a:moveTo>
                  <a:pt x="86046" y="18"/>
                </a:moveTo>
                <a:cubicBezTo>
                  <a:pt x="91271" y="-1724"/>
                  <a:pt x="42503" y="117584"/>
                  <a:pt x="33794" y="172448"/>
                </a:cubicBezTo>
                <a:cubicBezTo>
                  <a:pt x="25085" y="227312"/>
                  <a:pt x="35536" y="317881"/>
                  <a:pt x="33794" y="329202"/>
                </a:cubicBezTo>
                <a:cubicBezTo>
                  <a:pt x="32052" y="340523"/>
                  <a:pt x="28569" y="264759"/>
                  <a:pt x="23344" y="240375"/>
                </a:cubicBezTo>
                <a:cubicBezTo>
                  <a:pt x="18119" y="215991"/>
                  <a:pt x="-8007" y="215120"/>
                  <a:pt x="2443" y="182898"/>
                </a:cubicBezTo>
                <a:cubicBezTo>
                  <a:pt x="12893" y="150676"/>
                  <a:pt x="80821" y="1760"/>
                  <a:pt x="86046" y="1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61E54F31-8867-0BBD-EABC-9954D99757BD}"/>
              </a:ext>
            </a:extLst>
          </p:cNvPr>
          <p:cNvSpPr/>
          <p:nvPr/>
        </p:nvSpPr>
        <p:spPr>
          <a:xfrm>
            <a:off x="4883072" y="6658868"/>
            <a:ext cx="315226" cy="97052"/>
          </a:xfrm>
          <a:custGeom>
            <a:avLst/>
            <a:gdLst>
              <a:gd name="connsiteX0" fmla="*/ 900 w 315226"/>
              <a:gd name="connsiteY0" fmla="*/ 116 h 97052"/>
              <a:gd name="connsiteX1" fmla="*/ 162264 w 315226"/>
              <a:gd name="connsiteY1" fmla="*/ 96934 h 97052"/>
              <a:gd name="connsiteX2" fmla="*/ 312872 w 315226"/>
              <a:gd name="connsiteY2" fmla="*/ 21631 h 97052"/>
              <a:gd name="connsiteX3" fmla="*/ 237568 w 315226"/>
              <a:gd name="connsiteY3" fmla="*/ 75419 h 97052"/>
              <a:gd name="connsiteX4" fmla="*/ 900 w 315226"/>
              <a:gd name="connsiteY4" fmla="*/ 116 h 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26" h="97052">
                <a:moveTo>
                  <a:pt x="900" y="116"/>
                </a:moveTo>
                <a:cubicBezTo>
                  <a:pt x="-11651" y="3702"/>
                  <a:pt x="110269" y="93348"/>
                  <a:pt x="162264" y="96934"/>
                </a:cubicBezTo>
                <a:cubicBezTo>
                  <a:pt x="214259" y="100520"/>
                  <a:pt x="312872" y="21631"/>
                  <a:pt x="312872" y="21631"/>
                </a:cubicBezTo>
                <a:cubicBezTo>
                  <a:pt x="325423" y="18045"/>
                  <a:pt x="285977" y="73626"/>
                  <a:pt x="237568" y="75419"/>
                </a:cubicBezTo>
                <a:cubicBezTo>
                  <a:pt x="189159" y="77212"/>
                  <a:pt x="13451" y="-3470"/>
                  <a:pt x="900" y="116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3FDBE8C9-BD0F-0F73-9A8D-D3B1ADBBCDE4}"/>
              </a:ext>
            </a:extLst>
          </p:cNvPr>
          <p:cNvSpPr/>
          <p:nvPr/>
        </p:nvSpPr>
        <p:spPr>
          <a:xfrm>
            <a:off x="5260489" y="5970433"/>
            <a:ext cx="138654" cy="161426"/>
          </a:xfrm>
          <a:custGeom>
            <a:avLst/>
            <a:gdLst>
              <a:gd name="connsiteX0" fmla="*/ 0 w 138654"/>
              <a:gd name="connsiteY0" fmla="*/ 61 h 161426"/>
              <a:gd name="connsiteX1" fmla="*/ 129092 w 138654"/>
              <a:gd name="connsiteY1" fmla="*/ 75365 h 161426"/>
              <a:gd name="connsiteX2" fmla="*/ 129092 w 138654"/>
              <a:gd name="connsiteY2" fmla="*/ 161426 h 161426"/>
              <a:gd name="connsiteX3" fmla="*/ 129092 w 138654"/>
              <a:gd name="connsiteY3" fmla="*/ 64607 h 161426"/>
              <a:gd name="connsiteX4" fmla="*/ 0 w 138654"/>
              <a:gd name="connsiteY4" fmla="*/ 61 h 16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54" h="161426">
                <a:moveTo>
                  <a:pt x="0" y="61"/>
                </a:moveTo>
                <a:cubicBezTo>
                  <a:pt x="0" y="1854"/>
                  <a:pt x="107577" y="48471"/>
                  <a:pt x="129092" y="75365"/>
                </a:cubicBezTo>
                <a:cubicBezTo>
                  <a:pt x="150607" y="102259"/>
                  <a:pt x="129092" y="161426"/>
                  <a:pt x="129092" y="161426"/>
                </a:cubicBezTo>
                <a:cubicBezTo>
                  <a:pt x="129092" y="159633"/>
                  <a:pt x="147021" y="93294"/>
                  <a:pt x="129092" y="64607"/>
                </a:cubicBezTo>
                <a:cubicBezTo>
                  <a:pt x="111163" y="35920"/>
                  <a:pt x="0" y="-1732"/>
                  <a:pt x="0" y="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01A443E2-D45F-9301-1F5A-5C8C11733F00}"/>
              </a:ext>
            </a:extLst>
          </p:cNvPr>
          <p:cNvSpPr/>
          <p:nvPr/>
        </p:nvSpPr>
        <p:spPr>
          <a:xfrm>
            <a:off x="4463980" y="5205383"/>
            <a:ext cx="417100" cy="126797"/>
          </a:xfrm>
          <a:custGeom>
            <a:avLst/>
            <a:gdLst>
              <a:gd name="connsiteX0" fmla="*/ 70 w 417100"/>
              <a:gd name="connsiteY0" fmla="*/ 122267 h 126797"/>
              <a:gd name="connsiteX1" fmla="*/ 222320 w 417100"/>
              <a:gd name="connsiteY1" fmla="*/ 103217 h 126797"/>
              <a:gd name="connsiteX2" fmla="*/ 104845 w 417100"/>
              <a:gd name="connsiteY2" fmla="*/ 122267 h 126797"/>
              <a:gd name="connsiteX3" fmla="*/ 409645 w 417100"/>
              <a:gd name="connsiteY3" fmla="*/ 1617 h 126797"/>
              <a:gd name="connsiteX4" fmla="*/ 304870 w 417100"/>
              <a:gd name="connsiteY4" fmla="*/ 55592 h 126797"/>
              <a:gd name="connsiteX5" fmla="*/ 98495 w 417100"/>
              <a:gd name="connsiteY5" fmla="*/ 96867 h 126797"/>
              <a:gd name="connsiteX6" fmla="*/ 196920 w 417100"/>
              <a:gd name="connsiteY6" fmla="*/ 100042 h 126797"/>
              <a:gd name="connsiteX7" fmla="*/ 70 w 417100"/>
              <a:gd name="connsiteY7" fmla="*/ 122267 h 1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100" h="126797">
                <a:moveTo>
                  <a:pt x="70" y="122267"/>
                </a:moveTo>
                <a:cubicBezTo>
                  <a:pt x="4303" y="122796"/>
                  <a:pt x="204858" y="103217"/>
                  <a:pt x="222320" y="103217"/>
                </a:cubicBezTo>
                <a:cubicBezTo>
                  <a:pt x="239782" y="103217"/>
                  <a:pt x="73624" y="139200"/>
                  <a:pt x="104845" y="122267"/>
                </a:cubicBezTo>
                <a:cubicBezTo>
                  <a:pt x="136066" y="105334"/>
                  <a:pt x="376308" y="12729"/>
                  <a:pt x="409645" y="1617"/>
                </a:cubicBezTo>
                <a:cubicBezTo>
                  <a:pt x="442982" y="-9495"/>
                  <a:pt x="356728" y="39717"/>
                  <a:pt x="304870" y="55592"/>
                </a:cubicBezTo>
                <a:cubicBezTo>
                  <a:pt x="253012" y="71467"/>
                  <a:pt x="116487" y="89459"/>
                  <a:pt x="98495" y="96867"/>
                </a:cubicBezTo>
                <a:cubicBezTo>
                  <a:pt x="80503" y="104275"/>
                  <a:pt x="209091" y="95280"/>
                  <a:pt x="196920" y="100042"/>
                </a:cubicBezTo>
                <a:cubicBezTo>
                  <a:pt x="184749" y="104804"/>
                  <a:pt x="-4163" y="121738"/>
                  <a:pt x="70" y="1222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F81D71E-934B-AF59-1121-6E3BE116FEFE}"/>
              </a:ext>
            </a:extLst>
          </p:cNvPr>
          <p:cNvSpPr/>
          <p:nvPr/>
        </p:nvSpPr>
        <p:spPr>
          <a:xfrm>
            <a:off x="4882733" y="5095584"/>
            <a:ext cx="271199" cy="209885"/>
          </a:xfrm>
          <a:custGeom>
            <a:avLst/>
            <a:gdLst>
              <a:gd name="connsiteX0" fmla="*/ 417 w 271199"/>
              <a:gd name="connsiteY0" fmla="*/ 209841 h 209885"/>
              <a:gd name="connsiteX1" fmla="*/ 187742 w 271199"/>
              <a:gd name="connsiteY1" fmla="*/ 47916 h 209885"/>
              <a:gd name="connsiteX2" fmla="*/ 270292 w 271199"/>
              <a:gd name="connsiteY2" fmla="*/ 291 h 209885"/>
              <a:gd name="connsiteX3" fmla="*/ 140117 w 271199"/>
              <a:gd name="connsiteY3" fmla="*/ 63791 h 209885"/>
              <a:gd name="connsiteX4" fmla="*/ 417 w 271199"/>
              <a:gd name="connsiteY4" fmla="*/ 209841 h 20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199" h="209885">
                <a:moveTo>
                  <a:pt x="417" y="209841"/>
                </a:moveTo>
                <a:cubicBezTo>
                  <a:pt x="8354" y="207195"/>
                  <a:pt x="142763" y="82841"/>
                  <a:pt x="187742" y="47916"/>
                </a:cubicBezTo>
                <a:cubicBezTo>
                  <a:pt x="232721" y="12991"/>
                  <a:pt x="278229" y="-2355"/>
                  <a:pt x="270292" y="291"/>
                </a:cubicBezTo>
                <a:cubicBezTo>
                  <a:pt x="262355" y="2937"/>
                  <a:pt x="180334" y="32041"/>
                  <a:pt x="140117" y="63791"/>
                </a:cubicBezTo>
                <a:cubicBezTo>
                  <a:pt x="99900" y="95541"/>
                  <a:pt x="-7520" y="212487"/>
                  <a:pt x="417" y="2098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3E4C6A8-B5AF-9434-1693-B684F806D169}"/>
              </a:ext>
            </a:extLst>
          </p:cNvPr>
          <p:cNvSpPr/>
          <p:nvPr/>
        </p:nvSpPr>
        <p:spPr>
          <a:xfrm>
            <a:off x="5090922" y="5076534"/>
            <a:ext cx="419152" cy="73426"/>
          </a:xfrm>
          <a:custGeom>
            <a:avLst/>
            <a:gdLst>
              <a:gd name="connsiteX0" fmla="*/ 4953 w 419152"/>
              <a:gd name="connsiteY0" fmla="*/ 73316 h 73426"/>
              <a:gd name="connsiteX1" fmla="*/ 243078 w 419152"/>
              <a:gd name="connsiteY1" fmla="*/ 25691 h 73426"/>
              <a:gd name="connsiteX2" fmla="*/ 243078 w 419152"/>
              <a:gd name="connsiteY2" fmla="*/ 44741 h 73426"/>
              <a:gd name="connsiteX3" fmla="*/ 366903 w 419152"/>
              <a:gd name="connsiteY3" fmla="*/ 51091 h 73426"/>
              <a:gd name="connsiteX4" fmla="*/ 417703 w 419152"/>
              <a:gd name="connsiteY4" fmla="*/ 60616 h 73426"/>
              <a:gd name="connsiteX5" fmla="*/ 316103 w 419152"/>
              <a:gd name="connsiteY5" fmla="*/ 22516 h 73426"/>
              <a:gd name="connsiteX6" fmla="*/ 227203 w 419152"/>
              <a:gd name="connsiteY6" fmla="*/ 291 h 73426"/>
              <a:gd name="connsiteX7" fmla="*/ 189103 w 419152"/>
              <a:gd name="connsiteY7" fmla="*/ 9816 h 73426"/>
              <a:gd name="connsiteX8" fmla="*/ 87503 w 419152"/>
              <a:gd name="connsiteY8" fmla="*/ 9816 h 73426"/>
              <a:gd name="connsiteX9" fmla="*/ 4953 w 419152"/>
              <a:gd name="connsiteY9" fmla="*/ 73316 h 7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152" h="73426">
                <a:moveTo>
                  <a:pt x="4953" y="73316"/>
                </a:moveTo>
                <a:cubicBezTo>
                  <a:pt x="30882" y="75962"/>
                  <a:pt x="203391" y="30453"/>
                  <a:pt x="243078" y="25691"/>
                </a:cubicBezTo>
                <a:cubicBezTo>
                  <a:pt x="282766" y="20928"/>
                  <a:pt x="222441" y="40508"/>
                  <a:pt x="243078" y="44741"/>
                </a:cubicBezTo>
                <a:cubicBezTo>
                  <a:pt x="263715" y="48974"/>
                  <a:pt x="337799" y="48445"/>
                  <a:pt x="366903" y="51091"/>
                </a:cubicBezTo>
                <a:cubicBezTo>
                  <a:pt x="396007" y="53737"/>
                  <a:pt x="426170" y="65379"/>
                  <a:pt x="417703" y="60616"/>
                </a:cubicBezTo>
                <a:cubicBezTo>
                  <a:pt x="409236" y="55853"/>
                  <a:pt x="347853" y="32570"/>
                  <a:pt x="316103" y="22516"/>
                </a:cubicBezTo>
                <a:cubicBezTo>
                  <a:pt x="284353" y="12462"/>
                  <a:pt x="248370" y="2408"/>
                  <a:pt x="227203" y="291"/>
                </a:cubicBezTo>
                <a:cubicBezTo>
                  <a:pt x="206036" y="-1826"/>
                  <a:pt x="212386" y="8228"/>
                  <a:pt x="189103" y="9816"/>
                </a:cubicBezTo>
                <a:cubicBezTo>
                  <a:pt x="165820" y="11403"/>
                  <a:pt x="112903" y="1349"/>
                  <a:pt x="87503" y="9816"/>
                </a:cubicBezTo>
                <a:cubicBezTo>
                  <a:pt x="62103" y="18283"/>
                  <a:pt x="-20976" y="70670"/>
                  <a:pt x="4953" y="733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1C04FFEC-FE3F-09F4-DE98-9AB2D244340B}"/>
              </a:ext>
            </a:extLst>
          </p:cNvPr>
          <p:cNvSpPr/>
          <p:nvPr/>
        </p:nvSpPr>
        <p:spPr>
          <a:xfrm>
            <a:off x="5463301" y="5117465"/>
            <a:ext cx="289101" cy="245264"/>
          </a:xfrm>
          <a:custGeom>
            <a:avLst/>
            <a:gdLst>
              <a:gd name="connsiteX0" fmla="*/ 874 w 289101"/>
              <a:gd name="connsiteY0" fmla="*/ 635 h 245264"/>
              <a:gd name="connsiteX1" fmla="*/ 150099 w 289101"/>
              <a:gd name="connsiteY1" fmla="*/ 89535 h 245264"/>
              <a:gd name="connsiteX2" fmla="*/ 245349 w 289101"/>
              <a:gd name="connsiteY2" fmla="*/ 143510 h 245264"/>
              <a:gd name="connsiteX3" fmla="*/ 273924 w 289101"/>
              <a:gd name="connsiteY3" fmla="*/ 184785 h 245264"/>
              <a:gd name="connsiteX4" fmla="*/ 261224 w 289101"/>
              <a:gd name="connsiteY4" fmla="*/ 245110 h 245264"/>
              <a:gd name="connsiteX5" fmla="*/ 280274 w 289101"/>
              <a:gd name="connsiteY5" fmla="*/ 165735 h 245264"/>
              <a:gd name="connsiteX6" fmla="*/ 96124 w 289101"/>
              <a:gd name="connsiteY6" fmla="*/ 54610 h 245264"/>
              <a:gd name="connsiteX7" fmla="*/ 874 w 289101"/>
              <a:gd name="connsiteY7" fmla="*/ 635 h 24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101" h="245264">
                <a:moveTo>
                  <a:pt x="874" y="635"/>
                </a:moveTo>
                <a:cubicBezTo>
                  <a:pt x="9870" y="6456"/>
                  <a:pt x="109353" y="65723"/>
                  <a:pt x="150099" y="89535"/>
                </a:cubicBezTo>
                <a:cubicBezTo>
                  <a:pt x="190845" y="113347"/>
                  <a:pt x="224712" y="127635"/>
                  <a:pt x="245349" y="143510"/>
                </a:cubicBezTo>
                <a:cubicBezTo>
                  <a:pt x="265987" y="159385"/>
                  <a:pt x="271278" y="167852"/>
                  <a:pt x="273924" y="184785"/>
                </a:cubicBezTo>
                <a:cubicBezTo>
                  <a:pt x="276570" y="201718"/>
                  <a:pt x="260166" y="248285"/>
                  <a:pt x="261224" y="245110"/>
                </a:cubicBezTo>
                <a:cubicBezTo>
                  <a:pt x="262282" y="241935"/>
                  <a:pt x="307791" y="197485"/>
                  <a:pt x="280274" y="165735"/>
                </a:cubicBezTo>
                <a:cubicBezTo>
                  <a:pt x="252757" y="133985"/>
                  <a:pt x="137928" y="78952"/>
                  <a:pt x="96124" y="54610"/>
                </a:cubicBezTo>
                <a:cubicBezTo>
                  <a:pt x="54320" y="30268"/>
                  <a:pt x="-8122" y="-5186"/>
                  <a:pt x="874" y="6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26D36A29-9BEB-D2F9-3D06-4FC2A892F9A9}"/>
              </a:ext>
            </a:extLst>
          </p:cNvPr>
          <p:cNvSpPr/>
          <p:nvPr/>
        </p:nvSpPr>
        <p:spPr>
          <a:xfrm>
            <a:off x="4818656" y="4972045"/>
            <a:ext cx="801590" cy="349390"/>
          </a:xfrm>
          <a:custGeom>
            <a:avLst/>
            <a:gdLst>
              <a:gd name="connsiteX0" fmla="*/ 134344 w 801590"/>
              <a:gd name="connsiteY0" fmla="*/ 349255 h 349390"/>
              <a:gd name="connsiteX1" fmla="*/ 994 w 801590"/>
              <a:gd name="connsiteY1" fmla="*/ 288930 h 349390"/>
              <a:gd name="connsiteX2" fmla="*/ 70844 w 801590"/>
              <a:gd name="connsiteY2" fmla="*/ 288930 h 349390"/>
              <a:gd name="connsiteX3" fmla="*/ 20044 w 801590"/>
              <a:gd name="connsiteY3" fmla="*/ 222255 h 349390"/>
              <a:gd name="connsiteX4" fmla="*/ 93069 w 801590"/>
              <a:gd name="connsiteY4" fmla="*/ 260355 h 349390"/>
              <a:gd name="connsiteX5" fmla="*/ 86719 w 801590"/>
              <a:gd name="connsiteY5" fmla="*/ 228605 h 349390"/>
              <a:gd name="connsiteX6" fmla="*/ 23219 w 801590"/>
              <a:gd name="connsiteY6" fmla="*/ 180980 h 349390"/>
              <a:gd name="connsiteX7" fmla="*/ 108944 w 801590"/>
              <a:gd name="connsiteY7" fmla="*/ 228605 h 349390"/>
              <a:gd name="connsiteX8" fmla="*/ 124819 w 801590"/>
              <a:gd name="connsiteY8" fmla="*/ 196855 h 349390"/>
              <a:gd name="connsiteX9" fmla="*/ 156569 w 801590"/>
              <a:gd name="connsiteY9" fmla="*/ 114305 h 349390"/>
              <a:gd name="connsiteX10" fmla="*/ 166094 w 801590"/>
              <a:gd name="connsiteY10" fmla="*/ 174630 h 349390"/>
              <a:gd name="connsiteX11" fmla="*/ 223244 w 801590"/>
              <a:gd name="connsiteY11" fmla="*/ 136530 h 349390"/>
              <a:gd name="connsiteX12" fmla="*/ 213719 w 801590"/>
              <a:gd name="connsiteY12" fmla="*/ 104780 h 349390"/>
              <a:gd name="connsiteX13" fmla="*/ 166094 w 801590"/>
              <a:gd name="connsiteY13" fmla="*/ 22230 h 349390"/>
              <a:gd name="connsiteX14" fmla="*/ 223244 w 801590"/>
              <a:gd name="connsiteY14" fmla="*/ 88905 h 349390"/>
              <a:gd name="connsiteX15" fmla="*/ 299444 w 801590"/>
              <a:gd name="connsiteY15" fmla="*/ 101605 h 349390"/>
              <a:gd name="connsiteX16" fmla="*/ 283569 w 801590"/>
              <a:gd name="connsiteY16" fmla="*/ 19055 h 349390"/>
              <a:gd name="connsiteX17" fmla="*/ 321669 w 801590"/>
              <a:gd name="connsiteY17" fmla="*/ 98430 h 349390"/>
              <a:gd name="connsiteX18" fmla="*/ 356594 w 801590"/>
              <a:gd name="connsiteY18" fmla="*/ 12705 h 349390"/>
              <a:gd name="connsiteX19" fmla="*/ 362944 w 801590"/>
              <a:gd name="connsiteY19" fmla="*/ 92080 h 349390"/>
              <a:gd name="connsiteX20" fmla="*/ 394694 w 801590"/>
              <a:gd name="connsiteY20" fmla="*/ 57155 h 349390"/>
              <a:gd name="connsiteX21" fmla="*/ 423269 w 801590"/>
              <a:gd name="connsiteY21" fmla="*/ 5 h 349390"/>
              <a:gd name="connsiteX22" fmla="*/ 407394 w 801590"/>
              <a:gd name="connsiteY22" fmla="*/ 53980 h 349390"/>
              <a:gd name="connsiteX23" fmla="*/ 448669 w 801590"/>
              <a:gd name="connsiteY23" fmla="*/ 79380 h 349390"/>
              <a:gd name="connsiteX24" fmla="*/ 483594 w 801590"/>
              <a:gd name="connsiteY24" fmla="*/ 9530 h 349390"/>
              <a:gd name="connsiteX25" fmla="*/ 499469 w 801590"/>
              <a:gd name="connsiteY25" fmla="*/ 88905 h 349390"/>
              <a:gd name="connsiteX26" fmla="*/ 569319 w 801590"/>
              <a:gd name="connsiteY26" fmla="*/ 19055 h 349390"/>
              <a:gd name="connsiteX27" fmla="*/ 537569 w 801590"/>
              <a:gd name="connsiteY27" fmla="*/ 85730 h 349390"/>
              <a:gd name="connsiteX28" fmla="*/ 578844 w 801590"/>
              <a:gd name="connsiteY28" fmla="*/ 92080 h 349390"/>
              <a:gd name="connsiteX29" fmla="*/ 616944 w 801590"/>
              <a:gd name="connsiteY29" fmla="*/ 73030 h 349390"/>
              <a:gd name="connsiteX30" fmla="*/ 626469 w 801590"/>
              <a:gd name="connsiteY30" fmla="*/ 19055 h 349390"/>
              <a:gd name="connsiteX31" fmla="*/ 620119 w 801590"/>
              <a:gd name="connsiteY31" fmla="*/ 88905 h 349390"/>
              <a:gd name="connsiteX32" fmla="*/ 645519 w 801590"/>
              <a:gd name="connsiteY32" fmla="*/ 139705 h 349390"/>
              <a:gd name="connsiteX33" fmla="*/ 801094 w 801590"/>
              <a:gd name="connsiteY33" fmla="*/ 60330 h 349390"/>
              <a:gd name="connsiteX34" fmla="*/ 689969 w 801590"/>
              <a:gd name="connsiteY34" fmla="*/ 130180 h 349390"/>
              <a:gd name="connsiteX35" fmla="*/ 553444 w 801590"/>
              <a:gd name="connsiteY35" fmla="*/ 114305 h 349390"/>
              <a:gd name="connsiteX36" fmla="*/ 245469 w 801590"/>
              <a:gd name="connsiteY36" fmla="*/ 133355 h 349390"/>
              <a:gd name="connsiteX37" fmla="*/ 353419 w 801590"/>
              <a:gd name="connsiteY37" fmla="*/ 136530 h 349390"/>
              <a:gd name="connsiteX38" fmla="*/ 254994 w 801590"/>
              <a:gd name="connsiteY38" fmla="*/ 187330 h 349390"/>
              <a:gd name="connsiteX39" fmla="*/ 169269 w 801590"/>
              <a:gd name="connsiteY39" fmla="*/ 228605 h 349390"/>
              <a:gd name="connsiteX40" fmla="*/ 137519 w 801590"/>
              <a:gd name="connsiteY40" fmla="*/ 269880 h 349390"/>
              <a:gd name="connsiteX41" fmla="*/ 134344 w 801590"/>
              <a:gd name="connsiteY41" fmla="*/ 349255 h 34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01590" h="349390">
                <a:moveTo>
                  <a:pt x="134344" y="349255"/>
                </a:moveTo>
                <a:cubicBezTo>
                  <a:pt x="111590" y="352430"/>
                  <a:pt x="11577" y="298984"/>
                  <a:pt x="994" y="288930"/>
                </a:cubicBezTo>
                <a:cubicBezTo>
                  <a:pt x="-9589" y="278876"/>
                  <a:pt x="67669" y="300043"/>
                  <a:pt x="70844" y="288930"/>
                </a:cubicBezTo>
                <a:cubicBezTo>
                  <a:pt x="74019" y="277817"/>
                  <a:pt x="16340" y="227017"/>
                  <a:pt x="20044" y="222255"/>
                </a:cubicBezTo>
                <a:cubicBezTo>
                  <a:pt x="23748" y="217493"/>
                  <a:pt x="81957" y="259297"/>
                  <a:pt x="93069" y="260355"/>
                </a:cubicBezTo>
                <a:cubicBezTo>
                  <a:pt x="104181" y="261413"/>
                  <a:pt x="98361" y="241834"/>
                  <a:pt x="86719" y="228605"/>
                </a:cubicBezTo>
                <a:cubicBezTo>
                  <a:pt x="75077" y="215376"/>
                  <a:pt x="19515" y="180980"/>
                  <a:pt x="23219" y="180980"/>
                </a:cubicBezTo>
                <a:cubicBezTo>
                  <a:pt x="26923" y="180980"/>
                  <a:pt x="92011" y="225959"/>
                  <a:pt x="108944" y="228605"/>
                </a:cubicBezTo>
                <a:cubicBezTo>
                  <a:pt x="125877" y="231251"/>
                  <a:pt x="116882" y="215905"/>
                  <a:pt x="124819" y="196855"/>
                </a:cubicBezTo>
                <a:cubicBezTo>
                  <a:pt x="132756" y="177805"/>
                  <a:pt x="149690" y="118009"/>
                  <a:pt x="156569" y="114305"/>
                </a:cubicBezTo>
                <a:cubicBezTo>
                  <a:pt x="163448" y="110601"/>
                  <a:pt x="154982" y="170926"/>
                  <a:pt x="166094" y="174630"/>
                </a:cubicBezTo>
                <a:cubicBezTo>
                  <a:pt x="177206" y="178334"/>
                  <a:pt x="215307" y="148172"/>
                  <a:pt x="223244" y="136530"/>
                </a:cubicBezTo>
                <a:cubicBezTo>
                  <a:pt x="231182" y="124888"/>
                  <a:pt x="223244" y="123830"/>
                  <a:pt x="213719" y="104780"/>
                </a:cubicBezTo>
                <a:cubicBezTo>
                  <a:pt x="204194" y="85730"/>
                  <a:pt x="164507" y="24876"/>
                  <a:pt x="166094" y="22230"/>
                </a:cubicBezTo>
                <a:cubicBezTo>
                  <a:pt x="167682" y="19584"/>
                  <a:pt x="201019" y="75676"/>
                  <a:pt x="223244" y="88905"/>
                </a:cubicBezTo>
                <a:cubicBezTo>
                  <a:pt x="245469" y="102134"/>
                  <a:pt x="289390" y="113247"/>
                  <a:pt x="299444" y="101605"/>
                </a:cubicBezTo>
                <a:cubicBezTo>
                  <a:pt x="309498" y="89963"/>
                  <a:pt x="279865" y="19584"/>
                  <a:pt x="283569" y="19055"/>
                </a:cubicBezTo>
                <a:cubicBezTo>
                  <a:pt x="287273" y="18526"/>
                  <a:pt x="309498" y="99488"/>
                  <a:pt x="321669" y="98430"/>
                </a:cubicBezTo>
                <a:cubicBezTo>
                  <a:pt x="333840" y="97372"/>
                  <a:pt x="349715" y="13763"/>
                  <a:pt x="356594" y="12705"/>
                </a:cubicBezTo>
                <a:cubicBezTo>
                  <a:pt x="363473" y="11647"/>
                  <a:pt x="356594" y="84672"/>
                  <a:pt x="362944" y="92080"/>
                </a:cubicBezTo>
                <a:cubicBezTo>
                  <a:pt x="369294" y="99488"/>
                  <a:pt x="384640" y="72501"/>
                  <a:pt x="394694" y="57155"/>
                </a:cubicBezTo>
                <a:cubicBezTo>
                  <a:pt x="404748" y="41809"/>
                  <a:pt x="421152" y="534"/>
                  <a:pt x="423269" y="5"/>
                </a:cubicBezTo>
                <a:cubicBezTo>
                  <a:pt x="425386" y="-524"/>
                  <a:pt x="403161" y="40751"/>
                  <a:pt x="407394" y="53980"/>
                </a:cubicBezTo>
                <a:cubicBezTo>
                  <a:pt x="411627" y="67209"/>
                  <a:pt x="435969" y="86788"/>
                  <a:pt x="448669" y="79380"/>
                </a:cubicBezTo>
                <a:cubicBezTo>
                  <a:pt x="461369" y="71972"/>
                  <a:pt x="475127" y="7943"/>
                  <a:pt x="483594" y="9530"/>
                </a:cubicBezTo>
                <a:cubicBezTo>
                  <a:pt x="492061" y="11117"/>
                  <a:pt x="485182" y="87318"/>
                  <a:pt x="499469" y="88905"/>
                </a:cubicBezTo>
                <a:cubicBezTo>
                  <a:pt x="513756" y="90492"/>
                  <a:pt x="562969" y="19584"/>
                  <a:pt x="569319" y="19055"/>
                </a:cubicBezTo>
                <a:cubicBezTo>
                  <a:pt x="575669" y="18526"/>
                  <a:pt x="535982" y="73559"/>
                  <a:pt x="537569" y="85730"/>
                </a:cubicBezTo>
                <a:cubicBezTo>
                  <a:pt x="539156" y="97901"/>
                  <a:pt x="565615" y="94197"/>
                  <a:pt x="578844" y="92080"/>
                </a:cubicBezTo>
                <a:cubicBezTo>
                  <a:pt x="592073" y="89963"/>
                  <a:pt x="609007" y="85201"/>
                  <a:pt x="616944" y="73030"/>
                </a:cubicBezTo>
                <a:cubicBezTo>
                  <a:pt x="624881" y="60859"/>
                  <a:pt x="625940" y="16409"/>
                  <a:pt x="626469" y="19055"/>
                </a:cubicBezTo>
                <a:cubicBezTo>
                  <a:pt x="626998" y="21701"/>
                  <a:pt x="616944" y="68797"/>
                  <a:pt x="620119" y="88905"/>
                </a:cubicBezTo>
                <a:cubicBezTo>
                  <a:pt x="623294" y="109013"/>
                  <a:pt x="615357" y="144467"/>
                  <a:pt x="645519" y="139705"/>
                </a:cubicBezTo>
                <a:cubicBezTo>
                  <a:pt x="675682" y="134942"/>
                  <a:pt x="793686" y="61917"/>
                  <a:pt x="801094" y="60330"/>
                </a:cubicBezTo>
                <a:cubicBezTo>
                  <a:pt x="808502" y="58743"/>
                  <a:pt x="731244" y="121184"/>
                  <a:pt x="689969" y="130180"/>
                </a:cubicBezTo>
                <a:cubicBezTo>
                  <a:pt x="648694" y="139176"/>
                  <a:pt x="627527" y="113776"/>
                  <a:pt x="553444" y="114305"/>
                </a:cubicBezTo>
                <a:cubicBezTo>
                  <a:pt x="479361" y="114834"/>
                  <a:pt x="278807" y="129651"/>
                  <a:pt x="245469" y="133355"/>
                </a:cubicBezTo>
                <a:cubicBezTo>
                  <a:pt x="212131" y="137059"/>
                  <a:pt x="351832" y="127534"/>
                  <a:pt x="353419" y="136530"/>
                </a:cubicBezTo>
                <a:cubicBezTo>
                  <a:pt x="355006" y="145526"/>
                  <a:pt x="285686" y="171984"/>
                  <a:pt x="254994" y="187330"/>
                </a:cubicBezTo>
                <a:cubicBezTo>
                  <a:pt x="224302" y="202676"/>
                  <a:pt x="188848" y="214847"/>
                  <a:pt x="169269" y="228605"/>
                </a:cubicBezTo>
                <a:cubicBezTo>
                  <a:pt x="149690" y="242363"/>
                  <a:pt x="144398" y="257709"/>
                  <a:pt x="137519" y="269880"/>
                </a:cubicBezTo>
                <a:cubicBezTo>
                  <a:pt x="130640" y="282051"/>
                  <a:pt x="157098" y="346080"/>
                  <a:pt x="134344" y="3492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AB8CBC08-2A01-A7B4-538A-D3471B7D1B52}"/>
              </a:ext>
            </a:extLst>
          </p:cNvPr>
          <p:cNvSpPr/>
          <p:nvPr/>
        </p:nvSpPr>
        <p:spPr>
          <a:xfrm>
            <a:off x="5421682" y="5021090"/>
            <a:ext cx="360927" cy="354296"/>
          </a:xfrm>
          <a:custGeom>
            <a:avLst/>
            <a:gdLst>
              <a:gd name="connsiteX0" fmla="*/ 1218 w 360927"/>
              <a:gd name="connsiteY0" fmla="*/ 1760 h 354296"/>
              <a:gd name="connsiteX1" fmla="*/ 156793 w 360927"/>
              <a:gd name="connsiteY1" fmla="*/ 52560 h 354296"/>
              <a:gd name="connsiteX2" fmla="*/ 277443 w 360927"/>
              <a:gd name="connsiteY2" fmla="*/ 131935 h 354296"/>
              <a:gd name="connsiteX3" fmla="*/ 350468 w 360927"/>
              <a:gd name="connsiteY3" fmla="*/ 249410 h 354296"/>
              <a:gd name="connsiteX4" fmla="*/ 356818 w 360927"/>
              <a:gd name="connsiteY4" fmla="*/ 265285 h 354296"/>
              <a:gd name="connsiteX5" fmla="*/ 315543 w 360927"/>
              <a:gd name="connsiteY5" fmla="*/ 354185 h 354296"/>
              <a:gd name="connsiteX6" fmla="*/ 356818 w 360927"/>
              <a:gd name="connsiteY6" fmla="*/ 281160 h 354296"/>
              <a:gd name="connsiteX7" fmla="*/ 280618 w 360927"/>
              <a:gd name="connsiteY7" fmla="*/ 170035 h 354296"/>
              <a:gd name="connsiteX8" fmla="*/ 245693 w 360927"/>
              <a:gd name="connsiteY8" fmla="*/ 116060 h 354296"/>
              <a:gd name="connsiteX9" fmla="*/ 1218 w 360927"/>
              <a:gd name="connsiteY9" fmla="*/ 1760 h 35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927" h="354296">
                <a:moveTo>
                  <a:pt x="1218" y="1760"/>
                </a:moveTo>
                <a:cubicBezTo>
                  <a:pt x="-13599" y="-8823"/>
                  <a:pt x="110756" y="30864"/>
                  <a:pt x="156793" y="52560"/>
                </a:cubicBezTo>
                <a:cubicBezTo>
                  <a:pt x="202831" y="74256"/>
                  <a:pt x="245164" y="99127"/>
                  <a:pt x="277443" y="131935"/>
                </a:cubicBezTo>
                <a:cubicBezTo>
                  <a:pt x="309722" y="164743"/>
                  <a:pt x="350468" y="249410"/>
                  <a:pt x="350468" y="249410"/>
                </a:cubicBezTo>
                <a:cubicBezTo>
                  <a:pt x="363697" y="271635"/>
                  <a:pt x="362639" y="247823"/>
                  <a:pt x="356818" y="265285"/>
                </a:cubicBezTo>
                <a:cubicBezTo>
                  <a:pt x="350997" y="282747"/>
                  <a:pt x="315543" y="351539"/>
                  <a:pt x="315543" y="354185"/>
                </a:cubicBezTo>
                <a:cubicBezTo>
                  <a:pt x="315543" y="356831"/>
                  <a:pt x="362639" y="311852"/>
                  <a:pt x="356818" y="281160"/>
                </a:cubicBezTo>
                <a:cubicBezTo>
                  <a:pt x="350997" y="250468"/>
                  <a:pt x="299139" y="197552"/>
                  <a:pt x="280618" y="170035"/>
                </a:cubicBezTo>
                <a:cubicBezTo>
                  <a:pt x="262097" y="142518"/>
                  <a:pt x="288555" y="142518"/>
                  <a:pt x="245693" y="116060"/>
                </a:cubicBezTo>
                <a:cubicBezTo>
                  <a:pt x="202831" y="89602"/>
                  <a:pt x="16035" y="12343"/>
                  <a:pt x="1218" y="17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8D428446-05C2-8A68-3204-7D385773BD22}"/>
              </a:ext>
            </a:extLst>
          </p:cNvPr>
          <p:cNvSpPr/>
          <p:nvPr/>
        </p:nvSpPr>
        <p:spPr>
          <a:xfrm>
            <a:off x="5539991" y="5222861"/>
            <a:ext cx="185484" cy="158936"/>
          </a:xfrm>
          <a:custGeom>
            <a:avLst/>
            <a:gdLst>
              <a:gd name="connsiteX0" fmla="*/ 146434 w 185484"/>
              <a:gd name="connsiteY0" fmla="*/ 14 h 158936"/>
              <a:gd name="connsiteX1" fmla="*/ 101984 w 185484"/>
              <a:gd name="connsiteY1" fmla="*/ 73039 h 158936"/>
              <a:gd name="connsiteX2" fmla="*/ 73409 w 185484"/>
              <a:gd name="connsiteY2" fmla="*/ 107964 h 158936"/>
              <a:gd name="connsiteX3" fmla="*/ 384 w 185484"/>
              <a:gd name="connsiteY3" fmla="*/ 158764 h 158936"/>
              <a:gd name="connsiteX4" fmla="*/ 108334 w 185484"/>
              <a:gd name="connsiteY4" fmla="*/ 123839 h 158936"/>
              <a:gd name="connsiteX5" fmla="*/ 146434 w 185484"/>
              <a:gd name="connsiteY5" fmla="*/ 104789 h 158936"/>
              <a:gd name="connsiteX6" fmla="*/ 184534 w 185484"/>
              <a:gd name="connsiteY6" fmla="*/ 53989 h 158936"/>
              <a:gd name="connsiteX7" fmla="*/ 105159 w 185484"/>
              <a:gd name="connsiteY7" fmla="*/ 101614 h 158936"/>
              <a:gd name="connsiteX8" fmla="*/ 86109 w 185484"/>
              <a:gd name="connsiteY8" fmla="*/ 104789 h 158936"/>
              <a:gd name="connsiteX9" fmla="*/ 114684 w 185484"/>
              <a:gd name="connsiteY9" fmla="*/ 69864 h 158936"/>
              <a:gd name="connsiteX10" fmla="*/ 86109 w 185484"/>
              <a:gd name="connsiteY10" fmla="*/ 79389 h 158936"/>
              <a:gd name="connsiteX11" fmla="*/ 146434 w 185484"/>
              <a:gd name="connsiteY11" fmla="*/ 14 h 1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484" h="158936">
                <a:moveTo>
                  <a:pt x="146434" y="14"/>
                </a:moveTo>
                <a:cubicBezTo>
                  <a:pt x="149080" y="-1044"/>
                  <a:pt x="114155" y="55047"/>
                  <a:pt x="101984" y="73039"/>
                </a:cubicBezTo>
                <a:cubicBezTo>
                  <a:pt x="89813" y="91031"/>
                  <a:pt x="90342" y="93677"/>
                  <a:pt x="73409" y="107964"/>
                </a:cubicBezTo>
                <a:cubicBezTo>
                  <a:pt x="56476" y="122251"/>
                  <a:pt x="-5437" y="156118"/>
                  <a:pt x="384" y="158764"/>
                </a:cubicBezTo>
                <a:cubicBezTo>
                  <a:pt x="6205" y="161410"/>
                  <a:pt x="83992" y="132835"/>
                  <a:pt x="108334" y="123839"/>
                </a:cubicBezTo>
                <a:cubicBezTo>
                  <a:pt x="132676" y="114843"/>
                  <a:pt x="133734" y="116431"/>
                  <a:pt x="146434" y="104789"/>
                </a:cubicBezTo>
                <a:cubicBezTo>
                  <a:pt x="159134" y="93147"/>
                  <a:pt x="191413" y="54518"/>
                  <a:pt x="184534" y="53989"/>
                </a:cubicBezTo>
                <a:cubicBezTo>
                  <a:pt x="177655" y="53460"/>
                  <a:pt x="105159" y="101614"/>
                  <a:pt x="105159" y="101614"/>
                </a:cubicBezTo>
                <a:cubicBezTo>
                  <a:pt x="88755" y="110081"/>
                  <a:pt x="84522" y="110081"/>
                  <a:pt x="86109" y="104789"/>
                </a:cubicBezTo>
                <a:cubicBezTo>
                  <a:pt x="87696" y="99497"/>
                  <a:pt x="114684" y="74097"/>
                  <a:pt x="114684" y="69864"/>
                </a:cubicBezTo>
                <a:cubicBezTo>
                  <a:pt x="114684" y="65631"/>
                  <a:pt x="85051" y="88914"/>
                  <a:pt x="86109" y="79389"/>
                </a:cubicBezTo>
                <a:cubicBezTo>
                  <a:pt x="87167" y="69864"/>
                  <a:pt x="143788" y="1072"/>
                  <a:pt x="146434" y="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3D4EA68A-4D32-7303-5572-23957FDBEC66}"/>
              </a:ext>
            </a:extLst>
          </p:cNvPr>
          <p:cNvSpPr/>
          <p:nvPr/>
        </p:nvSpPr>
        <p:spPr>
          <a:xfrm>
            <a:off x="5014004" y="5426068"/>
            <a:ext cx="427410" cy="85794"/>
          </a:xfrm>
          <a:custGeom>
            <a:avLst/>
            <a:gdLst>
              <a:gd name="connsiteX0" fmla="*/ 2496 w 427410"/>
              <a:gd name="connsiteY0" fmla="*/ 7 h 85794"/>
              <a:gd name="connsiteX1" fmla="*/ 231096 w 427410"/>
              <a:gd name="connsiteY1" fmla="*/ 38107 h 85794"/>
              <a:gd name="connsiteX2" fmla="*/ 424771 w 427410"/>
              <a:gd name="connsiteY2" fmla="*/ 31757 h 85794"/>
              <a:gd name="connsiteX3" fmla="*/ 348571 w 427410"/>
              <a:gd name="connsiteY3" fmla="*/ 41282 h 85794"/>
              <a:gd name="connsiteX4" fmla="*/ 332696 w 427410"/>
              <a:gd name="connsiteY4" fmla="*/ 50807 h 85794"/>
              <a:gd name="connsiteX5" fmla="*/ 266021 w 427410"/>
              <a:gd name="connsiteY5" fmla="*/ 41282 h 85794"/>
              <a:gd name="connsiteX6" fmla="*/ 183471 w 427410"/>
              <a:gd name="connsiteY6" fmla="*/ 85732 h 85794"/>
              <a:gd name="connsiteX7" fmla="*/ 192996 w 427410"/>
              <a:gd name="connsiteY7" fmla="*/ 50807 h 85794"/>
              <a:gd name="connsiteX8" fmla="*/ 139021 w 427410"/>
              <a:gd name="connsiteY8" fmla="*/ 41282 h 85794"/>
              <a:gd name="connsiteX9" fmla="*/ 104096 w 427410"/>
              <a:gd name="connsiteY9" fmla="*/ 60332 h 85794"/>
              <a:gd name="connsiteX10" fmla="*/ 107271 w 427410"/>
              <a:gd name="connsiteY10" fmla="*/ 34932 h 85794"/>
              <a:gd name="connsiteX11" fmla="*/ 2496 w 427410"/>
              <a:gd name="connsiteY11" fmla="*/ 7 h 8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7410" h="85794">
                <a:moveTo>
                  <a:pt x="2496" y="7"/>
                </a:moveTo>
                <a:cubicBezTo>
                  <a:pt x="23133" y="536"/>
                  <a:pt x="160717" y="32815"/>
                  <a:pt x="231096" y="38107"/>
                </a:cubicBezTo>
                <a:cubicBezTo>
                  <a:pt x="301475" y="43399"/>
                  <a:pt x="405192" y="31228"/>
                  <a:pt x="424771" y="31757"/>
                </a:cubicBezTo>
                <a:cubicBezTo>
                  <a:pt x="444350" y="32286"/>
                  <a:pt x="348571" y="41282"/>
                  <a:pt x="348571" y="41282"/>
                </a:cubicBezTo>
                <a:cubicBezTo>
                  <a:pt x="333225" y="44457"/>
                  <a:pt x="346454" y="50807"/>
                  <a:pt x="332696" y="50807"/>
                </a:cubicBezTo>
                <a:cubicBezTo>
                  <a:pt x="318938" y="50807"/>
                  <a:pt x="290892" y="35461"/>
                  <a:pt x="266021" y="41282"/>
                </a:cubicBezTo>
                <a:cubicBezTo>
                  <a:pt x="241150" y="47103"/>
                  <a:pt x="195642" y="84145"/>
                  <a:pt x="183471" y="85732"/>
                </a:cubicBezTo>
                <a:cubicBezTo>
                  <a:pt x="171300" y="87319"/>
                  <a:pt x="200404" y="58215"/>
                  <a:pt x="192996" y="50807"/>
                </a:cubicBezTo>
                <a:cubicBezTo>
                  <a:pt x="185588" y="43399"/>
                  <a:pt x="153838" y="39695"/>
                  <a:pt x="139021" y="41282"/>
                </a:cubicBezTo>
                <a:cubicBezTo>
                  <a:pt x="124204" y="42869"/>
                  <a:pt x="109387" y="61390"/>
                  <a:pt x="104096" y="60332"/>
                </a:cubicBezTo>
                <a:cubicBezTo>
                  <a:pt x="98805" y="59274"/>
                  <a:pt x="118913" y="43399"/>
                  <a:pt x="107271" y="34932"/>
                </a:cubicBezTo>
                <a:cubicBezTo>
                  <a:pt x="95629" y="26465"/>
                  <a:pt x="-18141" y="-522"/>
                  <a:pt x="2496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0F88CAA2-7B2A-2531-80C5-94782EEE5031}"/>
              </a:ext>
            </a:extLst>
          </p:cNvPr>
          <p:cNvSpPr/>
          <p:nvPr/>
        </p:nvSpPr>
        <p:spPr>
          <a:xfrm>
            <a:off x="4718050" y="5260848"/>
            <a:ext cx="190351" cy="165252"/>
          </a:xfrm>
          <a:custGeom>
            <a:avLst/>
            <a:gdLst>
              <a:gd name="connsiteX0" fmla="*/ 146050 w 190351"/>
              <a:gd name="connsiteY0" fmla="*/ 127 h 165252"/>
              <a:gd name="connsiteX1" fmla="*/ 161925 w 190351"/>
              <a:gd name="connsiteY1" fmla="*/ 98552 h 165252"/>
              <a:gd name="connsiteX2" fmla="*/ 180975 w 190351"/>
              <a:gd name="connsiteY2" fmla="*/ 143002 h 165252"/>
              <a:gd name="connsiteX3" fmla="*/ 0 w 190351"/>
              <a:gd name="connsiteY3" fmla="*/ 130302 h 165252"/>
              <a:gd name="connsiteX4" fmla="*/ 180975 w 190351"/>
              <a:gd name="connsiteY4" fmla="*/ 165227 h 165252"/>
              <a:gd name="connsiteX5" fmla="*/ 161925 w 190351"/>
              <a:gd name="connsiteY5" fmla="*/ 123952 h 165252"/>
              <a:gd name="connsiteX6" fmla="*/ 139700 w 190351"/>
              <a:gd name="connsiteY6" fmla="*/ 92202 h 165252"/>
              <a:gd name="connsiteX7" fmla="*/ 146050 w 190351"/>
              <a:gd name="connsiteY7" fmla="*/ 120777 h 165252"/>
              <a:gd name="connsiteX8" fmla="*/ 146050 w 190351"/>
              <a:gd name="connsiteY8" fmla="*/ 127 h 16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351" h="165252">
                <a:moveTo>
                  <a:pt x="146050" y="127"/>
                </a:moveTo>
                <a:cubicBezTo>
                  <a:pt x="148696" y="-3577"/>
                  <a:pt x="156104" y="74739"/>
                  <a:pt x="161925" y="98552"/>
                </a:cubicBezTo>
                <a:cubicBezTo>
                  <a:pt x="167746" y="122365"/>
                  <a:pt x="207963" y="137710"/>
                  <a:pt x="180975" y="143002"/>
                </a:cubicBezTo>
                <a:cubicBezTo>
                  <a:pt x="153988" y="148294"/>
                  <a:pt x="0" y="126598"/>
                  <a:pt x="0" y="130302"/>
                </a:cubicBezTo>
                <a:cubicBezTo>
                  <a:pt x="0" y="134006"/>
                  <a:pt x="153988" y="166285"/>
                  <a:pt x="180975" y="165227"/>
                </a:cubicBezTo>
                <a:cubicBezTo>
                  <a:pt x="207962" y="164169"/>
                  <a:pt x="168804" y="136123"/>
                  <a:pt x="161925" y="123952"/>
                </a:cubicBezTo>
                <a:cubicBezTo>
                  <a:pt x="155046" y="111781"/>
                  <a:pt x="142346" y="92731"/>
                  <a:pt x="139700" y="92202"/>
                </a:cubicBezTo>
                <a:cubicBezTo>
                  <a:pt x="137054" y="91673"/>
                  <a:pt x="146050" y="133477"/>
                  <a:pt x="146050" y="120777"/>
                </a:cubicBezTo>
                <a:cubicBezTo>
                  <a:pt x="146050" y="108077"/>
                  <a:pt x="143404" y="3831"/>
                  <a:pt x="146050" y="1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6976BDC2-3BB3-DEA3-43B9-E1A04BA08349}"/>
              </a:ext>
            </a:extLst>
          </p:cNvPr>
          <p:cNvSpPr/>
          <p:nvPr/>
        </p:nvSpPr>
        <p:spPr>
          <a:xfrm>
            <a:off x="4924425" y="5321300"/>
            <a:ext cx="385028" cy="114411"/>
          </a:xfrm>
          <a:custGeom>
            <a:avLst/>
            <a:gdLst>
              <a:gd name="connsiteX0" fmla="*/ 0 w 385028"/>
              <a:gd name="connsiteY0" fmla="*/ 0 h 114411"/>
              <a:gd name="connsiteX1" fmla="*/ 92075 w 385028"/>
              <a:gd name="connsiteY1" fmla="*/ 60325 h 114411"/>
              <a:gd name="connsiteX2" fmla="*/ 146050 w 385028"/>
              <a:gd name="connsiteY2" fmla="*/ 104775 h 114411"/>
              <a:gd name="connsiteX3" fmla="*/ 333375 w 385028"/>
              <a:gd name="connsiteY3" fmla="*/ 114300 h 114411"/>
              <a:gd name="connsiteX4" fmla="*/ 377825 w 385028"/>
              <a:gd name="connsiteY4" fmla="*/ 101600 h 114411"/>
              <a:gd name="connsiteX5" fmla="*/ 209550 w 385028"/>
              <a:gd name="connsiteY5" fmla="*/ 101600 h 114411"/>
              <a:gd name="connsiteX6" fmla="*/ 165100 w 385028"/>
              <a:gd name="connsiteY6" fmla="*/ 88900 h 114411"/>
              <a:gd name="connsiteX7" fmla="*/ 69850 w 385028"/>
              <a:gd name="connsiteY7" fmla="*/ 38100 h 114411"/>
              <a:gd name="connsiteX8" fmla="*/ 0 w 385028"/>
              <a:gd name="connsiteY8" fmla="*/ 0 h 11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028" h="114411">
                <a:moveTo>
                  <a:pt x="0" y="0"/>
                </a:moveTo>
                <a:cubicBezTo>
                  <a:pt x="33866" y="21431"/>
                  <a:pt x="67733" y="42862"/>
                  <a:pt x="92075" y="60325"/>
                </a:cubicBezTo>
                <a:cubicBezTo>
                  <a:pt x="116417" y="77788"/>
                  <a:pt x="105833" y="95779"/>
                  <a:pt x="146050" y="104775"/>
                </a:cubicBezTo>
                <a:cubicBezTo>
                  <a:pt x="186267" y="113771"/>
                  <a:pt x="294746" y="114829"/>
                  <a:pt x="333375" y="114300"/>
                </a:cubicBezTo>
                <a:cubicBezTo>
                  <a:pt x="372004" y="113771"/>
                  <a:pt x="398462" y="103717"/>
                  <a:pt x="377825" y="101600"/>
                </a:cubicBezTo>
                <a:cubicBezTo>
                  <a:pt x="357188" y="99483"/>
                  <a:pt x="245004" y="103717"/>
                  <a:pt x="209550" y="101600"/>
                </a:cubicBezTo>
                <a:cubicBezTo>
                  <a:pt x="174096" y="99483"/>
                  <a:pt x="188383" y="99483"/>
                  <a:pt x="165100" y="88900"/>
                </a:cubicBezTo>
                <a:cubicBezTo>
                  <a:pt x="141817" y="78317"/>
                  <a:pt x="69850" y="38100"/>
                  <a:pt x="69850" y="381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4948A7D3-BAEB-3986-96A8-7E650140B9A0}"/>
              </a:ext>
            </a:extLst>
          </p:cNvPr>
          <p:cNvSpPr/>
          <p:nvPr/>
        </p:nvSpPr>
        <p:spPr>
          <a:xfrm>
            <a:off x="5302241" y="5365580"/>
            <a:ext cx="261634" cy="79727"/>
          </a:xfrm>
          <a:custGeom>
            <a:avLst/>
            <a:gdLst>
              <a:gd name="connsiteX0" fmla="*/ 9 w 261634"/>
              <a:gd name="connsiteY0" fmla="*/ 79545 h 79727"/>
              <a:gd name="connsiteX1" fmla="*/ 114309 w 261634"/>
              <a:gd name="connsiteY1" fmla="*/ 16045 h 79727"/>
              <a:gd name="connsiteX2" fmla="*/ 260359 w 261634"/>
              <a:gd name="connsiteY2" fmla="*/ 170 h 79727"/>
              <a:gd name="connsiteX3" fmla="*/ 184159 w 261634"/>
              <a:gd name="connsiteY3" fmla="*/ 22395 h 79727"/>
              <a:gd name="connsiteX4" fmla="*/ 161934 w 261634"/>
              <a:gd name="connsiteY4" fmla="*/ 50970 h 79727"/>
              <a:gd name="connsiteX5" fmla="*/ 161934 w 261634"/>
              <a:gd name="connsiteY5" fmla="*/ 19220 h 79727"/>
              <a:gd name="connsiteX6" fmla="*/ 107959 w 261634"/>
              <a:gd name="connsiteY6" fmla="*/ 35095 h 79727"/>
              <a:gd name="connsiteX7" fmla="*/ 9 w 261634"/>
              <a:gd name="connsiteY7" fmla="*/ 79545 h 7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634" h="79727">
                <a:moveTo>
                  <a:pt x="9" y="79545"/>
                </a:moveTo>
                <a:cubicBezTo>
                  <a:pt x="1067" y="76370"/>
                  <a:pt x="70917" y="29274"/>
                  <a:pt x="114309" y="16045"/>
                </a:cubicBezTo>
                <a:cubicBezTo>
                  <a:pt x="157701" y="2816"/>
                  <a:pt x="248717" y="-888"/>
                  <a:pt x="260359" y="170"/>
                </a:cubicBezTo>
                <a:cubicBezTo>
                  <a:pt x="272001" y="1228"/>
                  <a:pt x="200563" y="13928"/>
                  <a:pt x="184159" y="22395"/>
                </a:cubicBezTo>
                <a:cubicBezTo>
                  <a:pt x="167755" y="30862"/>
                  <a:pt x="165638" y="51499"/>
                  <a:pt x="161934" y="50970"/>
                </a:cubicBezTo>
                <a:cubicBezTo>
                  <a:pt x="158230" y="50441"/>
                  <a:pt x="170930" y="21866"/>
                  <a:pt x="161934" y="19220"/>
                </a:cubicBezTo>
                <a:cubicBezTo>
                  <a:pt x="152938" y="16574"/>
                  <a:pt x="127009" y="26628"/>
                  <a:pt x="107959" y="35095"/>
                </a:cubicBezTo>
                <a:cubicBezTo>
                  <a:pt x="88909" y="43562"/>
                  <a:pt x="-1049" y="82720"/>
                  <a:pt x="9" y="795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9CFBFD4F-DD6D-5397-36F4-599C483A8C0A}"/>
              </a:ext>
            </a:extLst>
          </p:cNvPr>
          <p:cNvSpPr/>
          <p:nvPr/>
        </p:nvSpPr>
        <p:spPr>
          <a:xfrm>
            <a:off x="4883136" y="5104185"/>
            <a:ext cx="495407" cy="312915"/>
          </a:xfrm>
          <a:custGeom>
            <a:avLst/>
            <a:gdLst>
              <a:gd name="connsiteX0" fmla="*/ 14 w 495407"/>
              <a:gd name="connsiteY0" fmla="*/ 188540 h 312915"/>
              <a:gd name="connsiteX1" fmla="*/ 177814 w 495407"/>
              <a:gd name="connsiteY1" fmla="*/ 83765 h 312915"/>
              <a:gd name="connsiteX2" fmla="*/ 133364 w 495407"/>
              <a:gd name="connsiteY2" fmla="*/ 169490 h 312915"/>
              <a:gd name="connsiteX3" fmla="*/ 168289 w 495407"/>
              <a:gd name="connsiteY3" fmla="*/ 245690 h 312915"/>
              <a:gd name="connsiteX4" fmla="*/ 215914 w 495407"/>
              <a:gd name="connsiteY4" fmla="*/ 286965 h 312915"/>
              <a:gd name="connsiteX5" fmla="*/ 295289 w 495407"/>
              <a:gd name="connsiteY5" fmla="*/ 299665 h 312915"/>
              <a:gd name="connsiteX6" fmla="*/ 403239 w 495407"/>
              <a:gd name="connsiteY6" fmla="*/ 309190 h 312915"/>
              <a:gd name="connsiteX7" fmla="*/ 473089 w 495407"/>
              <a:gd name="connsiteY7" fmla="*/ 232990 h 312915"/>
              <a:gd name="connsiteX8" fmla="*/ 495314 w 495407"/>
              <a:gd name="connsiteY8" fmla="*/ 150440 h 312915"/>
              <a:gd name="connsiteX9" fmla="*/ 466739 w 495407"/>
              <a:gd name="connsiteY9" fmla="*/ 48840 h 312915"/>
              <a:gd name="connsiteX10" fmla="*/ 431814 w 495407"/>
              <a:gd name="connsiteY10" fmla="*/ 1215 h 312915"/>
              <a:gd name="connsiteX11" fmla="*/ 288939 w 495407"/>
              <a:gd name="connsiteY11" fmla="*/ 17090 h 312915"/>
              <a:gd name="connsiteX12" fmla="*/ 168289 w 495407"/>
              <a:gd name="connsiteY12" fmla="*/ 48840 h 312915"/>
              <a:gd name="connsiteX13" fmla="*/ 14 w 495407"/>
              <a:gd name="connsiteY13" fmla="*/ 188540 h 31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5407" h="312915">
                <a:moveTo>
                  <a:pt x="14" y="188540"/>
                </a:moveTo>
                <a:cubicBezTo>
                  <a:pt x="1602" y="194361"/>
                  <a:pt x="155589" y="86940"/>
                  <a:pt x="177814" y="83765"/>
                </a:cubicBezTo>
                <a:cubicBezTo>
                  <a:pt x="200039" y="80590"/>
                  <a:pt x="134951" y="142503"/>
                  <a:pt x="133364" y="169490"/>
                </a:cubicBezTo>
                <a:cubicBezTo>
                  <a:pt x="131777" y="196477"/>
                  <a:pt x="154531" y="226111"/>
                  <a:pt x="168289" y="245690"/>
                </a:cubicBezTo>
                <a:cubicBezTo>
                  <a:pt x="182047" y="265269"/>
                  <a:pt x="194747" y="277969"/>
                  <a:pt x="215914" y="286965"/>
                </a:cubicBezTo>
                <a:cubicBezTo>
                  <a:pt x="237081" y="295961"/>
                  <a:pt x="264068" y="295961"/>
                  <a:pt x="295289" y="299665"/>
                </a:cubicBezTo>
                <a:cubicBezTo>
                  <a:pt x="326510" y="303369"/>
                  <a:pt x="373606" y="320302"/>
                  <a:pt x="403239" y="309190"/>
                </a:cubicBezTo>
                <a:cubicBezTo>
                  <a:pt x="432872" y="298078"/>
                  <a:pt x="457743" y="259448"/>
                  <a:pt x="473089" y="232990"/>
                </a:cubicBezTo>
                <a:cubicBezTo>
                  <a:pt x="488435" y="206532"/>
                  <a:pt x="496372" y="181132"/>
                  <a:pt x="495314" y="150440"/>
                </a:cubicBezTo>
                <a:cubicBezTo>
                  <a:pt x="494256" y="119748"/>
                  <a:pt x="477322" y="73711"/>
                  <a:pt x="466739" y="48840"/>
                </a:cubicBezTo>
                <a:cubicBezTo>
                  <a:pt x="456156" y="23969"/>
                  <a:pt x="461447" y="6507"/>
                  <a:pt x="431814" y="1215"/>
                </a:cubicBezTo>
                <a:cubicBezTo>
                  <a:pt x="402181" y="-4077"/>
                  <a:pt x="332860" y="9152"/>
                  <a:pt x="288939" y="17090"/>
                </a:cubicBezTo>
                <a:cubicBezTo>
                  <a:pt x="245018" y="25027"/>
                  <a:pt x="212739" y="26086"/>
                  <a:pt x="168289" y="48840"/>
                </a:cubicBezTo>
                <a:cubicBezTo>
                  <a:pt x="123839" y="71594"/>
                  <a:pt x="-1574" y="182719"/>
                  <a:pt x="14" y="1885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円/楕円 1425">
            <a:extLst>
              <a:ext uri="{FF2B5EF4-FFF2-40B4-BE49-F238E27FC236}">
                <a16:creationId xmlns:a16="http://schemas.microsoft.com/office/drawing/2014/main" id="{E18AB49B-22F3-CEAD-36B7-C415D397F21B}"/>
              </a:ext>
            </a:extLst>
          </p:cNvPr>
          <p:cNvSpPr/>
          <p:nvPr/>
        </p:nvSpPr>
        <p:spPr>
          <a:xfrm rot="447412">
            <a:off x="5223955" y="5156086"/>
            <a:ext cx="76623" cy="1242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EC41ACB3-AB3D-C416-0DED-6C295207169A}"/>
              </a:ext>
            </a:extLst>
          </p:cNvPr>
          <p:cNvSpPr/>
          <p:nvPr/>
        </p:nvSpPr>
        <p:spPr>
          <a:xfrm>
            <a:off x="5332361" y="5232350"/>
            <a:ext cx="246619" cy="172653"/>
          </a:xfrm>
          <a:custGeom>
            <a:avLst/>
            <a:gdLst>
              <a:gd name="connsiteX0" fmla="*/ 1639 w 246619"/>
              <a:gd name="connsiteY0" fmla="*/ 171500 h 172653"/>
              <a:gd name="connsiteX1" fmla="*/ 128639 w 246619"/>
              <a:gd name="connsiteY1" fmla="*/ 63550 h 172653"/>
              <a:gd name="connsiteX2" fmla="*/ 246114 w 246619"/>
              <a:gd name="connsiteY2" fmla="*/ 50 h 172653"/>
              <a:gd name="connsiteX3" fmla="*/ 166739 w 246619"/>
              <a:gd name="connsiteY3" fmla="*/ 54025 h 172653"/>
              <a:gd name="connsiteX4" fmla="*/ 61964 w 246619"/>
              <a:gd name="connsiteY4" fmla="*/ 117525 h 172653"/>
              <a:gd name="connsiteX5" fmla="*/ 1639 w 246619"/>
              <a:gd name="connsiteY5" fmla="*/ 171500 h 1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19" h="172653">
                <a:moveTo>
                  <a:pt x="1639" y="171500"/>
                </a:moveTo>
                <a:cubicBezTo>
                  <a:pt x="12751" y="162504"/>
                  <a:pt x="87893" y="92125"/>
                  <a:pt x="128639" y="63550"/>
                </a:cubicBezTo>
                <a:cubicBezTo>
                  <a:pt x="169385" y="34975"/>
                  <a:pt x="239764" y="1637"/>
                  <a:pt x="246114" y="50"/>
                </a:cubicBezTo>
                <a:cubicBezTo>
                  <a:pt x="252464" y="-1538"/>
                  <a:pt x="197431" y="34446"/>
                  <a:pt x="166739" y="54025"/>
                </a:cubicBezTo>
                <a:cubicBezTo>
                  <a:pt x="136047" y="73604"/>
                  <a:pt x="85247" y="100592"/>
                  <a:pt x="61964" y="117525"/>
                </a:cubicBezTo>
                <a:cubicBezTo>
                  <a:pt x="38681" y="134458"/>
                  <a:pt x="-9473" y="180496"/>
                  <a:pt x="1639" y="1715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B539F3C4-3AA7-21CC-E24C-AAE14BCA91B7}"/>
              </a:ext>
            </a:extLst>
          </p:cNvPr>
          <p:cNvSpPr/>
          <p:nvPr/>
        </p:nvSpPr>
        <p:spPr>
          <a:xfrm>
            <a:off x="5546313" y="5241925"/>
            <a:ext cx="51276" cy="123825"/>
          </a:xfrm>
          <a:custGeom>
            <a:avLst/>
            <a:gdLst>
              <a:gd name="connsiteX0" fmla="*/ 51212 w 51276"/>
              <a:gd name="connsiteY0" fmla="*/ 0 h 123825"/>
              <a:gd name="connsiteX1" fmla="*/ 16287 w 51276"/>
              <a:gd name="connsiteY1" fmla="*/ 41275 h 123825"/>
              <a:gd name="connsiteX2" fmla="*/ 412 w 51276"/>
              <a:gd name="connsiteY2" fmla="*/ 123825 h 123825"/>
              <a:gd name="connsiteX3" fmla="*/ 6762 w 51276"/>
              <a:gd name="connsiteY3" fmla="*/ 41275 h 123825"/>
              <a:gd name="connsiteX4" fmla="*/ 51212 w 51276"/>
              <a:gd name="connsiteY4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6" h="123825">
                <a:moveTo>
                  <a:pt x="51212" y="0"/>
                </a:moveTo>
                <a:cubicBezTo>
                  <a:pt x="52799" y="0"/>
                  <a:pt x="24754" y="20637"/>
                  <a:pt x="16287" y="41275"/>
                </a:cubicBezTo>
                <a:cubicBezTo>
                  <a:pt x="7820" y="61913"/>
                  <a:pt x="1999" y="123825"/>
                  <a:pt x="412" y="123825"/>
                </a:cubicBezTo>
                <a:cubicBezTo>
                  <a:pt x="-1175" y="123825"/>
                  <a:pt x="2000" y="61383"/>
                  <a:pt x="6762" y="41275"/>
                </a:cubicBezTo>
                <a:cubicBezTo>
                  <a:pt x="11524" y="21167"/>
                  <a:pt x="49625" y="0"/>
                  <a:pt x="51212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5D73DFD2-B63C-987A-19CB-EBC63693869A}"/>
              </a:ext>
            </a:extLst>
          </p:cNvPr>
          <p:cNvSpPr/>
          <p:nvPr/>
        </p:nvSpPr>
        <p:spPr>
          <a:xfrm>
            <a:off x="5403683" y="5168393"/>
            <a:ext cx="153543" cy="48132"/>
          </a:xfrm>
          <a:custGeom>
            <a:avLst/>
            <a:gdLst>
              <a:gd name="connsiteX0" fmla="*/ 167 w 153543"/>
              <a:gd name="connsiteY0" fmla="*/ 507 h 48132"/>
              <a:gd name="connsiteX1" fmla="*/ 98592 w 153543"/>
              <a:gd name="connsiteY1" fmla="*/ 6857 h 48132"/>
              <a:gd name="connsiteX2" fmla="*/ 152567 w 153543"/>
              <a:gd name="connsiteY2" fmla="*/ 48132 h 48132"/>
              <a:gd name="connsiteX3" fmla="*/ 123992 w 153543"/>
              <a:gd name="connsiteY3" fmla="*/ 6857 h 48132"/>
              <a:gd name="connsiteX4" fmla="*/ 167 w 153543"/>
              <a:gd name="connsiteY4" fmla="*/ 507 h 4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43" h="48132">
                <a:moveTo>
                  <a:pt x="167" y="507"/>
                </a:moveTo>
                <a:cubicBezTo>
                  <a:pt x="-4066" y="507"/>
                  <a:pt x="73192" y="-1080"/>
                  <a:pt x="98592" y="6857"/>
                </a:cubicBezTo>
                <a:cubicBezTo>
                  <a:pt x="123992" y="14794"/>
                  <a:pt x="148334" y="48132"/>
                  <a:pt x="152567" y="48132"/>
                </a:cubicBezTo>
                <a:cubicBezTo>
                  <a:pt x="156800" y="48132"/>
                  <a:pt x="147275" y="16382"/>
                  <a:pt x="123992" y="6857"/>
                </a:cubicBezTo>
                <a:cubicBezTo>
                  <a:pt x="100709" y="-2668"/>
                  <a:pt x="4400" y="507"/>
                  <a:pt x="167" y="5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16A43F8F-5A51-765A-F94D-ADC370B3C10B}"/>
              </a:ext>
            </a:extLst>
          </p:cNvPr>
          <p:cNvSpPr/>
          <p:nvPr/>
        </p:nvSpPr>
        <p:spPr>
          <a:xfrm>
            <a:off x="5508573" y="5114914"/>
            <a:ext cx="245784" cy="168790"/>
          </a:xfrm>
          <a:custGeom>
            <a:avLst/>
            <a:gdLst>
              <a:gd name="connsiteX0" fmla="*/ 52 w 245784"/>
              <a:gd name="connsiteY0" fmla="*/ 11 h 168790"/>
              <a:gd name="connsiteX1" fmla="*/ 101652 w 245784"/>
              <a:gd name="connsiteY1" fmla="*/ 31761 h 168790"/>
              <a:gd name="connsiteX2" fmla="*/ 244527 w 245784"/>
              <a:gd name="connsiteY2" fmla="*/ 168286 h 168790"/>
              <a:gd name="connsiteX3" fmla="*/ 168327 w 245784"/>
              <a:gd name="connsiteY3" fmla="*/ 76211 h 168790"/>
              <a:gd name="connsiteX4" fmla="*/ 114352 w 245784"/>
              <a:gd name="connsiteY4" fmla="*/ 28586 h 168790"/>
              <a:gd name="connsiteX5" fmla="*/ 52 w 245784"/>
              <a:gd name="connsiteY5" fmla="*/ 11 h 16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784" h="168790">
                <a:moveTo>
                  <a:pt x="52" y="11"/>
                </a:moveTo>
                <a:cubicBezTo>
                  <a:pt x="-2065" y="540"/>
                  <a:pt x="60906" y="3715"/>
                  <a:pt x="101652" y="31761"/>
                </a:cubicBezTo>
                <a:cubicBezTo>
                  <a:pt x="142398" y="59807"/>
                  <a:pt x="233415" y="160878"/>
                  <a:pt x="244527" y="168286"/>
                </a:cubicBezTo>
                <a:cubicBezTo>
                  <a:pt x="255640" y="175694"/>
                  <a:pt x="190023" y="99494"/>
                  <a:pt x="168327" y="76211"/>
                </a:cubicBezTo>
                <a:cubicBezTo>
                  <a:pt x="146631" y="52928"/>
                  <a:pt x="136577" y="39169"/>
                  <a:pt x="114352" y="28586"/>
                </a:cubicBezTo>
                <a:cubicBezTo>
                  <a:pt x="92127" y="18003"/>
                  <a:pt x="2169" y="-518"/>
                  <a:pt x="52" y="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67404906-7477-3A73-D928-310CD9D8D38B}"/>
              </a:ext>
            </a:extLst>
          </p:cNvPr>
          <p:cNvSpPr/>
          <p:nvPr/>
        </p:nvSpPr>
        <p:spPr>
          <a:xfrm>
            <a:off x="4593478" y="4992672"/>
            <a:ext cx="1183750" cy="395303"/>
          </a:xfrm>
          <a:custGeom>
            <a:avLst/>
            <a:gdLst>
              <a:gd name="connsiteX0" fmla="*/ 248397 w 1183750"/>
              <a:gd name="connsiteY0" fmla="*/ 319103 h 395303"/>
              <a:gd name="connsiteX1" fmla="*/ 651622 w 1183750"/>
              <a:gd name="connsiteY1" fmla="*/ 141303 h 395303"/>
              <a:gd name="connsiteX2" fmla="*/ 854822 w 1183750"/>
              <a:gd name="connsiteY2" fmla="*/ 166703 h 395303"/>
              <a:gd name="connsiteX3" fmla="*/ 838947 w 1183750"/>
              <a:gd name="connsiteY3" fmla="*/ 141303 h 395303"/>
              <a:gd name="connsiteX4" fmla="*/ 1083422 w 1183750"/>
              <a:gd name="connsiteY4" fmla="*/ 255603 h 395303"/>
              <a:gd name="connsiteX5" fmla="*/ 1137397 w 1183750"/>
              <a:gd name="connsiteY5" fmla="*/ 300053 h 395303"/>
              <a:gd name="connsiteX6" fmla="*/ 1127872 w 1183750"/>
              <a:gd name="connsiteY6" fmla="*/ 395303 h 395303"/>
              <a:gd name="connsiteX7" fmla="*/ 1181847 w 1183750"/>
              <a:gd name="connsiteY7" fmla="*/ 300053 h 395303"/>
              <a:gd name="connsiteX8" fmla="*/ 1048497 w 1183750"/>
              <a:gd name="connsiteY8" fmla="*/ 87328 h 395303"/>
              <a:gd name="connsiteX9" fmla="*/ 835772 w 1183750"/>
              <a:gd name="connsiteY9" fmla="*/ 14303 h 395303"/>
              <a:gd name="connsiteX10" fmla="*/ 689722 w 1183750"/>
              <a:gd name="connsiteY10" fmla="*/ 1603 h 395303"/>
              <a:gd name="connsiteX11" fmla="*/ 496047 w 1183750"/>
              <a:gd name="connsiteY11" fmla="*/ 36528 h 395303"/>
              <a:gd name="connsiteX12" fmla="*/ 642097 w 1183750"/>
              <a:gd name="connsiteY12" fmla="*/ 36528 h 395303"/>
              <a:gd name="connsiteX13" fmla="*/ 407147 w 1183750"/>
              <a:gd name="connsiteY13" fmla="*/ 103203 h 395303"/>
              <a:gd name="connsiteX14" fmla="*/ 365872 w 1183750"/>
              <a:gd name="connsiteY14" fmla="*/ 220678 h 395303"/>
              <a:gd name="connsiteX15" fmla="*/ 394447 w 1183750"/>
              <a:gd name="connsiteY15" fmla="*/ 122253 h 395303"/>
              <a:gd name="connsiteX16" fmla="*/ 292847 w 1183750"/>
              <a:gd name="connsiteY16" fmla="*/ 261953 h 395303"/>
              <a:gd name="connsiteX17" fmla="*/ 747 w 1183750"/>
              <a:gd name="connsiteY17" fmla="*/ 369903 h 395303"/>
              <a:gd name="connsiteX18" fmla="*/ 248397 w 1183750"/>
              <a:gd name="connsiteY18" fmla="*/ 319103 h 39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83750" h="395303">
                <a:moveTo>
                  <a:pt x="248397" y="319103"/>
                </a:moveTo>
                <a:cubicBezTo>
                  <a:pt x="356876" y="281003"/>
                  <a:pt x="550551" y="166703"/>
                  <a:pt x="651622" y="141303"/>
                </a:cubicBezTo>
                <a:cubicBezTo>
                  <a:pt x="752693" y="115903"/>
                  <a:pt x="823601" y="166703"/>
                  <a:pt x="854822" y="166703"/>
                </a:cubicBezTo>
                <a:cubicBezTo>
                  <a:pt x="886043" y="166703"/>
                  <a:pt x="800847" y="126486"/>
                  <a:pt x="838947" y="141303"/>
                </a:cubicBezTo>
                <a:cubicBezTo>
                  <a:pt x="877047" y="156120"/>
                  <a:pt x="1033680" y="229145"/>
                  <a:pt x="1083422" y="255603"/>
                </a:cubicBezTo>
                <a:cubicBezTo>
                  <a:pt x="1133164" y="282061"/>
                  <a:pt x="1129989" y="276770"/>
                  <a:pt x="1137397" y="300053"/>
                </a:cubicBezTo>
                <a:cubicBezTo>
                  <a:pt x="1144805" y="323336"/>
                  <a:pt x="1120464" y="395303"/>
                  <a:pt x="1127872" y="395303"/>
                </a:cubicBezTo>
                <a:cubicBezTo>
                  <a:pt x="1135280" y="395303"/>
                  <a:pt x="1195076" y="351382"/>
                  <a:pt x="1181847" y="300053"/>
                </a:cubicBezTo>
                <a:cubicBezTo>
                  <a:pt x="1168618" y="248724"/>
                  <a:pt x="1106176" y="134953"/>
                  <a:pt x="1048497" y="87328"/>
                </a:cubicBezTo>
                <a:cubicBezTo>
                  <a:pt x="990818" y="39703"/>
                  <a:pt x="895568" y="28590"/>
                  <a:pt x="835772" y="14303"/>
                </a:cubicBezTo>
                <a:cubicBezTo>
                  <a:pt x="775976" y="16"/>
                  <a:pt x="746343" y="-2101"/>
                  <a:pt x="689722" y="1603"/>
                </a:cubicBezTo>
                <a:cubicBezTo>
                  <a:pt x="633101" y="5307"/>
                  <a:pt x="503984" y="30707"/>
                  <a:pt x="496047" y="36528"/>
                </a:cubicBezTo>
                <a:cubicBezTo>
                  <a:pt x="488110" y="42349"/>
                  <a:pt x="656913" y="25416"/>
                  <a:pt x="642097" y="36528"/>
                </a:cubicBezTo>
                <a:cubicBezTo>
                  <a:pt x="627281" y="47640"/>
                  <a:pt x="453184" y="72511"/>
                  <a:pt x="407147" y="103203"/>
                </a:cubicBezTo>
                <a:cubicBezTo>
                  <a:pt x="361110" y="133895"/>
                  <a:pt x="367989" y="217503"/>
                  <a:pt x="365872" y="220678"/>
                </a:cubicBezTo>
                <a:cubicBezTo>
                  <a:pt x="363755" y="223853"/>
                  <a:pt x="406618" y="115374"/>
                  <a:pt x="394447" y="122253"/>
                </a:cubicBezTo>
                <a:cubicBezTo>
                  <a:pt x="382276" y="129132"/>
                  <a:pt x="358464" y="220678"/>
                  <a:pt x="292847" y="261953"/>
                </a:cubicBezTo>
                <a:cubicBezTo>
                  <a:pt x="227230" y="303228"/>
                  <a:pt x="13447" y="360907"/>
                  <a:pt x="747" y="369903"/>
                </a:cubicBezTo>
                <a:cubicBezTo>
                  <a:pt x="-11953" y="378899"/>
                  <a:pt x="139918" y="357203"/>
                  <a:pt x="248397" y="31910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546E29CB-9E0C-50ED-1EEE-FC4FD7CEDDD7}"/>
              </a:ext>
            </a:extLst>
          </p:cNvPr>
          <p:cNvSpPr/>
          <p:nvPr/>
        </p:nvSpPr>
        <p:spPr>
          <a:xfrm>
            <a:off x="6997594" y="4924389"/>
            <a:ext cx="292210" cy="73086"/>
          </a:xfrm>
          <a:custGeom>
            <a:avLst/>
            <a:gdLst>
              <a:gd name="connsiteX0" fmla="*/ 106 w 292210"/>
              <a:gd name="connsiteY0" fmla="*/ 36 h 73086"/>
              <a:gd name="connsiteX1" fmla="*/ 158856 w 292210"/>
              <a:gd name="connsiteY1" fmla="*/ 12736 h 73086"/>
              <a:gd name="connsiteX2" fmla="*/ 241406 w 292210"/>
              <a:gd name="connsiteY2" fmla="*/ 50836 h 73086"/>
              <a:gd name="connsiteX3" fmla="*/ 235056 w 292210"/>
              <a:gd name="connsiteY3" fmla="*/ 38136 h 73086"/>
              <a:gd name="connsiteX4" fmla="*/ 292206 w 292210"/>
              <a:gd name="connsiteY4" fmla="*/ 73061 h 73086"/>
              <a:gd name="connsiteX5" fmla="*/ 231881 w 292210"/>
              <a:gd name="connsiteY5" fmla="*/ 31786 h 73086"/>
              <a:gd name="connsiteX6" fmla="*/ 184256 w 292210"/>
              <a:gd name="connsiteY6" fmla="*/ 9561 h 73086"/>
              <a:gd name="connsiteX7" fmla="*/ 106 w 292210"/>
              <a:gd name="connsiteY7" fmla="*/ 36 h 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210" h="73086">
                <a:moveTo>
                  <a:pt x="106" y="36"/>
                </a:moveTo>
                <a:cubicBezTo>
                  <a:pt x="-4127" y="565"/>
                  <a:pt x="118640" y="4269"/>
                  <a:pt x="158856" y="12736"/>
                </a:cubicBezTo>
                <a:cubicBezTo>
                  <a:pt x="199072" y="21203"/>
                  <a:pt x="241406" y="50836"/>
                  <a:pt x="241406" y="50836"/>
                </a:cubicBezTo>
                <a:cubicBezTo>
                  <a:pt x="254106" y="55069"/>
                  <a:pt x="226589" y="34432"/>
                  <a:pt x="235056" y="38136"/>
                </a:cubicBezTo>
                <a:cubicBezTo>
                  <a:pt x="243523" y="41840"/>
                  <a:pt x="292735" y="74119"/>
                  <a:pt x="292206" y="73061"/>
                </a:cubicBezTo>
                <a:cubicBezTo>
                  <a:pt x="291677" y="72003"/>
                  <a:pt x="249873" y="42369"/>
                  <a:pt x="231881" y="31786"/>
                </a:cubicBezTo>
                <a:cubicBezTo>
                  <a:pt x="213889" y="21203"/>
                  <a:pt x="216535" y="14324"/>
                  <a:pt x="184256" y="9561"/>
                </a:cubicBezTo>
                <a:cubicBezTo>
                  <a:pt x="151977" y="4799"/>
                  <a:pt x="4339" y="-493"/>
                  <a:pt x="106" y="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C5813E93-3633-8976-D278-3E72A47BF566}"/>
              </a:ext>
            </a:extLst>
          </p:cNvPr>
          <p:cNvSpPr/>
          <p:nvPr/>
        </p:nvSpPr>
        <p:spPr>
          <a:xfrm>
            <a:off x="6804025" y="4759097"/>
            <a:ext cx="238125" cy="178028"/>
          </a:xfrm>
          <a:custGeom>
            <a:avLst/>
            <a:gdLst>
              <a:gd name="connsiteX0" fmla="*/ 0 w 238125"/>
              <a:gd name="connsiteY0" fmla="*/ 178028 h 178028"/>
              <a:gd name="connsiteX1" fmla="*/ 139700 w 238125"/>
              <a:gd name="connsiteY1" fmla="*/ 120878 h 178028"/>
              <a:gd name="connsiteX2" fmla="*/ 228600 w 238125"/>
              <a:gd name="connsiteY2" fmla="*/ 98653 h 178028"/>
              <a:gd name="connsiteX3" fmla="*/ 215900 w 238125"/>
              <a:gd name="connsiteY3" fmla="*/ 73253 h 178028"/>
              <a:gd name="connsiteX4" fmla="*/ 238125 w 238125"/>
              <a:gd name="connsiteY4" fmla="*/ 228 h 178028"/>
              <a:gd name="connsiteX5" fmla="*/ 215900 w 238125"/>
              <a:gd name="connsiteY5" fmla="*/ 51028 h 178028"/>
              <a:gd name="connsiteX6" fmla="*/ 206375 w 238125"/>
              <a:gd name="connsiteY6" fmla="*/ 73253 h 178028"/>
              <a:gd name="connsiteX7" fmla="*/ 158750 w 238125"/>
              <a:gd name="connsiteY7" fmla="*/ 95478 h 178028"/>
              <a:gd name="connsiteX8" fmla="*/ 0 w 238125"/>
              <a:gd name="connsiteY8" fmla="*/ 178028 h 17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25" h="178028">
                <a:moveTo>
                  <a:pt x="0" y="178028"/>
                </a:moveTo>
                <a:cubicBezTo>
                  <a:pt x="50800" y="156067"/>
                  <a:pt x="101600" y="134107"/>
                  <a:pt x="139700" y="120878"/>
                </a:cubicBezTo>
                <a:cubicBezTo>
                  <a:pt x="177800" y="107649"/>
                  <a:pt x="215900" y="106590"/>
                  <a:pt x="228600" y="98653"/>
                </a:cubicBezTo>
                <a:cubicBezTo>
                  <a:pt x="241300" y="90716"/>
                  <a:pt x="214313" y="89657"/>
                  <a:pt x="215900" y="73253"/>
                </a:cubicBezTo>
                <a:cubicBezTo>
                  <a:pt x="217487" y="56849"/>
                  <a:pt x="238125" y="3932"/>
                  <a:pt x="238125" y="228"/>
                </a:cubicBezTo>
                <a:cubicBezTo>
                  <a:pt x="238125" y="-3476"/>
                  <a:pt x="221192" y="38857"/>
                  <a:pt x="215900" y="51028"/>
                </a:cubicBezTo>
                <a:cubicBezTo>
                  <a:pt x="210608" y="63199"/>
                  <a:pt x="215900" y="65845"/>
                  <a:pt x="206375" y="73253"/>
                </a:cubicBezTo>
                <a:cubicBezTo>
                  <a:pt x="196850" y="80661"/>
                  <a:pt x="158750" y="95478"/>
                  <a:pt x="158750" y="95478"/>
                </a:cubicBezTo>
                <a:lnTo>
                  <a:pt x="0" y="17802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2D5F89AC-EB2A-F509-E1CD-BD0ABCEDBD90}"/>
              </a:ext>
            </a:extLst>
          </p:cNvPr>
          <p:cNvSpPr/>
          <p:nvPr/>
        </p:nvSpPr>
        <p:spPr>
          <a:xfrm>
            <a:off x="6969113" y="4768284"/>
            <a:ext cx="273337" cy="83284"/>
          </a:xfrm>
          <a:custGeom>
            <a:avLst/>
            <a:gdLst>
              <a:gd name="connsiteX0" fmla="*/ 12 w 273337"/>
              <a:gd name="connsiteY0" fmla="*/ 83116 h 83284"/>
              <a:gd name="connsiteX1" fmla="*/ 177812 w 273337"/>
              <a:gd name="connsiteY1" fmla="*/ 51366 h 83284"/>
              <a:gd name="connsiteX2" fmla="*/ 206387 w 273337"/>
              <a:gd name="connsiteY2" fmla="*/ 64066 h 83284"/>
              <a:gd name="connsiteX3" fmla="*/ 203212 w 273337"/>
              <a:gd name="connsiteY3" fmla="*/ 566 h 83284"/>
              <a:gd name="connsiteX4" fmla="*/ 212737 w 273337"/>
              <a:gd name="connsiteY4" fmla="*/ 35491 h 83284"/>
              <a:gd name="connsiteX5" fmla="*/ 228612 w 273337"/>
              <a:gd name="connsiteY5" fmla="*/ 79941 h 83284"/>
              <a:gd name="connsiteX6" fmla="*/ 273062 w 273337"/>
              <a:gd name="connsiteY6" fmla="*/ 16441 h 83284"/>
              <a:gd name="connsiteX7" fmla="*/ 244487 w 273337"/>
              <a:gd name="connsiteY7" fmla="*/ 64066 h 83284"/>
              <a:gd name="connsiteX8" fmla="*/ 187337 w 273337"/>
              <a:gd name="connsiteY8" fmla="*/ 64066 h 83284"/>
              <a:gd name="connsiteX9" fmla="*/ 12 w 273337"/>
              <a:gd name="connsiteY9" fmla="*/ 83116 h 8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337" h="83284">
                <a:moveTo>
                  <a:pt x="12" y="83116"/>
                </a:moveTo>
                <a:cubicBezTo>
                  <a:pt x="-1576" y="80999"/>
                  <a:pt x="143416" y="54541"/>
                  <a:pt x="177812" y="51366"/>
                </a:cubicBezTo>
                <a:cubicBezTo>
                  <a:pt x="212208" y="48191"/>
                  <a:pt x="202154" y="72533"/>
                  <a:pt x="206387" y="64066"/>
                </a:cubicBezTo>
                <a:cubicBezTo>
                  <a:pt x="210620" y="55599"/>
                  <a:pt x="202154" y="5328"/>
                  <a:pt x="203212" y="566"/>
                </a:cubicBezTo>
                <a:cubicBezTo>
                  <a:pt x="204270" y="-4196"/>
                  <a:pt x="208504" y="22262"/>
                  <a:pt x="212737" y="35491"/>
                </a:cubicBezTo>
                <a:cubicBezTo>
                  <a:pt x="216970" y="48720"/>
                  <a:pt x="218558" y="83116"/>
                  <a:pt x="228612" y="79941"/>
                </a:cubicBezTo>
                <a:cubicBezTo>
                  <a:pt x="238666" y="76766"/>
                  <a:pt x="270416" y="19087"/>
                  <a:pt x="273062" y="16441"/>
                </a:cubicBezTo>
                <a:cubicBezTo>
                  <a:pt x="275708" y="13795"/>
                  <a:pt x="258774" y="56129"/>
                  <a:pt x="244487" y="64066"/>
                </a:cubicBezTo>
                <a:cubicBezTo>
                  <a:pt x="230200" y="72003"/>
                  <a:pt x="221733" y="61420"/>
                  <a:pt x="187337" y="64066"/>
                </a:cubicBezTo>
                <a:cubicBezTo>
                  <a:pt x="152941" y="66712"/>
                  <a:pt x="1600" y="85233"/>
                  <a:pt x="12" y="831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B7CDFFF9-B784-BF25-AB49-CA8CE15457B8}"/>
              </a:ext>
            </a:extLst>
          </p:cNvPr>
          <p:cNvSpPr/>
          <p:nvPr/>
        </p:nvSpPr>
        <p:spPr>
          <a:xfrm>
            <a:off x="7086594" y="4776709"/>
            <a:ext cx="378277" cy="268545"/>
          </a:xfrm>
          <a:custGeom>
            <a:avLst/>
            <a:gdLst>
              <a:gd name="connsiteX0" fmla="*/ 6 w 378277"/>
              <a:gd name="connsiteY0" fmla="*/ 103266 h 268545"/>
              <a:gd name="connsiteX1" fmla="*/ 130181 w 378277"/>
              <a:gd name="connsiteY1" fmla="*/ 87391 h 268545"/>
              <a:gd name="connsiteX2" fmla="*/ 238131 w 378277"/>
              <a:gd name="connsiteY2" fmla="*/ 1666 h 268545"/>
              <a:gd name="connsiteX3" fmla="*/ 206381 w 378277"/>
              <a:gd name="connsiteY3" fmla="*/ 39766 h 268545"/>
              <a:gd name="connsiteX4" fmla="*/ 187331 w 378277"/>
              <a:gd name="connsiteY4" fmla="*/ 147716 h 268545"/>
              <a:gd name="connsiteX5" fmla="*/ 206381 w 378277"/>
              <a:gd name="connsiteY5" fmla="*/ 119141 h 268545"/>
              <a:gd name="connsiteX6" fmla="*/ 247656 w 378277"/>
              <a:gd name="connsiteY6" fmla="*/ 49291 h 268545"/>
              <a:gd name="connsiteX7" fmla="*/ 228606 w 378277"/>
              <a:gd name="connsiteY7" fmla="*/ 103266 h 268545"/>
              <a:gd name="connsiteX8" fmla="*/ 231781 w 378277"/>
              <a:gd name="connsiteY8" fmla="*/ 169941 h 268545"/>
              <a:gd name="connsiteX9" fmla="*/ 231781 w 378277"/>
              <a:gd name="connsiteY9" fmla="*/ 169941 h 268545"/>
              <a:gd name="connsiteX10" fmla="*/ 288931 w 378277"/>
              <a:gd name="connsiteY10" fmla="*/ 90566 h 268545"/>
              <a:gd name="connsiteX11" fmla="*/ 247656 w 378277"/>
              <a:gd name="connsiteY11" fmla="*/ 198516 h 268545"/>
              <a:gd name="connsiteX12" fmla="*/ 377831 w 378277"/>
              <a:gd name="connsiteY12" fmla="*/ 166766 h 268545"/>
              <a:gd name="connsiteX13" fmla="*/ 288931 w 378277"/>
              <a:gd name="connsiteY13" fmla="*/ 201691 h 268545"/>
              <a:gd name="connsiteX14" fmla="*/ 250831 w 378277"/>
              <a:gd name="connsiteY14" fmla="*/ 268366 h 268545"/>
              <a:gd name="connsiteX15" fmla="*/ 250831 w 378277"/>
              <a:gd name="connsiteY15" fmla="*/ 217566 h 268545"/>
              <a:gd name="connsiteX16" fmla="*/ 203206 w 378277"/>
              <a:gd name="connsiteY16" fmla="*/ 109616 h 268545"/>
              <a:gd name="connsiteX17" fmla="*/ 152406 w 378277"/>
              <a:gd name="connsiteY17" fmla="*/ 58816 h 268545"/>
              <a:gd name="connsiteX18" fmla="*/ 60331 w 378277"/>
              <a:gd name="connsiteY18" fmla="*/ 49291 h 268545"/>
              <a:gd name="connsiteX19" fmla="*/ 123831 w 378277"/>
              <a:gd name="connsiteY19" fmla="*/ 74691 h 268545"/>
              <a:gd name="connsiteX20" fmla="*/ 6 w 378277"/>
              <a:gd name="connsiteY20" fmla="*/ 103266 h 26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8277" h="268545">
                <a:moveTo>
                  <a:pt x="6" y="103266"/>
                </a:moveTo>
                <a:cubicBezTo>
                  <a:pt x="1064" y="105383"/>
                  <a:pt x="90494" y="104324"/>
                  <a:pt x="130181" y="87391"/>
                </a:cubicBezTo>
                <a:cubicBezTo>
                  <a:pt x="169868" y="70458"/>
                  <a:pt x="225431" y="9603"/>
                  <a:pt x="238131" y="1666"/>
                </a:cubicBezTo>
                <a:cubicBezTo>
                  <a:pt x="250831" y="-6271"/>
                  <a:pt x="214848" y="15424"/>
                  <a:pt x="206381" y="39766"/>
                </a:cubicBezTo>
                <a:cubicBezTo>
                  <a:pt x="197914" y="64108"/>
                  <a:pt x="187331" y="134487"/>
                  <a:pt x="187331" y="147716"/>
                </a:cubicBezTo>
                <a:cubicBezTo>
                  <a:pt x="187331" y="160945"/>
                  <a:pt x="196327" y="135545"/>
                  <a:pt x="206381" y="119141"/>
                </a:cubicBezTo>
                <a:cubicBezTo>
                  <a:pt x="216435" y="102737"/>
                  <a:pt x="243952" y="51937"/>
                  <a:pt x="247656" y="49291"/>
                </a:cubicBezTo>
                <a:cubicBezTo>
                  <a:pt x="251360" y="46645"/>
                  <a:pt x="231252" y="83158"/>
                  <a:pt x="228606" y="103266"/>
                </a:cubicBezTo>
                <a:cubicBezTo>
                  <a:pt x="225960" y="123374"/>
                  <a:pt x="231781" y="169941"/>
                  <a:pt x="231781" y="169941"/>
                </a:cubicBezTo>
                <a:lnTo>
                  <a:pt x="231781" y="169941"/>
                </a:lnTo>
                <a:cubicBezTo>
                  <a:pt x="241306" y="156712"/>
                  <a:pt x="286285" y="85804"/>
                  <a:pt x="288931" y="90566"/>
                </a:cubicBezTo>
                <a:cubicBezTo>
                  <a:pt x="291577" y="95328"/>
                  <a:pt x="232839" y="185816"/>
                  <a:pt x="247656" y="198516"/>
                </a:cubicBezTo>
                <a:cubicBezTo>
                  <a:pt x="262473" y="211216"/>
                  <a:pt x="370952" y="166237"/>
                  <a:pt x="377831" y="166766"/>
                </a:cubicBezTo>
                <a:cubicBezTo>
                  <a:pt x="384710" y="167295"/>
                  <a:pt x="310098" y="184758"/>
                  <a:pt x="288931" y="201691"/>
                </a:cubicBezTo>
                <a:cubicBezTo>
                  <a:pt x="267764" y="218624"/>
                  <a:pt x="257181" y="265720"/>
                  <a:pt x="250831" y="268366"/>
                </a:cubicBezTo>
                <a:cubicBezTo>
                  <a:pt x="244481" y="271012"/>
                  <a:pt x="258769" y="244024"/>
                  <a:pt x="250831" y="217566"/>
                </a:cubicBezTo>
                <a:cubicBezTo>
                  <a:pt x="242893" y="191108"/>
                  <a:pt x="219610" y="136074"/>
                  <a:pt x="203206" y="109616"/>
                </a:cubicBezTo>
                <a:cubicBezTo>
                  <a:pt x="186802" y="83158"/>
                  <a:pt x="176218" y="68870"/>
                  <a:pt x="152406" y="58816"/>
                </a:cubicBezTo>
                <a:cubicBezTo>
                  <a:pt x="128594" y="48762"/>
                  <a:pt x="65093" y="46645"/>
                  <a:pt x="60331" y="49291"/>
                </a:cubicBezTo>
                <a:cubicBezTo>
                  <a:pt x="55569" y="51937"/>
                  <a:pt x="129123" y="64637"/>
                  <a:pt x="123831" y="74691"/>
                </a:cubicBezTo>
                <a:cubicBezTo>
                  <a:pt x="118539" y="84745"/>
                  <a:pt x="-1052" y="101149"/>
                  <a:pt x="6" y="1032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9D2FE3B0-F42D-C42A-34F0-38E7D70DD270}"/>
              </a:ext>
            </a:extLst>
          </p:cNvPr>
          <p:cNvSpPr/>
          <p:nvPr/>
        </p:nvSpPr>
        <p:spPr>
          <a:xfrm>
            <a:off x="6879741" y="4848357"/>
            <a:ext cx="348693" cy="66546"/>
          </a:xfrm>
          <a:custGeom>
            <a:avLst/>
            <a:gdLst>
              <a:gd name="connsiteX0" fmla="*/ 484 w 348693"/>
              <a:gd name="connsiteY0" fmla="*/ 66543 h 66546"/>
              <a:gd name="connsiteX1" fmla="*/ 213209 w 348693"/>
              <a:gd name="connsiteY1" fmla="*/ 3043 h 66546"/>
              <a:gd name="connsiteX2" fmla="*/ 346559 w 348693"/>
              <a:gd name="connsiteY2" fmla="*/ 9393 h 66546"/>
              <a:gd name="connsiteX3" fmla="*/ 276709 w 348693"/>
              <a:gd name="connsiteY3" fmla="*/ 6218 h 66546"/>
              <a:gd name="connsiteX4" fmla="*/ 484 w 348693"/>
              <a:gd name="connsiteY4" fmla="*/ 66543 h 6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693" h="66546">
                <a:moveTo>
                  <a:pt x="484" y="66543"/>
                </a:moveTo>
                <a:cubicBezTo>
                  <a:pt x="-10099" y="66014"/>
                  <a:pt x="155530" y="12568"/>
                  <a:pt x="213209" y="3043"/>
                </a:cubicBezTo>
                <a:cubicBezTo>
                  <a:pt x="270888" y="-6482"/>
                  <a:pt x="346559" y="9393"/>
                  <a:pt x="346559" y="9393"/>
                </a:cubicBezTo>
                <a:cubicBezTo>
                  <a:pt x="357142" y="9922"/>
                  <a:pt x="327509" y="-1720"/>
                  <a:pt x="276709" y="6218"/>
                </a:cubicBezTo>
                <a:cubicBezTo>
                  <a:pt x="225909" y="14156"/>
                  <a:pt x="11067" y="67072"/>
                  <a:pt x="484" y="665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C00507E0-979A-5733-8B42-95C6961DCF62}"/>
              </a:ext>
            </a:extLst>
          </p:cNvPr>
          <p:cNvSpPr/>
          <p:nvPr/>
        </p:nvSpPr>
        <p:spPr>
          <a:xfrm>
            <a:off x="6965742" y="4926736"/>
            <a:ext cx="261660" cy="32715"/>
          </a:xfrm>
          <a:custGeom>
            <a:avLst/>
            <a:gdLst>
              <a:gd name="connsiteX0" fmla="*/ 208 w 261660"/>
              <a:gd name="connsiteY0" fmla="*/ 13564 h 32715"/>
              <a:gd name="connsiteX1" fmla="*/ 152608 w 261660"/>
              <a:gd name="connsiteY1" fmla="*/ 13564 h 32715"/>
              <a:gd name="connsiteX2" fmla="*/ 260558 w 261660"/>
              <a:gd name="connsiteY2" fmla="*/ 32614 h 32715"/>
              <a:gd name="connsiteX3" fmla="*/ 203408 w 261660"/>
              <a:gd name="connsiteY3" fmla="*/ 4039 h 32715"/>
              <a:gd name="connsiteX4" fmla="*/ 120858 w 261660"/>
              <a:gd name="connsiteY4" fmla="*/ 864 h 32715"/>
              <a:gd name="connsiteX5" fmla="*/ 208 w 261660"/>
              <a:gd name="connsiteY5" fmla="*/ 13564 h 3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60" h="32715">
                <a:moveTo>
                  <a:pt x="208" y="13564"/>
                </a:moveTo>
                <a:cubicBezTo>
                  <a:pt x="5500" y="15681"/>
                  <a:pt x="109216" y="10389"/>
                  <a:pt x="152608" y="13564"/>
                </a:cubicBezTo>
                <a:cubicBezTo>
                  <a:pt x="196000" y="16739"/>
                  <a:pt x="252091" y="34201"/>
                  <a:pt x="260558" y="32614"/>
                </a:cubicBezTo>
                <a:cubicBezTo>
                  <a:pt x="269025" y="31027"/>
                  <a:pt x="226691" y="9331"/>
                  <a:pt x="203408" y="4039"/>
                </a:cubicBezTo>
                <a:cubicBezTo>
                  <a:pt x="180125" y="-1253"/>
                  <a:pt x="149962" y="-194"/>
                  <a:pt x="120858" y="864"/>
                </a:cubicBezTo>
                <a:cubicBezTo>
                  <a:pt x="91754" y="1922"/>
                  <a:pt x="-5084" y="11447"/>
                  <a:pt x="208" y="135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E00DD55A-C2C1-238A-4195-C5B30B7CB755}"/>
              </a:ext>
            </a:extLst>
          </p:cNvPr>
          <p:cNvSpPr/>
          <p:nvPr/>
        </p:nvSpPr>
        <p:spPr>
          <a:xfrm>
            <a:off x="6958212" y="4875676"/>
            <a:ext cx="393083" cy="177589"/>
          </a:xfrm>
          <a:custGeom>
            <a:avLst/>
            <a:gdLst>
              <a:gd name="connsiteX0" fmla="*/ 51 w 393083"/>
              <a:gd name="connsiteY0" fmla="*/ 37219 h 177589"/>
              <a:gd name="connsiteX1" fmla="*/ 204588 w 393083"/>
              <a:gd name="connsiteY1" fmla="*/ 25187 h 177589"/>
              <a:gd name="connsiteX2" fmla="*/ 288809 w 393083"/>
              <a:gd name="connsiteY2" fmla="*/ 49250 h 177589"/>
              <a:gd name="connsiteX3" fmla="*/ 280788 w 393083"/>
              <a:gd name="connsiteY3" fmla="*/ 17166 h 177589"/>
              <a:gd name="connsiteX4" fmla="*/ 393083 w 393083"/>
              <a:gd name="connsiteY4" fmla="*/ 177587 h 177589"/>
              <a:gd name="connsiteX5" fmla="*/ 280788 w 393083"/>
              <a:gd name="connsiteY5" fmla="*/ 21177 h 177589"/>
              <a:gd name="connsiteX6" fmla="*/ 160472 w 393083"/>
              <a:gd name="connsiteY6" fmla="*/ 1124 h 177589"/>
              <a:gd name="connsiteX7" fmla="*/ 224641 w 393083"/>
              <a:gd name="connsiteY7" fmla="*/ 17166 h 177589"/>
              <a:gd name="connsiteX8" fmla="*/ 51 w 393083"/>
              <a:gd name="connsiteY8" fmla="*/ 37219 h 17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083" h="177589">
                <a:moveTo>
                  <a:pt x="51" y="37219"/>
                </a:moveTo>
                <a:cubicBezTo>
                  <a:pt x="-3291" y="38556"/>
                  <a:pt x="156462" y="23182"/>
                  <a:pt x="204588" y="25187"/>
                </a:cubicBezTo>
                <a:cubicBezTo>
                  <a:pt x="252714" y="27192"/>
                  <a:pt x="276109" y="50587"/>
                  <a:pt x="288809" y="49250"/>
                </a:cubicBezTo>
                <a:cubicBezTo>
                  <a:pt x="301509" y="47913"/>
                  <a:pt x="263409" y="-4223"/>
                  <a:pt x="280788" y="17166"/>
                </a:cubicBezTo>
                <a:cubicBezTo>
                  <a:pt x="298167" y="38555"/>
                  <a:pt x="393083" y="176919"/>
                  <a:pt x="393083" y="177587"/>
                </a:cubicBezTo>
                <a:cubicBezTo>
                  <a:pt x="393083" y="178255"/>
                  <a:pt x="319556" y="50587"/>
                  <a:pt x="280788" y="21177"/>
                </a:cubicBezTo>
                <a:cubicBezTo>
                  <a:pt x="242020" y="-8233"/>
                  <a:pt x="169830" y="1792"/>
                  <a:pt x="160472" y="1124"/>
                </a:cubicBezTo>
                <a:cubicBezTo>
                  <a:pt x="151114" y="456"/>
                  <a:pt x="248036" y="13155"/>
                  <a:pt x="224641" y="17166"/>
                </a:cubicBezTo>
                <a:cubicBezTo>
                  <a:pt x="201246" y="21176"/>
                  <a:pt x="3393" y="35882"/>
                  <a:pt x="51" y="372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47B7A573-A936-DB0A-B52E-2772973E9558}"/>
              </a:ext>
            </a:extLst>
          </p:cNvPr>
          <p:cNvSpPr/>
          <p:nvPr/>
        </p:nvSpPr>
        <p:spPr>
          <a:xfrm>
            <a:off x="7226241" y="4896868"/>
            <a:ext cx="143287" cy="211803"/>
          </a:xfrm>
          <a:custGeom>
            <a:avLst/>
            <a:gdLst>
              <a:gd name="connsiteX0" fmla="*/ 59 w 143287"/>
              <a:gd name="connsiteY0" fmla="*/ 2157 h 211803"/>
              <a:gd name="connsiteX1" fmla="*/ 76259 w 143287"/>
              <a:gd name="connsiteY1" fmla="*/ 52957 h 211803"/>
              <a:gd name="connsiteX2" fmla="*/ 142934 w 143287"/>
              <a:gd name="connsiteY2" fmla="*/ 208532 h 211803"/>
              <a:gd name="connsiteX3" fmla="*/ 101659 w 143287"/>
              <a:gd name="connsiteY3" fmla="*/ 154557 h 211803"/>
              <a:gd name="connsiteX4" fmla="*/ 79434 w 143287"/>
              <a:gd name="connsiteY4" fmla="*/ 103757 h 211803"/>
              <a:gd name="connsiteX5" fmla="*/ 88959 w 143287"/>
              <a:gd name="connsiteY5" fmla="*/ 113282 h 211803"/>
              <a:gd name="connsiteX6" fmla="*/ 59 w 143287"/>
              <a:gd name="connsiteY6" fmla="*/ 2157 h 21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287" h="211803">
                <a:moveTo>
                  <a:pt x="59" y="2157"/>
                </a:moveTo>
                <a:cubicBezTo>
                  <a:pt x="-2058" y="-7897"/>
                  <a:pt x="52447" y="18561"/>
                  <a:pt x="76259" y="52957"/>
                </a:cubicBezTo>
                <a:cubicBezTo>
                  <a:pt x="100072" y="87353"/>
                  <a:pt x="138701" y="191599"/>
                  <a:pt x="142934" y="208532"/>
                </a:cubicBezTo>
                <a:cubicBezTo>
                  <a:pt x="147167" y="225465"/>
                  <a:pt x="112242" y="172020"/>
                  <a:pt x="101659" y="154557"/>
                </a:cubicBezTo>
                <a:cubicBezTo>
                  <a:pt x="91076" y="137095"/>
                  <a:pt x="81551" y="110636"/>
                  <a:pt x="79434" y="103757"/>
                </a:cubicBezTo>
                <a:cubicBezTo>
                  <a:pt x="77317" y="96878"/>
                  <a:pt x="95838" y="127040"/>
                  <a:pt x="88959" y="113282"/>
                </a:cubicBezTo>
                <a:cubicBezTo>
                  <a:pt x="82080" y="99524"/>
                  <a:pt x="2176" y="12211"/>
                  <a:pt x="59" y="21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A06FA84F-6C7E-C9A5-9818-56DADE7F401E}"/>
              </a:ext>
            </a:extLst>
          </p:cNvPr>
          <p:cNvSpPr/>
          <p:nvPr/>
        </p:nvSpPr>
        <p:spPr>
          <a:xfrm>
            <a:off x="4538393" y="5060699"/>
            <a:ext cx="399369" cy="206310"/>
          </a:xfrm>
          <a:custGeom>
            <a:avLst/>
            <a:gdLst>
              <a:gd name="connsiteX0" fmla="*/ 356 w 399369"/>
              <a:gd name="connsiteY0" fmla="*/ 206245 h 206310"/>
              <a:gd name="connsiteX1" fmla="*/ 292964 w 399369"/>
              <a:gd name="connsiteY1" fmla="*/ 86542 h 206310"/>
              <a:gd name="connsiteX2" fmla="*/ 266363 w 399369"/>
              <a:gd name="connsiteY2" fmla="*/ 93192 h 206310"/>
              <a:gd name="connsiteX3" fmla="*/ 399367 w 399369"/>
              <a:gd name="connsiteY3" fmla="*/ 89 h 206310"/>
              <a:gd name="connsiteX4" fmla="*/ 269688 w 399369"/>
              <a:gd name="connsiteY4" fmla="*/ 76566 h 206310"/>
              <a:gd name="connsiteX5" fmla="*/ 233112 w 399369"/>
              <a:gd name="connsiteY5" fmla="*/ 103167 h 206310"/>
              <a:gd name="connsiteX6" fmla="*/ 356 w 399369"/>
              <a:gd name="connsiteY6" fmla="*/ 206245 h 20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369" h="206310">
                <a:moveTo>
                  <a:pt x="356" y="206245"/>
                </a:moveTo>
                <a:cubicBezTo>
                  <a:pt x="10331" y="203474"/>
                  <a:pt x="248629" y="105384"/>
                  <a:pt x="292964" y="86542"/>
                </a:cubicBezTo>
                <a:cubicBezTo>
                  <a:pt x="337299" y="67700"/>
                  <a:pt x="248629" y="107601"/>
                  <a:pt x="266363" y="93192"/>
                </a:cubicBezTo>
                <a:cubicBezTo>
                  <a:pt x="284097" y="78783"/>
                  <a:pt x="398813" y="2860"/>
                  <a:pt x="399367" y="89"/>
                </a:cubicBezTo>
                <a:cubicBezTo>
                  <a:pt x="399921" y="-2682"/>
                  <a:pt x="297397" y="59386"/>
                  <a:pt x="269688" y="76566"/>
                </a:cubicBezTo>
                <a:cubicBezTo>
                  <a:pt x="241979" y="93746"/>
                  <a:pt x="273567" y="83216"/>
                  <a:pt x="233112" y="103167"/>
                </a:cubicBezTo>
                <a:cubicBezTo>
                  <a:pt x="192657" y="123118"/>
                  <a:pt x="-9619" y="209016"/>
                  <a:pt x="356" y="206245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0AF62003-1F5B-E2DB-2D5C-6E7FA16F9476}"/>
              </a:ext>
            </a:extLst>
          </p:cNvPr>
          <p:cNvSpPr/>
          <p:nvPr/>
        </p:nvSpPr>
        <p:spPr>
          <a:xfrm>
            <a:off x="6273050" y="4403682"/>
            <a:ext cx="464951" cy="1032794"/>
          </a:xfrm>
          <a:custGeom>
            <a:avLst/>
            <a:gdLst>
              <a:gd name="connsiteX0" fmla="*/ 464081 w 464951"/>
              <a:gd name="connsiteY0" fmla="*/ 346994 h 1032794"/>
              <a:gd name="connsiteX1" fmla="*/ 295916 w 464951"/>
              <a:gd name="connsiteY1" fmla="*/ 662304 h 1032794"/>
              <a:gd name="connsiteX2" fmla="*/ 327447 w 464951"/>
              <a:gd name="connsiteY2" fmla="*/ 883021 h 1032794"/>
              <a:gd name="connsiteX3" fmla="*/ 295916 w 464951"/>
              <a:gd name="connsiteY3" fmla="*/ 704346 h 1032794"/>
              <a:gd name="connsiteX4" fmla="*/ 190812 w 464951"/>
              <a:gd name="connsiteY4" fmla="*/ 1030166 h 1032794"/>
              <a:gd name="connsiteX5" fmla="*/ 180302 w 464951"/>
              <a:gd name="connsiteY5" fmla="*/ 830470 h 1032794"/>
              <a:gd name="connsiteX6" fmla="*/ 96219 w 464951"/>
              <a:gd name="connsiteY6" fmla="*/ 357504 h 1032794"/>
              <a:gd name="connsiteX7" fmla="*/ 75198 w 464951"/>
              <a:gd name="connsiteY7" fmla="*/ 410056 h 1032794"/>
              <a:gd name="connsiteX8" fmla="*/ 12136 w 464951"/>
              <a:gd name="connsiteY8" fmla="*/ 21173 h 1032794"/>
              <a:gd name="connsiteX9" fmla="*/ 12136 w 464951"/>
              <a:gd name="connsiteY9" fmla="*/ 273421 h 1032794"/>
              <a:gd name="connsiteX10" fmla="*/ 138260 w 464951"/>
              <a:gd name="connsiteY10" fmla="*/ 152 h 1032794"/>
              <a:gd name="connsiteX11" fmla="*/ 85709 w 464951"/>
              <a:gd name="connsiteY11" fmla="*/ 231380 h 1032794"/>
              <a:gd name="connsiteX12" fmla="*/ 358978 w 464951"/>
              <a:gd name="connsiteY12" fmla="*/ 10663 h 1032794"/>
              <a:gd name="connsiteX13" fmla="*/ 211833 w 464951"/>
              <a:gd name="connsiteY13" fmla="*/ 315463 h 1032794"/>
              <a:gd name="connsiteX14" fmla="*/ 464081 w 464951"/>
              <a:gd name="connsiteY14" fmla="*/ 346994 h 10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4951" h="1032794">
                <a:moveTo>
                  <a:pt x="464081" y="346994"/>
                </a:moveTo>
                <a:cubicBezTo>
                  <a:pt x="478095" y="404801"/>
                  <a:pt x="318688" y="572966"/>
                  <a:pt x="295916" y="662304"/>
                </a:cubicBezTo>
                <a:cubicBezTo>
                  <a:pt x="273144" y="751642"/>
                  <a:pt x="327447" y="876014"/>
                  <a:pt x="327447" y="883021"/>
                </a:cubicBezTo>
                <a:cubicBezTo>
                  <a:pt x="327447" y="890028"/>
                  <a:pt x="318688" y="679822"/>
                  <a:pt x="295916" y="704346"/>
                </a:cubicBezTo>
                <a:cubicBezTo>
                  <a:pt x="273143" y="728870"/>
                  <a:pt x="210081" y="1009145"/>
                  <a:pt x="190812" y="1030166"/>
                </a:cubicBezTo>
                <a:cubicBezTo>
                  <a:pt x="171543" y="1051187"/>
                  <a:pt x="196067" y="942580"/>
                  <a:pt x="180302" y="830470"/>
                </a:cubicBezTo>
                <a:cubicBezTo>
                  <a:pt x="164537" y="718360"/>
                  <a:pt x="113736" y="427573"/>
                  <a:pt x="96219" y="357504"/>
                </a:cubicBezTo>
                <a:cubicBezTo>
                  <a:pt x="78702" y="287435"/>
                  <a:pt x="89212" y="466111"/>
                  <a:pt x="75198" y="410056"/>
                </a:cubicBezTo>
                <a:cubicBezTo>
                  <a:pt x="61184" y="354001"/>
                  <a:pt x="22646" y="43945"/>
                  <a:pt x="12136" y="21173"/>
                </a:cubicBezTo>
                <a:cubicBezTo>
                  <a:pt x="1626" y="-1600"/>
                  <a:pt x="-8885" y="276925"/>
                  <a:pt x="12136" y="273421"/>
                </a:cubicBezTo>
                <a:cubicBezTo>
                  <a:pt x="33157" y="269917"/>
                  <a:pt x="125998" y="7159"/>
                  <a:pt x="138260" y="152"/>
                </a:cubicBezTo>
                <a:cubicBezTo>
                  <a:pt x="150522" y="-6855"/>
                  <a:pt x="48923" y="229628"/>
                  <a:pt x="85709" y="231380"/>
                </a:cubicBezTo>
                <a:cubicBezTo>
                  <a:pt x="122495" y="233132"/>
                  <a:pt x="337957" y="-3351"/>
                  <a:pt x="358978" y="10663"/>
                </a:cubicBezTo>
                <a:cubicBezTo>
                  <a:pt x="379999" y="24677"/>
                  <a:pt x="197819" y="261160"/>
                  <a:pt x="211833" y="315463"/>
                </a:cubicBezTo>
                <a:cubicBezTo>
                  <a:pt x="225847" y="369766"/>
                  <a:pt x="450067" y="289187"/>
                  <a:pt x="464081" y="346994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734D17A2-8CFB-271A-2F09-43F852277E0D}"/>
              </a:ext>
            </a:extLst>
          </p:cNvPr>
          <p:cNvSpPr/>
          <p:nvPr/>
        </p:nvSpPr>
        <p:spPr>
          <a:xfrm>
            <a:off x="4651018" y="4594569"/>
            <a:ext cx="1479276" cy="1050422"/>
          </a:xfrm>
          <a:custGeom>
            <a:avLst/>
            <a:gdLst>
              <a:gd name="connsiteX0" fmla="*/ 778938 w 1479276"/>
              <a:gd name="connsiteY0" fmla="*/ 9 h 1050422"/>
              <a:gd name="connsiteX1" fmla="*/ 1320804 w 1479276"/>
              <a:gd name="connsiteY1" fmla="*/ 316098 h 1050422"/>
              <a:gd name="connsiteX2" fmla="*/ 1365960 w 1479276"/>
              <a:gd name="connsiteY2" fmla="*/ 643475 h 1050422"/>
              <a:gd name="connsiteX3" fmla="*/ 1478849 w 1479276"/>
              <a:gd name="connsiteY3" fmla="*/ 1049875 h 1050422"/>
              <a:gd name="connsiteX4" fmla="*/ 1320804 w 1479276"/>
              <a:gd name="connsiteY4" fmla="*/ 722498 h 1050422"/>
              <a:gd name="connsiteX5" fmla="*/ 869249 w 1479276"/>
              <a:gd name="connsiteY5" fmla="*/ 372542 h 1050422"/>
              <a:gd name="connsiteX6" fmla="*/ 4 w 1479276"/>
              <a:gd name="connsiteY6" fmla="*/ 395120 h 1050422"/>
              <a:gd name="connsiteX7" fmla="*/ 880538 w 1479276"/>
              <a:gd name="connsiteY7" fmla="*/ 361253 h 1050422"/>
              <a:gd name="connsiteX8" fmla="*/ 778938 w 1479276"/>
              <a:gd name="connsiteY8" fmla="*/ 191920 h 1050422"/>
              <a:gd name="connsiteX9" fmla="*/ 1117604 w 1479276"/>
              <a:gd name="connsiteY9" fmla="*/ 304809 h 1050422"/>
              <a:gd name="connsiteX10" fmla="*/ 778938 w 1479276"/>
              <a:gd name="connsiteY10" fmla="*/ 9 h 105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9276" h="1050422">
                <a:moveTo>
                  <a:pt x="778938" y="9"/>
                </a:moveTo>
                <a:cubicBezTo>
                  <a:pt x="812805" y="1890"/>
                  <a:pt x="1222967" y="208854"/>
                  <a:pt x="1320804" y="316098"/>
                </a:cubicBezTo>
                <a:cubicBezTo>
                  <a:pt x="1418641" y="423342"/>
                  <a:pt x="1339619" y="521179"/>
                  <a:pt x="1365960" y="643475"/>
                </a:cubicBezTo>
                <a:cubicBezTo>
                  <a:pt x="1392301" y="765771"/>
                  <a:pt x="1486375" y="1036705"/>
                  <a:pt x="1478849" y="1049875"/>
                </a:cubicBezTo>
                <a:cubicBezTo>
                  <a:pt x="1471323" y="1063045"/>
                  <a:pt x="1422404" y="835387"/>
                  <a:pt x="1320804" y="722498"/>
                </a:cubicBezTo>
                <a:cubicBezTo>
                  <a:pt x="1219204" y="609609"/>
                  <a:pt x="1089382" y="427105"/>
                  <a:pt x="869249" y="372542"/>
                </a:cubicBezTo>
                <a:cubicBezTo>
                  <a:pt x="649116" y="317979"/>
                  <a:pt x="-1877" y="397001"/>
                  <a:pt x="4" y="395120"/>
                </a:cubicBezTo>
                <a:cubicBezTo>
                  <a:pt x="1885" y="393239"/>
                  <a:pt x="750716" y="395120"/>
                  <a:pt x="880538" y="361253"/>
                </a:cubicBezTo>
                <a:cubicBezTo>
                  <a:pt x="1010360" y="327386"/>
                  <a:pt x="739427" y="201327"/>
                  <a:pt x="778938" y="191920"/>
                </a:cubicBezTo>
                <a:cubicBezTo>
                  <a:pt x="818449" y="182513"/>
                  <a:pt x="1113841" y="338676"/>
                  <a:pt x="1117604" y="304809"/>
                </a:cubicBezTo>
                <a:cubicBezTo>
                  <a:pt x="1121367" y="270942"/>
                  <a:pt x="745071" y="-1872"/>
                  <a:pt x="778938" y="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CC745361-3BC4-C47A-09A6-A091776B3BC1}"/>
              </a:ext>
            </a:extLst>
          </p:cNvPr>
          <p:cNvSpPr/>
          <p:nvPr/>
        </p:nvSpPr>
        <p:spPr>
          <a:xfrm>
            <a:off x="4454317" y="5007784"/>
            <a:ext cx="118058" cy="228395"/>
          </a:xfrm>
          <a:custGeom>
            <a:avLst/>
            <a:gdLst>
              <a:gd name="connsiteX0" fmla="*/ 117683 w 118058"/>
              <a:gd name="connsiteY0" fmla="*/ 821 h 228395"/>
              <a:gd name="connsiteX1" fmla="*/ 47661 w 118058"/>
              <a:gd name="connsiteY1" fmla="*/ 95557 h 228395"/>
              <a:gd name="connsiteX2" fmla="*/ 2353 w 118058"/>
              <a:gd name="connsiteY2" fmla="*/ 227362 h 228395"/>
              <a:gd name="connsiteX3" fmla="*/ 14710 w 118058"/>
              <a:gd name="connsiteY3" fmla="*/ 149102 h 228395"/>
              <a:gd name="connsiteX4" fmla="*/ 117683 w 118058"/>
              <a:gd name="connsiteY4" fmla="*/ 821 h 22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58" h="228395">
                <a:moveTo>
                  <a:pt x="117683" y="821"/>
                </a:moveTo>
                <a:cubicBezTo>
                  <a:pt x="123175" y="-8103"/>
                  <a:pt x="66883" y="57800"/>
                  <a:pt x="47661" y="95557"/>
                </a:cubicBezTo>
                <a:cubicBezTo>
                  <a:pt x="28439" y="133314"/>
                  <a:pt x="7845" y="218438"/>
                  <a:pt x="2353" y="227362"/>
                </a:cubicBezTo>
                <a:cubicBezTo>
                  <a:pt x="-3139" y="236286"/>
                  <a:pt x="980" y="185486"/>
                  <a:pt x="14710" y="149102"/>
                </a:cubicBezTo>
                <a:cubicBezTo>
                  <a:pt x="28440" y="112718"/>
                  <a:pt x="112191" y="9745"/>
                  <a:pt x="117683" y="8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52E6B01B-3B42-0CA4-E17E-C32CB2406856}"/>
              </a:ext>
            </a:extLst>
          </p:cNvPr>
          <p:cNvSpPr/>
          <p:nvPr/>
        </p:nvSpPr>
        <p:spPr>
          <a:xfrm>
            <a:off x="5220559" y="4920279"/>
            <a:ext cx="322788" cy="23074"/>
          </a:xfrm>
          <a:custGeom>
            <a:avLst/>
            <a:gdLst>
              <a:gd name="connsiteX0" fmla="*/ 798 w 322788"/>
              <a:gd name="connsiteY0" fmla="*/ 5112 h 23074"/>
              <a:gd name="connsiteX1" fmla="*/ 111232 w 322788"/>
              <a:gd name="connsiteY1" fmla="*/ 695 h 23074"/>
              <a:gd name="connsiteX2" fmla="*/ 318850 w 322788"/>
              <a:gd name="connsiteY2" fmla="*/ 22782 h 23074"/>
              <a:gd name="connsiteX3" fmla="*/ 252589 w 322788"/>
              <a:gd name="connsiteY3" fmla="*/ 13947 h 23074"/>
              <a:gd name="connsiteX4" fmla="*/ 164241 w 322788"/>
              <a:gd name="connsiteY4" fmla="*/ 695 h 23074"/>
              <a:gd name="connsiteX5" fmla="*/ 798 w 322788"/>
              <a:gd name="connsiteY5" fmla="*/ 5112 h 2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788" h="23074">
                <a:moveTo>
                  <a:pt x="798" y="5112"/>
                </a:moveTo>
                <a:cubicBezTo>
                  <a:pt x="-8037" y="5112"/>
                  <a:pt x="58223" y="-2250"/>
                  <a:pt x="111232" y="695"/>
                </a:cubicBezTo>
                <a:cubicBezTo>
                  <a:pt x="164241" y="3640"/>
                  <a:pt x="295291" y="20573"/>
                  <a:pt x="318850" y="22782"/>
                </a:cubicBezTo>
                <a:cubicBezTo>
                  <a:pt x="342409" y="24991"/>
                  <a:pt x="252589" y="13947"/>
                  <a:pt x="252589" y="13947"/>
                </a:cubicBezTo>
                <a:cubicBezTo>
                  <a:pt x="226821" y="10266"/>
                  <a:pt x="198108" y="2167"/>
                  <a:pt x="164241" y="695"/>
                </a:cubicBezTo>
                <a:cubicBezTo>
                  <a:pt x="130374" y="-778"/>
                  <a:pt x="9633" y="5112"/>
                  <a:pt x="798" y="51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9B55A75E-8BC8-10AC-C299-55EB71EDD37C}"/>
              </a:ext>
            </a:extLst>
          </p:cNvPr>
          <p:cNvSpPr/>
          <p:nvPr/>
        </p:nvSpPr>
        <p:spPr>
          <a:xfrm>
            <a:off x="5168156" y="4873362"/>
            <a:ext cx="344410" cy="72172"/>
          </a:xfrm>
          <a:custGeom>
            <a:avLst/>
            <a:gdLst>
              <a:gd name="connsiteX0" fmla="*/ 33 w 344410"/>
              <a:gd name="connsiteY0" fmla="*/ 16849 h 72172"/>
              <a:gd name="connsiteX1" fmla="*/ 186570 w 344410"/>
              <a:gd name="connsiteY1" fmla="*/ 2219 h 72172"/>
              <a:gd name="connsiteX2" fmla="*/ 343847 w 344410"/>
              <a:gd name="connsiteY2" fmla="*/ 71713 h 72172"/>
              <a:gd name="connsiteX3" fmla="*/ 237777 w 344410"/>
              <a:gd name="connsiteY3" fmla="*/ 31480 h 72172"/>
              <a:gd name="connsiteX4" fmla="*/ 201201 w 344410"/>
              <a:gd name="connsiteY4" fmla="*/ 13192 h 72172"/>
              <a:gd name="connsiteX5" fmla="*/ 33 w 344410"/>
              <a:gd name="connsiteY5" fmla="*/ 16849 h 7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410" h="72172">
                <a:moveTo>
                  <a:pt x="33" y="16849"/>
                </a:moveTo>
                <a:cubicBezTo>
                  <a:pt x="-2405" y="15020"/>
                  <a:pt x="129268" y="-6925"/>
                  <a:pt x="186570" y="2219"/>
                </a:cubicBezTo>
                <a:cubicBezTo>
                  <a:pt x="243872" y="11363"/>
                  <a:pt x="335313" y="66836"/>
                  <a:pt x="343847" y="71713"/>
                </a:cubicBezTo>
                <a:cubicBezTo>
                  <a:pt x="352381" y="76590"/>
                  <a:pt x="261551" y="41233"/>
                  <a:pt x="237777" y="31480"/>
                </a:cubicBezTo>
                <a:cubicBezTo>
                  <a:pt x="214003" y="21727"/>
                  <a:pt x="235339" y="15630"/>
                  <a:pt x="201201" y="13192"/>
                </a:cubicBezTo>
                <a:cubicBezTo>
                  <a:pt x="167063" y="10754"/>
                  <a:pt x="2471" y="18678"/>
                  <a:pt x="33" y="168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EF2D887-C369-87BD-5B2B-66BCD9D81C7A}"/>
              </a:ext>
            </a:extLst>
          </p:cNvPr>
          <p:cNvSpPr/>
          <p:nvPr/>
        </p:nvSpPr>
        <p:spPr>
          <a:xfrm>
            <a:off x="4360635" y="4995724"/>
            <a:ext cx="755414" cy="405594"/>
          </a:xfrm>
          <a:custGeom>
            <a:avLst/>
            <a:gdLst>
              <a:gd name="connsiteX0" fmla="*/ 1815 w 755414"/>
              <a:gd name="connsiteY0" fmla="*/ 262076 h 405594"/>
              <a:gd name="connsiteX1" fmla="*/ 349478 w 755414"/>
              <a:gd name="connsiteY1" fmla="*/ 157301 h 405594"/>
              <a:gd name="connsiteX2" fmla="*/ 530453 w 755414"/>
              <a:gd name="connsiteY2" fmla="*/ 38239 h 405594"/>
              <a:gd name="connsiteX3" fmla="*/ 430440 w 755414"/>
              <a:gd name="connsiteY3" fmla="*/ 66814 h 405594"/>
              <a:gd name="connsiteX4" fmla="*/ 754290 w 755414"/>
              <a:gd name="connsiteY4" fmla="*/ 139 h 405594"/>
              <a:gd name="connsiteX5" fmla="*/ 530453 w 755414"/>
              <a:gd name="connsiteY5" fmla="*/ 52526 h 405594"/>
              <a:gd name="connsiteX6" fmla="*/ 349478 w 755414"/>
              <a:gd name="connsiteY6" fmla="*/ 157301 h 405594"/>
              <a:gd name="connsiteX7" fmla="*/ 16103 w 755414"/>
              <a:gd name="connsiteY7" fmla="*/ 404951 h 405594"/>
              <a:gd name="connsiteX8" fmla="*/ 487590 w 755414"/>
              <a:gd name="connsiteY8" fmla="*/ 76339 h 405594"/>
              <a:gd name="connsiteX9" fmla="*/ 225653 w 755414"/>
              <a:gd name="connsiteY9" fmla="*/ 214451 h 405594"/>
              <a:gd name="connsiteX10" fmla="*/ 1815 w 755414"/>
              <a:gd name="connsiteY10" fmla="*/ 262076 h 40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5414" h="405594">
                <a:moveTo>
                  <a:pt x="1815" y="262076"/>
                </a:moveTo>
                <a:cubicBezTo>
                  <a:pt x="22452" y="252551"/>
                  <a:pt x="261372" y="194607"/>
                  <a:pt x="349478" y="157301"/>
                </a:cubicBezTo>
                <a:cubicBezTo>
                  <a:pt x="437584" y="119995"/>
                  <a:pt x="516959" y="53320"/>
                  <a:pt x="530453" y="38239"/>
                </a:cubicBezTo>
                <a:cubicBezTo>
                  <a:pt x="543947" y="23158"/>
                  <a:pt x="393134" y="73164"/>
                  <a:pt x="430440" y="66814"/>
                </a:cubicBezTo>
                <a:cubicBezTo>
                  <a:pt x="467746" y="60464"/>
                  <a:pt x="737621" y="2520"/>
                  <a:pt x="754290" y="139"/>
                </a:cubicBezTo>
                <a:cubicBezTo>
                  <a:pt x="770959" y="-2242"/>
                  <a:pt x="597922" y="26332"/>
                  <a:pt x="530453" y="52526"/>
                </a:cubicBezTo>
                <a:cubicBezTo>
                  <a:pt x="462984" y="78720"/>
                  <a:pt x="435203" y="98564"/>
                  <a:pt x="349478" y="157301"/>
                </a:cubicBezTo>
                <a:cubicBezTo>
                  <a:pt x="263753" y="216038"/>
                  <a:pt x="-6916" y="418445"/>
                  <a:pt x="16103" y="404951"/>
                </a:cubicBezTo>
                <a:cubicBezTo>
                  <a:pt x="39122" y="391457"/>
                  <a:pt x="452665" y="108089"/>
                  <a:pt x="487590" y="76339"/>
                </a:cubicBezTo>
                <a:cubicBezTo>
                  <a:pt x="522515" y="44589"/>
                  <a:pt x="309790" y="185876"/>
                  <a:pt x="225653" y="214451"/>
                </a:cubicBezTo>
                <a:cubicBezTo>
                  <a:pt x="141516" y="243026"/>
                  <a:pt x="-18822" y="271601"/>
                  <a:pt x="1815" y="2620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C563D85-D345-0F76-9583-C36208A3F451}"/>
              </a:ext>
            </a:extLst>
          </p:cNvPr>
          <p:cNvSpPr/>
          <p:nvPr/>
        </p:nvSpPr>
        <p:spPr>
          <a:xfrm>
            <a:off x="4635036" y="4847701"/>
            <a:ext cx="810089" cy="210096"/>
          </a:xfrm>
          <a:custGeom>
            <a:avLst/>
            <a:gdLst>
              <a:gd name="connsiteX0" fmla="*/ 464 w 810089"/>
              <a:gd name="connsiteY0" fmla="*/ 210074 h 210096"/>
              <a:gd name="connsiteX1" fmla="*/ 413214 w 810089"/>
              <a:gd name="connsiteY1" fmla="*/ 92599 h 210096"/>
              <a:gd name="connsiteX2" fmla="*/ 324314 w 810089"/>
              <a:gd name="connsiteY2" fmla="*/ 92599 h 210096"/>
              <a:gd name="connsiteX3" fmla="*/ 514814 w 810089"/>
              <a:gd name="connsiteY3" fmla="*/ 3699 h 210096"/>
              <a:gd name="connsiteX4" fmla="*/ 810089 w 810089"/>
              <a:gd name="connsiteY4" fmla="*/ 19574 h 210096"/>
              <a:gd name="connsiteX5" fmla="*/ 517989 w 810089"/>
              <a:gd name="connsiteY5" fmla="*/ 524 h 210096"/>
              <a:gd name="connsiteX6" fmla="*/ 333839 w 810089"/>
              <a:gd name="connsiteY6" fmla="*/ 44974 h 210096"/>
              <a:gd name="connsiteX7" fmla="*/ 444964 w 810089"/>
              <a:gd name="connsiteY7" fmla="*/ 51324 h 210096"/>
              <a:gd name="connsiteX8" fmla="*/ 333839 w 810089"/>
              <a:gd name="connsiteY8" fmla="*/ 102124 h 210096"/>
              <a:gd name="connsiteX9" fmla="*/ 464 w 810089"/>
              <a:gd name="connsiteY9" fmla="*/ 210074 h 2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0089" h="210096">
                <a:moveTo>
                  <a:pt x="464" y="210074"/>
                </a:moveTo>
                <a:cubicBezTo>
                  <a:pt x="13693" y="208487"/>
                  <a:pt x="359239" y="112178"/>
                  <a:pt x="413214" y="92599"/>
                </a:cubicBezTo>
                <a:cubicBezTo>
                  <a:pt x="467189" y="73020"/>
                  <a:pt x="307381" y="107416"/>
                  <a:pt x="324314" y="92599"/>
                </a:cubicBezTo>
                <a:cubicBezTo>
                  <a:pt x="341247" y="77782"/>
                  <a:pt x="433852" y="15870"/>
                  <a:pt x="514814" y="3699"/>
                </a:cubicBezTo>
                <a:cubicBezTo>
                  <a:pt x="595776" y="-8472"/>
                  <a:pt x="809560" y="20103"/>
                  <a:pt x="810089" y="19574"/>
                </a:cubicBezTo>
                <a:cubicBezTo>
                  <a:pt x="810618" y="19045"/>
                  <a:pt x="597364" y="-3709"/>
                  <a:pt x="517989" y="524"/>
                </a:cubicBezTo>
                <a:cubicBezTo>
                  <a:pt x="438614" y="4757"/>
                  <a:pt x="346010" y="36507"/>
                  <a:pt x="333839" y="44974"/>
                </a:cubicBezTo>
                <a:cubicBezTo>
                  <a:pt x="321668" y="53441"/>
                  <a:pt x="444964" y="41799"/>
                  <a:pt x="444964" y="51324"/>
                </a:cubicBezTo>
                <a:cubicBezTo>
                  <a:pt x="444964" y="60849"/>
                  <a:pt x="407393" y="76724"/>
                  <a:pt x="333839" y="102124"/>
                </a:cubicBezTo>
                <a:cubicBezTo>
                  <a:pt x="260285" y="127524"/>
                  <a:pt x="-12765" y="211661"/>
                  <a:pt x="464" y="2100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580B132-7DEA-04C8-FCAB-368EC05E70B3}"/>
              </a:ext>
            </a:extLst>
          </p:cNvPr>
          <p:cNvSpPr/>
          <p:nvPr/>
        </p:nvSpPr>
        <p:spPr>
          <a:xfrm>
            <a:off x="6473528" y="4463222"/>
            <a:ext cx="269896" cy="1095459"/>
          </a:xfrm>
          <a:custGeom>
            <a:avLst/>
            <a:gdLst>
              <a:gd name="connsiteX0" fmla="*/ 269609 w 269896"/>
              <a:gd name="connsiteY0" fmla="*/ 672 h 1095459"/>
              <a:gd name="connsiteX1" fmla="*/ 66909 w 269896"/>
              <a:gd name="connsiteY1" fmla="*/ 496159 h 1095459"/>
              <a:gd name="connsiteX2" fmla="*/ 35378 w 269896"/>
              <a:gd name="connsiteY2" fmla="*/ 658319 h 1095459"/>
              <a:gd name="connsiteX3" fmla="*/ 202042 w 269896"/>
              <a:gd name="connsiteY3" fmla="*/ 424088 h 1095459"/>
              <a:gd name="connsiteX4" fmla="*/ 53396 w 269896"/>
              <a:gd name="connsiteY4" fmla="*/ 784443 h 1095459"/>
              <a:gd name="connsiteX5" fmla="*/ 8352 w 269896"/>
              <a:gd name="connsiteY5" fmla="*/ 1095249 h 1095459"/>
              <a:gd name="connsiteX6" fmla="*/ 8352 w 269896"/>
              <a:gd name="connsiteY6" fmla="*/ 820478 h 1095459"/>
              <a:gd name="connsiteX7" fmla="*/ 93936 w 269896"/>
              <a:gd name="connsiteY7" fmla="*/ 149318 h 1095459"/>
              <a:gd name="connsiteX8" fmla="*/ 17361 w 269896"/>
              <a:gd name="connsiteY8" fmla="*/ 383548 h 1095459"/>
              <a:gd name="connsiteX9" fmla="*/ 269609 w 269896"/>
              <a:gd name="connsiteY9" fmla="*/ 672 h 109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896" h="1095459">
                <a:moveTo>
                  <a:pt x="269609" y="672"/>
                </a:moveTo>
                <a:cubicBezTo>
                  <a:pt x="277867" y="19441"/>
                  <a:pt x="105947" y="386551"/>
                  <a:pt x="66909" y="496159"/>
                </a:cubicBezTo>
                <a:cubicBezTo>
                  <a:pt x="27870" y="605767"/>
                  <a:pt x="12856" y="670331"/>
                  <a:pt x="35378" y="658319"/>
                </a:cubicBezTo>
                <a:cubicBezTo>
                  <a:pt x="57900" y="646307"/>
                  <a:pt x="199039" y="403067"/>
                  <a:pt x="202042" y="424088"/>
                </a:cubicBezTo>
                <a:cubicBezTo>
                  <a:pt x="205045" y="445109"/>
                  <a:pt x="85678" y="672583"/>
                  <a:pt x="53396" y="784443"/>
                </a:cubicBezTo>
                <a:cubicBezTo>
                  <a:pt x="21114" y="896303"/>
                  <a:pt x="15859" y="1089243"/>
                  <a:pt x="8352" y="1095249"/>
                </a:cubicBezTo>
                <a:cubicBezTo>
                  <a:pt x="845" y="1101255"/>
                  <a:pt x="-5912" y="978133"/>
                  <a:pt x="8352" y="820478"/>
                </a:cubicBezTo>
                <a:cubicBezTo>
                  <a:pt x="22616" y="662823"/>
                  <a:pt x="92435" y="222140"/>
                  <a:pt x="93936" y="149318"/>
                </a:cubicBezTo>
                <a:cubicBezTo>
                  <a:pt x="95437" y="76496"/>
                  <a:pt x="-10416" y="405319"/>
                  <a:pt x="17361" y="383548"/>
                </a:cubicBezTo>
                <a:cubicBezTo>
                  <a:pt x="45138" y="361777"/>
                  <a:pt x="261351" y="-18097"/>
                  <a:pt x="269609" y="67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439C61C-3A7A-0526-72BF-2B95B323CAA5}"/>
              </a:ext>
            </a:extLst>
          </p:cNvPr>
          <p:cNvSpPr/>
          <p:nvPr/>
        </p:nvSpPr>
        <p:spPr>
          <a:xfrm>
            <a:off x="5052670" y="4687548"/>
            <a:ext cx="809023" cy="924981"/>
          </a:xfrm>
          <a:custGeom>
            <a:avLst/>
            <a:gdLst>
              <a:gd name="connsiteX0" fmla="*/ 127429 w 809023"/>
              <a:gd name="connsiteY0" fmla="*/ 73638 h 924981"/>
              <a:gd name="connsiteX1" fmla="*/ 681474 w 809023"/>
              <a:gd name="connsiteY1" fmla="*/ 524082 h 924981"/>
              <a:gd name="connsiteX2" fmla="*/ 672465 w 809023"/>
              <a:gd name="connsiteY2" fmla="*/ 312373 h 924981"/>
              <a:gd name="connsiteX3" fmla="*/ 807598 w 809023"/>
              <a:gd name="connsiteY3" fmla="*/ 605161 h 924981"/>
              <a:gd name="connsiteX4" fmla="*/ 717509 w 809023"/>
              <a:gd name="connsiteY4" fmla="*/ 794348 h 924981"/>
              <a:gd name="connsiteX5" fmla="*/ 348146 w 809023"/>
              <a:gd name="connsiteY5" fmla="*/ 924976 h 924981"/>
              <a:gd name="connsiteX6" fmla="*/ 649943 w 809023"/>
              <a:gd name="connsiteY6" fmla="*/ 789843 h 924981"/>
              <a:gd name="connsiteX7" fmla="*/ 582376 w 809023"/>
              <a:gd name="connsiteY7" fmla="*/ 582639 h 924981"/>
              <a:gd name="connsiteX8" fmla="*/ 411208 w 809023"/>
              <a:gd name="connsiteY8" fmla="*/ 339400 h 924981"/>
              <a:gd name="connsiteX9" fmla="*/ 1304 w 809023"/>
              <a:gd name="connsiteY9" fmla="*/ 298860 h 924981"/>
              <a:gd name="connsiteX10" fmla="*/ 276075 w 809023"/>
              <a:gd name="connsiteY10" fmla="*/ 289851 h 924981"/>
              <a:gd name="connsiteX11" fmla="*/ 127429 w 809023"/>
              <a:gd name="connsiteY11" fmla="*/ 19585 h 924981"/>
              <a:gd name="connsiteX12" fmla="*/ 127429 w 809023"/>
              <a:gd name="connsiteY12" fmla="*/ 73638 h 92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023" h="924981">
                <a:moveTo>
                  <a:pt x="127429" y="73638"/>
                </a:moveTo>
                <a:cubicBezTo>
                  <a:pt x="219770" y="157721"/>
                  <a:pt x="590635" y="484293"/>
                  <a:pt x="681474" y="524082"/>
                </a:cubicBezTo>
                <a:cubicBezTo>
                  <a:pt x="772313" y="563871"/>
                  <a:pt x="651444" y="298860"/>
                  <a:pt x="672465" y="312373"/>
                </a:cubicBezTo>
                <a:cubicBezTo>
                  <a:pt x="693486" y="325886"/>
                  <a:pt x="800091" y="524832"/>
                  <a:pt x="807598" y="605161"/>
                </a:cubicBezTo>
                <a:cubicBezTo>
                  <a:pt x="815105" y="685490"/>
                  <a:pt x="794084" y="741046"/>
                  <a:pt x="717509" y="794348"/>
                </a:cubicBezTo>
                <a:cubicBezTo>
                  <a:pt x="640934" y="847650"/>
                  <a:pt x="359407" y="925727"/>
                  <a:pt x="348146" y="924976"/>
                </a:cubicBezTo>
                <a:cubicBezTo>
                  <a:pt x="336885" y="924225"/>
                  <a:pt x="610905" y="846899"/>
                  <a:pt x="649943" y="789843"/>
                </a:cubicBezTo>
                <a:cubicBezTo>
                  <a:pt x="688981" y="732787"/>
                  <a:pt x="622165" y="657713"/>
                  <a:pt x="582376" y="582639"/>
                </a:cubicBezTo>
                <a:cubicBezTo>
                  <a:pt x="542587" y="507565"/>
                  <a:pt x="508053" y="386696"/>
                  <a:pt x="411208" y="339400"/>
                </a:cubicBezTo>
                <a:cubicBezTo>
                  <a:pt x="314363" y="292104"/>
                  <a:pt x="23826" y="307118"/>
                  <a:pt x="1304" y="298860"/>
                </a:cubicBezTo>
                <a:cubicBezTo>
                  <a:pt x="-21218" y="290602"/>
                  <a:pt x="255054" y="336397"/>
                  <a:pt x="276075" y="289851"/>
                </a:cubicBezTo>
                <a:cubicBezTo>
                  <a:pt x="297096" y="243305"/>
                  <a:pt x="152954" y="52618"/>
                  <a:pt x="127429" y="19585"/>
                </a:cubicBezTo>
                <a:cubicBezTo>
                  <a:pt x="101904" y="-13448"/>
                  <a:pt x="35088" y="-10445"/>
                  <a:pt x="127429" y="7363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9D84C1F-C646-BEB5-B6F9-26CA085095BA}"/>
              </a:ext>
            </a:extLst>
          </p:cNvPr>
          <p:cNvSpPr/>
          <p:nvPr/>
        </p:nvSpPr>
        <p:spPr>
          <a:xfrm>
            <a:off x="5594801" y="4920787"/>
            <a:ext cx="266996" cy="231644"/>
          </a:xfrm>
          <a:custGeom>
            <a:avLst/>
            <a:gdLst>
              <a:gd name="connsiteX0" fmla="*/ 7 w 266996"/>
              <a:gd name="connsiteY0" fmla="*/ 5 h 231644"/>
              <a:gd name="connsiteX1" fmla="*/ 103702 w 266996"/>
              <a:gd name="connsiteY1" fmla="*/ 108413 h 231644"/>
              <a:gd name="connsiteX2" fmla="*/ 263958 w 266996"/>
              <a:gd name="connsiteY2" fmla="*/ 230961 h 231644"/>
              <a:gd name="connsiteX3" fmla="*/ 197970 w 266996"/>
              <a:gd name="connsiteY3" fmla="*/ 155547 h 231644"/>
              <a:gd name="connsiteX4" fmla="*/ 65995 w 266996"/>
              <a:gd name="connsiteY4" fmla="*/ 103700 h 231644"/>
              <a:gd name="connsiteX5" fmla="*/ 108415 w 266996"/>
              <a:gd name="connsiteY5" fmla="*/ 103700 h 231644"/>
              <a:gd name="connsiteX6" fmla="*/ 7 w 266996"/>
              <a:gd name="connsiteY6" fmla="*/ 5 h 23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996" h="231644">
                <a:moveTo>
                  <a:pt x="7" y="5"/>
                </a:moveTo>
                <a:cubicBezTo>
                  <a:pt x="-778" y="790"/>
                  <a:pt x="59710" y="69920"/>
                  <a:pt x="103702" y="108413"/>
                </a:cubicBezTo>
                <a:cubicBezTo>
                  <a:pt x="147694" y="146906"/>
                  <a:pt x="248247" y="223105"/>
                  <a:pt x="263958" y="230961"/>
                </a:cubicBezTo>
                <a:cubicBezTo>
                  <a:pt x="279669" y="238817"/>
                  <a:pt x="230964" y="176757"/>
                  <a:pt x="197970" y="155547"/>
                </a:cubicBezTo>
                <a:cubicBezTo>
                  <a:pt x="164976" y="134337"/>
                  <a:pt x="80921" y="112341"/>
                  <a:pt x="65995" y="103700"/>
                </a:cubicBezTo>
                <a:cubicBezTo>
                  <a:pt x="51069" y="95059"/>
                  <a:pt x="120198" y="119411"/>
                  <a:pt x="108415" y="103700"/>
                </a:cubicBezTo>
                <a:cubicBezTo>
                  <a:pt x="96632" y="87989"/>
                  <a:pt x="792" y="-780"/>
                  <a:pt x="7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92AF31B-5BB0-3269-525C-3F48B7AA4CE6}"/>
              </a:ext>
            </a:extLst>
          </p:cNvPr>
          <p:cNvSpPr/>
          <p:nvPr/>
        </p:nvSpPr>
        <p:spPr>
          <a:xfrm>
            <a:off x="5751778" y="4617456"/>
            <a:ext cx="72944" cy="144561"/>
          </a:xfrm>
          <a:custGeom>
            <a:avLst/>
            <a:gdLst>
              <a:gd name="connsiteX0" fmla="*/ 215 w 72944"/>
              <a:gd name="connsiteY0" fmla="*/ 74 h 144561"/>
              <a:gd name="connsiteX1" fmla="*/ 49540 w 72944"/>
              <a:gd name="connsiteY1" fmla="*/ 45605 h 144561"/>
              <a:gd name="connsiteX2" fmla="*/ 34363 w 72944"/>
              <a:gd name="connsiteY2" fmla="*/ 75958 h 144561"/>
              <a:gd name="connsiteX3" fmla="*/ 68511 w 72944"/>
              <a:gd name="connsiteY3" fmla="*/ 45605 h 144561"/>
              <a:gd name="connsiteX4" fmla="*/ 4010 w 72944"/>
              <a:gd name="connsiteY4" fmla="*/ 144254 h 144561"/>
              <a:gd name="connsiteX5" fmla="*/ 45746 w 72944"/>
              <a:gd name="connsiteY5" fmla="*/ 75958 h 144561"/>
              <a:gd name="connsiteX6" fmla="*/ 72305 w 72944"/>
              <a:gd name="connsiteY6" fmla="*/ 56987 h 144561"/>
              <a:gd name="connsiteX7" fmla="*/ 215 w 72944"/>
              <a:gd name="connsiteY7" fmla="*/ 74 h 14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944" h="144561">
                <a:moveTo>
                  <a:pt x="215" y="74"/>
                </a:moveTo>
                <a:cubicBezTo>
                  <a:pt x="-3579" y="-1823"/>
                  <a:pt x="43849" y="32958"/>
                  <a:pt x="49540" y="45605"/>
                </a:cubicBezTo>
                <a:cubicBezTo>
                  <a:pt x="55231" y="58252"/>
                  <a:pt x="31201" y="75958"/>
                  <a:pt x="34363" y="75958"/>
                </a:cubicBezTo>
                <a:cubicBezTo>
                  <a:pt x="37525" y="75958"/>
                  <a:pt x="73570" y="34223"/>
                  <a:pt x="68511" y="45605"/>
                </a:cubicBezTo>
                <a:cubicBezTo>
                  <a:pt x="63452" y="56987"/>
                  <a:pt x="7804" y="139195"/>
                  <a:pt x="4010" y="144254"/>
                </a:cubicBezTo>
                <a:cubicBezTo>
                  <a:pt x="216" y="149313"/>
                  <a:pt x="34363" y="90503"/>
                  <a:pt x="45746" y="75958"/>
                </a:cubicBezTo>
                <a:cubicBezTo>
                  <a:pt x="57129" y="61413"/>
                  <a:pt x="76732" y="68369"/>
                  <a:pt x="72305" y="56987"/>
                </a:cubicBezTo>
                <a:cubicBezTo>
                  <a:pt x="67878" y="45605"/>
                  <a:pt x="4009" y="1971"/>
                  <a:pt x="215" y="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BEAB5F6-51D1-BF51-AA19-8A38F025FC9B}"/>
              </a:ext>
            </a:extLst>
          </p:cNvPr>
          <p:cNvSpPr/>
          <p:nvPr/>
        </p:nvSpPr>
        <p:spPr>
          <a:xfrm>
            <a:off x="4202483" y="4451349"/>
            <a:ext cx="1687609" cy="430033"/>
          </a:xfrm>
          <a:custGeom>
            <a:avLst/>
            <a:gdLst>
              <a:gd name="connsiteX0" fmla="*/ 549 w 1687609"/>
              <a:gd name="connsiteY0" fmla="*/ 429462 h 430033"/>
              <a:gd name="connsiteX1" fmla="*/ 461759 w 1687609"/>
              <a:gd name="connsiteY1" fmla="*/ 96588 h 430033"/>
              <a:gd name="connsiteX2" fmla="*/ 281285 w 1687609"/>
              <a:gd name="connsiteY2" fmla="*/ 128672 h 430033"/>
              <a:gd name="connsiteX3" fmla="*/ 766559 w 1687609"/>
              <a:gd name="connsiteY3" fmla="*/ 28409 h 430033"/>
              <a:gd name="connsiteX4" fmla="*/ 774580 w 1687609"/>
              <a:gd name="connsiteY4" fmla="*/ 16377 h 430033"/>
              <a:gd name="connsiteX5" fmla="*/ 1360117 w 1687609"/>
              <a:gd name="connsiteY5" fmla="*/ 335 h 430033"/>
              <a:gd name="connsiteX6" fmla="*/ 1291938 w 1687609"/>
              <a:gd name="connsiteY6" fmla="*/ 32419 h 430033"/>
              <a:gd name="connsiteX7" fmla="*/ 1656896 w 1687609"/>
              <a:gd name="connsiteY7" fmla="*/ 56483 h 430033"/>
              <a:gd name="connsiteX8" fmla="*/ 1668928 w 1687609"/>
              <a:gd name="connsiteY8" fmla="*/ 124662 h 430033"/>
              <a:gd name="connsiteX9" fmla="*/ 1672938 w 1687609"/>
              <a:gd name="connsiteY9" fmla="*/ 20388 h 430033"/>
              <a:gd name="connsiteX10" fmla="*/ 1640854 w 1687609"/>
              <a:gd name="connsiteY10" fmla="*/ 313156 h 430033"/>
              <a:gd name="connsiteX11" fmla="*/ 1608770 w 1687609"/>
              <a:gd name="connsiteY11" fmla="*/ 261019 h 430033"/>
              <a:gd name="connsiteX12" fmla="*/ 866822 w 1687609"/>
              <a:gd name="connsiteY12" fmla="*/ 208883 h 430033"/>
              <a:gd name="connsiteX13" fmla="*/ 1007191 w 1687609"/>
              <a:gd name="connsiteY13" fmla="*/ 160756 h 430033"/>
              <a:gd name="connsiteX14" fmla="*/ 570043 w 1687609"/>
              <a:gd name="connsiteY14" fmla="*/ 176798 h 430033"/>
              <a:gd name="connsiteX15" fmla="*/ 549 w 1687609"/>
              <a:gd name="connsiteY15" fmla="*/ 429462 h 43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7609" h="430033">
                <a:moveTo>
                  <a:pt x="549" y="429462"/>
                </a:moveTo>
                <a:cubicBezTo>
                  <a:pt x="-17498" y="416094"/>
                  <a:pt x="414970" y="146720"/>
                  <a:pt x="461759" y="96588"/>
                </a:cubicBezTo>
                <a:cubicBezTo>
                  <a:pt x="508548" y="46456"/>
                  <a:pt x="230485" y="140035"/>
                  <a:pt x="281285" y="128672"/>
                </a:cubicBezTo>
                <a:cubicBezTo>
                  <a:pt x="332085" y="117309"/>
                  <a:pt x="684343" y="47125"/>
                  <a:pt x="766559" y="28409"/>
                </a:cubicBezTo>
                <a:cubicBezTo>
                  <a:pt x="848775" y="9693"/>
                  <a:pt x="675654" y="21056"/>
                  <a:pt x="774580" y="16377"/>
                </a:cubicBezTo>
                <a:cubicBezTo>
                  <a:pt x="873506" y="11698"/>
                  <a:pt x="1273891" y="-2339"/>
                  <a:pt x="1360117" y="335"/>
                </a:cubicBezTo>
                <a:cubicBezTo>
                  <a:pt x="1446343" y="3009"/>
                  <a:pt x="1242475" y="23061"/>
                  <a:pt x="1291938" y="32419"/>
                </a:cubicBezTo>
                <a:cubicBezTo>
                  <a:pt x="1341401" y="41777"/>
                  <a:pt x="1594064" y="41109"/>
                  <a:pt x="1656896" y="56483"/>
                </a:cubicBezTo>
                <a:cubicBezTo>
                  <a:pt x="1719728" y="71857"/>
                  <a:pt x="1666254" y="130678"/>
                  <a:pt x="1668928" y="124662"/>
                </a:cubicBezTo>
                <a:cubicBezTo>
                  <a:pt x="1671602" y="118646"/>
                  <a:pt x="1677617" y="-11028"/>
                  <a:pt x="1672938" y="20388"/>
                </a:cubicBezTo>
                <a:cubicBezTo>
                  <a:pt x="1668259" y="51804"/>
                  <a:pt x="1651549" y="273051"/>
                  <a:pt x="1640854" y="313156"/>
                </a:cubicBezTo>
                <a:cubicBezTo>
                  <a:pt x="1630159" y="353261"/>
                  <a:pt x="1737775" y="278398"/>
                  <a:pt x="1608770" y="261019"/>
                </a:cubicBezTo>
                <a:cubicBezTo>
                  <a:pt x="1479765" y="243640"/>
                  <a:pt x="967085" y="225593"/>
                  <a:pt x="866822" y="208883"/>
                </a:cubicBezTo>
                <a:cubicBezTo>
                  <a:pt x="766559" y="192173"/>
                  <a:pt x="1056654" y="166103"/>
                  <a:pt x="1007191" y="160756"/>
                </a:cubicBezTo>
                <a:cubicBezTo>
                  <a:pt x="957728" y="155408"/>
                  <a:pt x="733806" y="136024"/>
                  <a:pt x="570043" y="176798"/>
                </a:cubicBezTo>
                <a:cubicBezTo>
                  <a:pt x="406280" y="217572"/>
                  <a:pt x="18596" y="442830"/>
                  <a:pt x="549" y="42946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0CDF245-1450-1AB7-C1C3-3EBC38C42EFD}"/>
              </a:ext>
            </a:extLst>
          </p:cNvPr>
          <p:cNvSpPr/>
          <p:nvPr/>
        </p:nvSpPr>
        <p:spPr>
          <a:xfrm>
            <a:off x="4208031" y="4519860"/>
            <a:ext cx="1731572" cy="422422"/>
          </a:xfrm>
          <a:custGeom>
            <a:avLst/>
            <a:gdLst>
              <a:gd name="connsiteX0" fmla="*/ 75211 w 1731572"/>
              <a:gd name="connsiteY0" fmla="*/ 284751 h 422422"/>
              <a:gd name="connsiteX1" fmla="*/ 528401 w 1731572"/>
              <a:gd name="connsiteY1" fmla="*/ 144382 h 422422"/>
              <a:gd name="connsiteX2" fmla="*/ 921432 w 1731572"/>
              <a:gd name="connsiteY2" fmla="*/ 104277 h 422422"/>
              <a:gd name="connsiteX3" fmla="*/ 913411 w 1731572"/>
              <a:gd name="connsiteY3" fmla="*/ 68182 h 422422"/>
              <a:gd name="connsiteX4" fmla="*/ 1382643 w 1731572"/>
              <a:gd name="connsiteY4" fmla="*/ 108287 h 422422"/>
              <a:gd name="connsiteX5" fmla="*/ 1342537 w 1731572"/>
              <a:gd name="connsiteY5" fmla="*/ 3 h 422422"/>
              <a:gd name="connsiteX6" fmla="*/ 1639316 w 1731572"/>
              <a:gd name="connsiteY6" fmla="*/ 112298 h 422422"/>
              <a:gd name="connsiteX7" fmla="*/ 1627285 w 1731572"/>
              <a:gd name="connsiteY7" fmla="*/ 180477 h 422422"/>
              <a:gd name="connsiteX8" fmla="*/ 1731558 w 1731572"/>
              <a:gd name="connsiteY8" fmla="*/ 92245 h 422422"/>
              <a:gd name="connsiteX9" fmla="*/ 1619264 w 1731572"/>
              <a:gd name="connsiteY9" fmla="*/ 196519 h 422422"/>
              <a:gd name="connsiteX10" fmla="*/ 1170085 w 1731572"/>
              <a:gd name="connsiteY10" fmla="*/ 92245 h 422422"/>
              <a:gd name="connsiteX11" fmla="*/ 1013674 w 1731572"/>
              <a:gd name="connsiteY11" fmla="*/ 172456 h 422422"/>
              <a:gd name="connsiteX12" fmla="*/ 1069822 w 1731572"/>
              <a:gd name="connsiteY12" fmla="*/ 180477 h 422422"/>
              <a:gd name="connsiteX13" fmla="*/ 388032 w 1731572"/>
              <a:gd name="connsiteY13" fmla="*/ 280740 h 422422"/>
              <a:gd name="connsiteX14" fmla="*/ 636685 w 1731572"/>
              <a:gd name="connsiteY14" fmla="*/ 208551 h 422422"/>
              <a:gd name="connsiteX15" fmla="*/ 19064 w 1731572"/>
              <a:gd name="connsiteY15" fmla="*/ 421108 h 422422"/>
              <a:gd name="connsiteX16" fmla="*/ 251674 w 1731572"/>
              <a:gd name="connsiteY16" fmla="*/ 296782 h 422422"/>
              <a:gd name="connsiteX17" fmla="*/ 15053 w 1731572"/>
              <a:gd name="connsiteY17" fmla="*/ 264698 h 422422"/>
              <a:gd name="connsiteX18" fmla="*/ 75211 w 1731572"/>
              <a:gd name="connsiteY18" fmla="*/ 284751 h 42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31572" h="422422">
                <a:moveTo>
                  <a:pt x="75211" y="284751"/>
                </a:moveTo>
                <a:cubicBezTo>
                  <a:pt x="160769" y="264698"/>
                  <a:pt x="387364" y="174461"/>
                  <a:pt x="528401" y="144382"/>
                </a:cubicBezTo>
                <a:cubicBezTo>
                  <a:pt x="669438" y="114303"/>
                  <a:pt x="857264" y="116977"/>
                  <a:pt x="921432" y="104277"/>
                </a:cubicBezTo>
                <a:cubicBezTo>
                  <a:pt x="985600" y="91577"/>
                  <a:pt x="836543" y="67514"/>
                  <a:pt x="913411" y="68182"/>
                </a:cubicBezTo>
                <a:cubicBezTo>
                  <a:pt x="990279" y="68850"/>
                  <a:pt x="1311122" y="119650"/>
                  <a:pt x="1382643" y="108287"/>
                </a:cubicBezTo>
                <a:cubicBezTo>
                  <a:pt x="1454164" y="96924"/>
                  <a:pt x="1299758" y="-665"/>
                  <a:pt x="1342537" y="3"/>
                </a:cubicBezTo>
                <a:cubicBezTo>
                  <a:pt x="1385316" y="671"/>
                  <a:pt x="1591858" y="82219"/>
                  <a:pt x="1639316" y="112298"/>
                </a:cubicBezTo>
                <a:cubicBezTo>
                  <a:pt x="1686774" y="142377"/>
                  <a:pt x="1611912" y="183819"/>
                  <a:pt x="1627285" y="180477"/>
                </a:cubicBezTo>
                <a:cubicBezTo>
                  <a:pt x="1642658" y="177135"/>
                  <a:pt x="1732895" y="89571"/>
                  <a:pt x="1731558" y="92245"/>
                </a:cubicBezTo>
                <a:cubicBezTo>
                  <a:pt x="1730221" y="94919"/>
                  <a:pt x="1712843" y="196519"/>
                  <a:pt x="1619264" y="196519"/>
                </a:cubicBezTo>
                <a:cubicBezTo>
                  <a:pt x="1525685" y="196519"/>
                  <a:pt x="1271017" y="96255"/>
                  <a:pt x="1170085" y="92245"/>
                </a:cubicBezTo>
                <a:cubicBezTo>
                  <a:pt x="1069153" y="88235"/>
                  <a:pt x="1030385" y="157751"/>
                  <a:pt x="1013674" y="172456"/>
                </a:cubicBezTo>
                <a:cubicBezTo>
                  <a:pt x="996964" y="187161"/>
                  <a:pt x="1174096" y="162430"/>
                  <a:pt x="1069822" y="180477"/>
                </a:cubicBezTo>
                <a:cubicBezTo>
                  <a:pt x="965548" y="198524"/>
                  <a:pt x="460222" y="276061"/>
                  <a:pt x="388032" y="280740"/>
                </a:cubicBezTo>
                <a:cubicBezTo>
                  <a:pt x="315842" y="285419"/>
                  <a:pt x="698180" y="185156"/>
                  <a:pt x="636685" y="208551"/>
                </a:cubicBezTo>
                <a:cubicBezTo>
                  <a:pt x="575190" y="231946"/>
                  <a:pt x="83233" y="406403"/>
                  <a:pt x="19064" y="421108"/>
                </a:cubicBezTo>
                <a:cubicBezTo>
                  <a:pt x="-45105" y="435813"/>
                  <a:pt x="252342" y="322850"/>
                  <a:pt x="251674" y="296782"/>
                </a:cubicBezTo>
                <a:cubicBezTo>
                  <a:pt x="251006" y="270714"/>
                  <a:pt x="41121" y="266703"/>
                  <a:pt x="15053" y="264698"/>
                </a:cubicBezTo>
                <a:cubicBezTo>
                  <a:pt x="-11015" y="262693"/>
                  <a:pt x="-10347" y="304804"/>
                  <a:pt x="75211" y="28475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7877A25-247F-02A7-FAFC-8B02DCE261C9}"/>
              </a:ext>
            </a:extLst>
          </p:cNvPr>
          <p:cNvSpPr/>
          <p:nvPr/>
        </p:nvSpPr>
        <p:spPr>
          <a:xfrm>
            <a:off x="6493041" y="4266735"/>
            <a:ext cx="954506" cy="510875"/>
          </a:xfrm>
          <a:custGeom>
            <a:avLst/>
            <a:gdLst>
              <a:gd name="connsiteX0" fmla="*/ 846222 w 954506"/>
              <a:gd name="connsiteY0" fmla="*/ 465 h 510875"/>
              <a:gd name="connsiteX1" fmla="*/ 661738 w 954506"/>
              <a:gd name="connsiteY1" fmla="*/ 92707 h 510875"/>
              <a:gd name="connsiteX2" fmla="*/ 112296 w 954506"/>
              <a:gd name="connsiteY2" fmla="*/ 269170 h 510875"/>
              <a:gd name="connsiteX3" fmla="*/ 352927 w 954506"/>
              <a:gd name="connsiteY3" fmla="*/ 209012 h 510875"/>
              <a:gd name="connsiteX4" fmla="*/ 144380 w 954506"/>
              <a:gd name="connsiteY4" fmla="*/ 313286 h 510875"/>
              <a:gd name="connsiteX5" fmla="*/ 216570 w 954506"/>
              <a:gd name="connsiteY5" fmla="*/ 341360 h 510875"/>
              <a:gd name="connsiteX6" fmla="*/ 1 w 954506"/>
              <a:gd name="connsiteY6" fmla="*/ 461676 h 510875"/>
              <a:gd name="connsiteX7" fmla="*/ 212559 w 954506"/>
              <a:gd name="connsiteY7" fmla="*/ 345370 h 510875"/>
              <a:gd name="connsiteX8" fmla="*/ 148391 w 954506"/>
              <a:gd name="connsiteY8" fmla="*/ 501781 h 510875"/>
              <a:gd name="connsiteX9" fmla="*/ 501317 w 954506"/>
              <a:gd name="connsiteY9" fmla="*/ 341360 h 510875"/>
              <a:gd name="connsiteX10" fmla="*/ 220580 w 954506"/>
              <a:gd name="connsiteY10" fmla="*/ 509802 h 510875"/>
              <a:gd name="connsiteX11" fmla="*/ 798096 w 954506"/>
              <a:gd name="connsiteY11" fmla="*/ 241097 h 510875"/>
              <a:gd name="connsiteX12" fmla="*/ 954506 w 954506"/>
              <a:gd name="connsiteY12" fmla="*/ 241097 h 510875"/>
              <a:gd name="connsiteX13" fmla="*/ 665748 w 954506"/>
              <a:gd name="connsiteY13" fmla="*/ 241097 h 510875"/>
              <a:gd name="connsiteX14" fmla="*/ 413085 w 954506"/>
              <a:gd name="connsiteY14" fmla="*/ 225054 h 510875"/>
              <a:gd name="connsiteX15" fmla="*/ 701843 w 954506"/>
              <a:gd name="connsiteY15" fmla="*/ 128802 h 510875"/>
              <a:gd name="connsiteX16" fmla="*/ 846222 w 954506"/>
              <a:gd name="connsiteY16" fmla="*/ 465 h 51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506" h="510875">
                <a:moveTo>
                  <a:pt x="846222" y="465"/>
                </a:moveTo>
                <a:cubicBezTo>
                  <a:pt x="839538" y="-5551"/>
                  <a:pt x="784059" y="47923"/>
                  <a:pt x="661738" y="92707"/>
                </a:cubicBezTo>
                <a:cubicBezTo>
                  <a:pt x="539417" y="137491"/>
                  <a:pt x="163764" y="249786"/>
                  <a:pt x="112296" y="269170"/>
                </a:cubicBezTo>
                <a:cubicBezTo>
                  <a:pt x="60828" y="288554"/>
                  <a:pt x="347580" y="201659"/>
                  <a:pt x="352927" y="209012"/>
                </a:cubicBezTo>
                <a:cubicBezTo>
                  <a:pt x="358274" y="216365"/>
                  <a:pt x="167106" y="291228"/>
                  <a:pt x="144380" y="313286"/>
                </a:cubicBezTo>
                <a:cubicBezTo>
                  <a:pt x="121654" y="335344"/>
                  <a:pt x="240633" y="316628"/>
                  <a:pt x="216570" y="341360"/>
                </a:cubicBezTo>
                <a:cubicBezTo>
                  <a:pt x="192507" y="366092"/>
                  <a:pt x="669" y="461008"/>
                  <a:pt x="1" y="461676"/>
                </a:cubicBezTo>
                <a:cubicBezTo>
                  <a:pt x="-668" y="462344"/>
                  <a:pt x="187827" y="338686"/>
                  <a:pt x="212559" y="345370"/>
                </a:cubicBezTo>
                <a:cubicBezTo>
                  <a:pt x="237291" y="352054"/>
                  <a:pt x="100265" y="502449"/>
                  <a:pt x="148391" y="501781"/>
                </a:cubicBezTo>
                <a:cubicBezTo>
                  <a:pt x="196517" y="501113"/>
                  <a:pt x="489285" y="340023"/>
                  <a:pt x="501317" y="341360"/>
                </a:cubicBezTo>
                <a:cubicBezTo>
                  <a:pt x="513348" y="342697"/>
                  <a:pt x="171117" y="526513"/>
                  <a:pt x="220580" y="509802"/>
                </a:cubicBezTo>
                <a:cubicBezTo>
                  <a:pt x="270043" y="493092"/>
                  <a:pt x="675775" y="285881"/>
                  <a:pt x="798096" y="241097"/>
                </a:cubicBezTo>
                <a:cubicBezTo>
                  <a:pt x="920417" y="196313"/>
                  <a:pt x="954506" y="241097"/>
                  <a:pt x="954506" y="241097"/>
                </a:cubicBezTo>
                <a:cubicBezTo>
                  <a:pt x="932448" y="241097"/>
                  <a:pt x="755985" y="243771"/>
                  <a:pt x="665748" y="241097"/>
                </a:cubicBezTo>
                <a:cubicBezTo>
                  <a:pt x="575511" y="238423"/>
                  <a:pt x="407069" y="243770"/>
                  <a:pt x="413085" y="225054"/>
                </a:cubicBezTo>
                <a:cubicBezTo>
                  <a:pt x="419101" y="206338"/>
                  <a:pt x="629653" y="164228"/>
                  <a:pt x="701843" y="128802"/>
                </a:cubicBezTo>
                <a:cubicBezTo>
                  <a:pt x="774032" y="93376"/>
                  <a:pt x="852906" y="6481"/>
                  <a:pt x="846222" y="46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58CB016-9F64-4788-65AF-CC80B6070532}"/>
              </a:ext>
            </a:extLst>
          </p:cNvPr>
          <p:cNvSpPr/>
          <p:nvPr/>
        </p:nvSpPr>
        <p:spPr>
          <a:xfrm>
            <a:off x="6741680" y="4330826"/>
            <a:ext cx="596438" cy="342103"/>
          </a:xfrm>
          <a:custGeom>
            <a:avLst/>
            <a:gdLst>
              <a:gd name="connsiteX0" fmla="*/ 553467 w 596438"/>
              <a:gd name="connsiteY0" fmla="*/ 542 h 342103"/>
              <a:gd name="connsiteX1" fmla="*/ 208562 w 596438"/>
              <a:gd name="connsiteY1" fmla="*/ 156953 h 342103"/>
              <a:gd name="connsiteX2" fmla="*/ 15 w 596438"/>
              <a:gd name="connsiteY2" fmla="*/ 269248 h 342103"/>
              <a:gd name="connsiteX3" fmla="*/ 196531 w 596438"/>
              <a:gd name="connsiteY3" fmla="*/ 233153 h 342103"/>
              <a:gd name="connsiteX4" fmla="*/ 68194 w 596438"/>
              <a:gd name="connsiteY4" fmla="*/ 341437 h 342103"/>
              <a:gd name="connsiteX5" fmla="*/ 589562 w 596438"/>
              <a:gd name="connsiteY5" fmla="*/ 172995 h 342103"/>
              <a:gd name="connsiteX6" fmla="*/ 377004 w 596438"/>
              <a:gd name="connsiteY6" fmla="*/ 205079 h 342103"/>
              <a:gd name="connsiteX7" fmla="*/ 529404 w 596438"/>
              <a:gd name="connsiteY7" fmla="*/ 100806 h 342103"/>
              <a:gd name="connsiteX8" fmla="*/ 481278 w 596438"/>
              <a:gd name="connsiteY8" fmla="*/ 104816 h 342103"/>
              <a:gd name="connsiteX9" fmla="*/ 553467 w 596438"/>
              <a:gd name="connsiteY9" fmla="*/ 542 h 3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38" h="342103">
                <a:moveTo>
                  <a:pt x="553467" y="542"/>
                </a:moveTo>
                <a:cubicBezTo>
                  <a:pt x="508014" y="9231"/>
                  <a:pt x="300804" y="112169"/>
                  <a:pt x="208562" y="156953"/>
                </a:cubicBezTo>
                <a:cubicBezTo>
                  <a:pt x="116320" y="201737"/>
                  <a:pt x="2020" y="256548"/>
                  <a:pt x="15" y="269248"/>
                </a:cubicBezTo>
                <a:cubicBezTo>
                  <a:pt x="-1990" y="281948"/>
                  <a:pt x="185168" y="221122"/>
                  <a:pt x="196531" y="233153"/>
                </a:cubicBezTo>
                <a:cubicBezTo>
                  <a:pt x="207894" y="245184"/>
                  <a:pt x="2689" y="351463"/>
                  <a:pt x="68194" y="341437"/>
                </a:cubicBezTo>
                <a:cubicBezTo>
                  <a:pt x="133699" y="331411"/>
                  <a:pt x="538094" y="195721"/>
                  <a:pt x="589562" y="172995"/>
                </a:cubicBezTo>
                <a:cubicBezTo>
                  <a:pt x="641030" y="150269"/>
                  <a:pt x="387030" y="217111"/>
                  <a:pt x="377004" y="205079"/>
                </a:cubicBezTo>
                <a:cubicBezTo>
                  <a:pt x="366978" y="193047"/>
                  <a:pt x="512025" y="117516"/>
                  <a:pt x="529404" y="100806"/>
                </a:cubicBezTo>
                <a:cubicBezTo>
                  <a:pt x="546783" y="84096"/>
                  <a:pt x="475931" y="119521"/>
                  <a:pt x="481278" y="104816"/>
                </a:cubicBezTo>
                <a:cubicBezTo>
                  <a:pt x="486625" y="90111"/>
                  <a:pt x="598920" y="-8147"/>
                  <a:pt x="553467" y="54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2A75291-063B-202E-4C6A-263EEE160751}"/>
              </a:ext>
            </a:extLst>
          </p:cNvPr>
          <p:cNvSpPr/>
          <p:nvPr/>
        </p:nvSpPr>
        <p:spPr>
          <a:xfrm>
            <a:off x="6711308" y="4387470"/>
            <a:ext cx="695287" cy="281580"/>
          </a:xfrm>
          <a:custGeom>
            <a:avLst/>
            <a:gdLst>
              <a:gd name="connsiteX0" fmla="*/ 607903 w 695287"/>
              <a:gd name="connsiteY0" fmla="*/ 46 h 281580"/>
              <a:gd name="connsiteX1" fmla="*/ 218881 w 695287"/>
              <a:gd name="connsiteY1" fmla="*/ 144425 h 281580"/>
              <a:gd name="connsiteX2" fmla="*/ 6324 w 695287"/>
              <a:gd name="connsiteY2" fmla="*/ 240677 h 281580"/>
              <a:gd name="connsiteX3" fmla="*/ 138671 w 695287"/>
              <a:gd name="connsiteY3" fmla="*/ 184530 h 281580"/>
              <a:gd name="connsiteX4" fmla="*/ 22366 w 695287"/>
              <a:gd name="connsiteY4" fmla="*/ 280783 h 281580"/>
              <a:gd name="connsiteX5" fmla="*/ 676081 w 695287"/>
              <a:gd name="connsiteY5" fmla="*/ 120362 h 281580"/>
              <a:gd name="connsiteX6" fmla="*/ 527692 w 695287"/>
              <a:gd name="connsiteY6" fmla="*/ 128383 h 281580"/>
              <a:gd name="connsiteX7" fmla="*/ 607903 w 695287"/>
              <a:gd name="connsiteY7" fmla="*/ 46 h 28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287" h="281580">
                <a:moveTo>
                  <a:pt x="607903" y="46"/>
                </a:moveTo>
                <a:cubicBezTo>
                  <a:pt x="556434" y="2720"/>
                  <a:pt x="319144" y="104320"/>
                  <a:pt x="218881" y="144425"/>
                </a:cubicBezTo>
                <a:cubicBezTo>
                  <a:pt x="118618" y="184530"/>
                  <a:pt x="19692" y="233993"/>
                  <a:pt x="6324" y="240677"/>
                </a:cubicBezTo>
                <a:cubicBezTo>
                  <a:pt x="-7044" y="247361"/>
                  <a:pt x="135997" y="177846"/>
                  <a:pt x="138671" y="184530"/>
                </a:cubicBezTo>
                <a:cubicBezTo>
                  <a:pt x="141345" y="191214"/>
                  <a:pt x="-67202" y="291478"/>
                  <a:pt x="22366" y="280783"/>
                </a:cubicBezTo>
                <a:cubicBezTo>
                  <a:pt x="111934" y="270088"/>
                  <a:pt x="591860" y="145762"/>
                  <a:pt x="676081" y="120362"/>
                </a:cubicBezTo>
                <a:cubicBezTo>
                  <a:pt x="760302" y="94962"/>
                  <a:pt x="541060" y="145762"/>
                  <a:pt x="527692" y="128383"/>
                </a:cubicBezTo>
                <a:cubicBezTo>
                  <a:pt x="514324" y="111004"/>
                  <a:pt x="659372" y="-2628"/>
                  <a:pt x="607903" y="4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C74D13E-410C-43CB-3376-FC56352B836D}"/>
              </a:ext>
            </a:extLst>
          </p:cNvPr>
          <p:cNvSpPr/>
          <p:nvPr/>
        </p:nvSpPr>
        <p:spPr>
          <a:xfrm>
            <a:off x="3153239" y="3071569"/>
            <a:ext cx="2086661" cy="4673832"/>
          </a:xfrm>
          <a:custGeom>
            <a:avLst/>
            <a:gdLst>
              <a:gd name="connsiteX0" fmla="*/ 2050357 w 2086661"/>
              <a:gd name="connsiteY0" fmla="*/ 1569 h 4673832"/>
              <a:gd name="connsiteX1" fmla="*/ 1645004 w 2086661"/>
              <a:gd name="connsiteY1" fmla="*/ 670872 h 4673832"/>
              <a:gd name="connsiteX2" fmla="*/ 1135957 w 2086661"/>
              <a:gd name="connsiteY2" fmla="*/ 1293041 h 4673832"/>
              <a:gd name="connsiteX3" fmla="*/ 1286786 w 2086661"/>
              <a:gd name="connsiteY3" fmla="*/ 1443870 h 4673832"/>
              <a:gd name="connsiteX4" fmla="*/ 937994 w 2086661"/>
              <a:gd name="connsiteY4" fmla="*/ 2292283 h 4673832"/>
              <a:gd name="connsiteX5" fmla="*/ 1051116 w 2086661"/>
              <a:gd name="connsiteY5" fmla="*/ 3168975 h 4673832"/>
              <a:gd name="connsiteX6" fmla="*/ 919140 w 2086661"/>
              <a:gd name="connsiteY6" fmla="*/ 3037000 h 4673832"/>
              <a:gd name="connsiteX7" fmla="*/ 1249079 w 2086661"/>
              <a:gd name="connsiteY7" fmla="*/ 4620703 h 4673832"/>
              <a:gd name="connsiteX8" fmla="*/ 1013408 w 2086661"/>
              <a:gd name="connsiteY8" fmla="*/ 4224777 h 4673832"/>
              <a:gd name="connsiteX9" fmla="*/ 645763 w 2086661"/>
              <a:gd name="connsiteY9" fmla="*/ 3489487 h 4673832"/>
              <a:gd name="connsiteX10" fmla="*/ 14167 w 2086661"/>
              <a:gd name="connsiteY10" fmla="*/ 2424258 h 4673832"/>
              <a:gd name="connsiteX11" fmla="*/ 259264 w 2086661"/>
              <a:gd name="connsiteY11" fmla="*/ 2801330 h 4673832"/>
              <a:gd name="connsiteX12" fmla="*/ 862580 w 2086661"/>
              <a:gd name="connsiteY12" fmla="*/ 463483 h 4673832"/>
              <a:gd name="connsiteX13" fmla="*/ 419520 w 2086661"/>
              <a:gd name="connsiteY13" fmla="*/ 925396 h 4673832"/>
              <a:gd name="connsiteX14" fmla="*/ 1305639 w 2086661"/>
              <a:gd name="connsiteY14" fmla="*/ 58130 h 4673832"/>
              <a:gd name="connsiteX15" fmla="*/ 683470 w 2086661"/>
              <a:gd name="connsiteY15" fmla="*/ 472909 h 4673832"/>
              <a:gd name="connsiteX16" fmla="*/ 2050357 w 2086661"/>
              <a:gd name="connsiteY16" fmla="*/ 1569 h 467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6661" h="4673832">
                <a:moveTo>
                  <a:pt x="2050357" y="1569"/>
                </a:moveTo>
                <a:cubicBezTo>
                  <a:pt x="2210613" y="34563"/>
                  <a:pt x="1797404" y="455627"/>
                  <a:pt x="1645004" y="670872"/>
                </a:cubicBezTo>
                <a:cubicBezTo>
                  <a:pt x="1492604" y="886117"/>
                  <a:pt x="1195660" y="1164208"/>
                  <a:pt x="1135957" y="1293041"/>
                </a:cubicBezTo>
                <a:cubicBezTo>
                  <a:pt x="1076254" y="1421874"/>
                  <a:pt x="1319780" y="1277330"/>
                  <a:pt x="1286786" y="1443870"/>
                </a:cubicBezTo>
                <a:cubicBezTo>
                  <a:pt x="1253792" y="1610410"/>
                  <a:pt x="977272" y="2004765"/>
                  <a:pt x="937994" y="2292283"/>
                </a:cubicBezTo>
                <a:cubicBezTo>
                  <a:pt x="898716" y="2579801"/>
                  <a:pt x="1054258" y="3044856"/>
                  <a:pt x="1051116" y="3168975"/>
                </a:cubicBezTo>
                <a:cubicBezTo>
                  <a:pt x="1047974" y="3293094"/>
                  <a:pt x="886146" y="2795045"/>
                  <a:pt x="919140" y="3037000"/>
                </a:cubicBezTo>
                <a:cubicBezTo>
                  <a:pt x="952134" y="3278955"/>
                  <a:pt x="1233368" y="4422740"/>
                  <a:pt x="1249079" y="4620703"/>
                </a:cubicBezTo>
                <a:cubicBezTo>
                  <a:pt x="1264790" y="4818666"/>
                  <a:pt x="1113961" y="4413313"/>
                  <a:pt x="1013408" y="4224777"/>
                </a:cubicBezTo>
                <a:cubicBezTo>
                  <a:pt x="912855" y="4036241"/>
                  <a:pt x="812303" y="3789573"/>
                  <a:pt x="645763" y="3489487"/>
                </a:cubicBezTo>
                <a:cubicBezTo>
                  <a:pt x="479223" y="3189401"/>
                  <a:pt x="78583" y="2538951"/>
                  <a:pt x="14167" y="2424258"/>
                </a:cubicBezTo>
                <a:cubicBezTo>
                  <a:pt x="-50249" y="2309565"/>
                  <a:pt x="117862" y="3128126"/>
                  <a:pt x="259264" y="2801330"/>
                </a:cubicBezTo>
                <a:cubicBezTo>
                  <a:pt x="400666" y="2474534"/>
                  <a:pt x="835871" y="776139"/>
                  <a:pt x="862580" y="463483"/>
                </a:cubicBezTo>
                <a:cubicBezTo>
                  <a:pt x="889289" y="150827"/>
                  <a:pt x="345677" y="992955"/>
                  <a:pt x="419520" y="925396"/>
                </a:cubicBezTo>
                <a:cubicBezTo>
                  <a:pt x="493363" y="857837"/>
                  <a:pt x="1261647" y="133544"/>
                  <a:pt x="1305639" y="58130"/>
                </a:cubicBezTo>
                <a:cubicBezTo>
                  <a:pt x="1349631" y="-17284"/>
                  <a:pt x="562493" y="479193"/>
                  <a:pt x="683470" y="472909"/>
                </a:cubicBezTo>
                <a:cubicBezTo>
                  <a:pt x="804447" y="466625"/>
                  <a:pt x="1890101" y="-31425"/>
                  <a:pt x="2050357" y="156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2ED6FD6-E9A8-8DB9-83F1-0F6E9E4A3546}"/>
              </a:ext>
            </a:extLst>
          </p:cNvPr>
          <p:cNvSpPr/>
          <p:nvPr/>
        </p:nvSpPr>
        <p:spPr>
          <a:xfrm>
            <a:off x="4399383" y="4986510"/>
            <a:ext cx="1231938" cy="544204"/>
          </a:xfrm>
          <a:custGeom>
            <a:avLst/>
            <a:gdLst>
              <a:gd name="connsiteX0" fmla="*/ 1222311 w 1231938"/>
              <a:gd name="connsiteY0" fmla="*/ 98674 h 544204"/>
              <a:gd name="connsiteX1" fmla="*/ 751115 w 1231938"/>
              <a:gd name="connsiteY1" fmla="*/ 84678 h 544204"/>
              <a:gd name="connsiteX2" fmla="*/ 377890 w 1231938"/>
              <a:gd name="connsiteY2" fmla="*/ 322608 h 544204"/>
              <a:gd name="connsiteX3" fmla="*/ 489858 w 1231938"/>
              <a:gd name="connsiteY3" fmla="*/ 285286 h 544204"/>
              <a:gd name="connsiteX4" fmla="*/ 391886 w 1231938"/>
              <a:gd name="connsiteY4" fmla="*/ 373927 h 544204"/>
              <a:gd name="connsiteX5" fmla="*/ 1 w 1231938"/>
              <a:gd name="connsiteY5" fmla="*/ 541878 h 544204"/>
              <a:gd name="connsiteX6" fmla="*/ 396552 w 1231938"/>
              <a:gd name="connsiteY6" fmla="*/ 238633 h 544204"/>
              <a:gd name="connsiteX7" fmla="*/ 569168 w 1231938"/>
              <a:gd name="connsiteY7" fmla="*/ 108004 h 544204"/>
              <a:gd name="connsiteX8" fmla="*/ 779107 w 1231938"/>
              <a:gd name="connsiteY8" fmla="*/ 702 h 544204"/>
              <a:gd name="connsiteX9" fmla="*/ 1045029 w 1231938"/>
              <a:gd name="connsiteY9" fmla="*/ 61351 h 544204"/>
              <a:gd name="connsiteX10" fmla="*/ 1222311 w 1231938"/>
              <a:gd name="connsiteY10" fmla="*/ 98674 h 54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1938" h="544204">
                <a:moveTo>
                  <a:pt x="1222311" y="98674"/>
                </a:moveTo>
                <a:cubicBezTo>
                  <a:pt x="1173325" y="102562"/>
                  <a:pt x="891852" y="47356"/>
                  <a:pt x="751115" y="84678"/>
                </a:cubicBezTo>
                <a:cubicBezTo>
                  <a:pt x="610378" y="122000"/>
                  <a:pt x="421433" y="289173"/>
                  <a:pt x="377890" y="322608"/>
                </a:cubicBezTo>
                <a:cubicBezTo>
                  <a:pt x="334347" y="356043"/>
                  <a:pt x="487525" y="276733"/>
                  <a:pt x="489858" y="285286"/>
                </a:cubicBezTo>
                <a:cubicBezTo>
                  <a:pt x="492191" y="293839"/>
                  <a:pt x="473529" y="331162"/>
                  <a:pt x="391886" y="373927"/>
                </a:cubicBezTo>
                <a:cubicBezTo>
                  <a:pt x="310243" y="416692"/>
                  <a:pt x="-777" y="564427"/>
                  <a:pt x="1" y="541878"/>
                </a:cubicBezTo>
                <a:cubicBezTo>
                  <a:pt x="779" y="519329"/>
                  <a:pt x="396552" y="238633"/>
                  <a:pt x="396552" y="238633"/>
                </a:cubicBezTo>
                <a:cubicBezTo>
                  <a:pt x="491413" y="166321"/>
                  <a:pt x="505409" y="147659"/>
                  <a:pt x="569168" y="108004"/>
                </a:cubicBezTo>
                <a:cubicBezTo>
                  <a:pt x="632927" y="68349"/>
                  <a:pt x="699797" y="8477"/>
                  <a:pt x="779107" y="702"/>
                </a:cubicBezTo>
                <a:cubicBezTo>
                  <a:pt x="858417" y="-7073"/>
                  <a:pt x="968829" y="52020"/>
                  <a:pt x="1045029" y="61351"/>
                </a:cubicBezTo>
                <a:cubicBezTo>
                  <a:pt x="1121229" y="70682"/>
                  <a:pt x="1271297" y="94786"/>
                  <a:pt x="1222311" y="9867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1B12009-6050-1003-8FF9-2F23D44E550D}"/>
              </a:ext>
            </a:extLst>
          </p:cNvPr>
          <p:cNvSpPr/>
          <p:nvPr/>
        </p:nvSpPr>
        <p:spPr>
          <a:xfrm>
            <a:off x="4621540" y="4894259"/>
            <a:ext cx="1431548" cy="355849"/>
          </a:xfrm>
          <a:custGeom>
            <a:avLst/>
            <a:gdLst>
              <a:gd name="connsiteX0" fmla="*/ 3214 w 1431548"/>
              <a:gd name="connsiteY0" fmla="*/ 299064 h 355849"/>
              <a:gd name="connsiteX1" fmla="*/ 483860 w 1431548"/>
              <a:gd name="connsiteY1" fmla="*/ 105633 h 355849"/>
              <a:gd name="connsiteX2" fmla="*/ 958645 w 1431548"/>
              <a:gd name="connsiteY2" fmla="*/ 205279 h 355849"/>
              <a:gd name="connsiteX3" fmla="*/ 911752 w 1431548"/>
              <a:gd name="connsiteY3" fmla="*/ 129079 h 355849"/>
              <a:gd name="connsiteX4" fmla="*/ 1427568 w 1431548"/>
              <a:gd name="connsiteY4" fmla="*/ 351818 h 355849"/>
              <a:gd name="connsiteX5" fmla="*/ 1128629 w 1431548"/>
              <a:gd name="connsiteY5" fmla="*/ 252172 h 355849"/>
              <a:gd name="connsiteX6" fmla="*/ 730045 w 1431548"/>
              <a:gd name="connsiteY6" fmla="*/ 126 h 355849"/>
              <a:gd name="connsiteX7" fmla="*/ 3214 w 1431548"/>
              <a:gd name="connsiteY7" fmla="*/ 299064 h 35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548" h="355849">
                <a:moveTo>
                  <a:pt x="3214" y="299064"/>
                </a:moveTo>
                <a:cubicBezTo>
                  <a:pt x="-37817" y="316649"/>
                  <a:pt x="324622" y="121264"/>
                  <a:pt x="483860" y="105633"/>
                </a:cubicBezTo>
                <a:cubicBezTo>
                  <a:pt x="643098" y="90002"/>
                  <a:pt x="887330" y="201371"/>
                  <a:pt x="958645" y="205279"/>
                </a:cubicBezTo>
                <a:cubicBezTo>
                  <a:pt x="1029960" y="209187"/>
                  <a:pt x="833598" y="104656"/>
                  <a:pt x="911752" y="129079"/>
                </a:cubicBezTo>
                <a:cubicBezTo>
                  <a:pt x="989906" y="153502"/>
                  <a:pt x="1391422" y="331303"/>
                  <a:pt x="1427568" y="351818"/>
                </a:cubicBezTo>
                <a:cubicBezTo>
                  <a:pt x="1463714" y="372334"/>
                  <a:pt x="1244883" y="310787"/>
                  <a:pt x="1128629" y="252172"/>
                </a:cubicBezTo>
                <a:cubicBezTo>
                  <a:pt x="1012375" y="193557"/>
                  <a:pt x="913706" y="-5735"/>
                  <a:pt x="730045" y="126"/>
                </a:cubicBezTo>
                <a:cubicBezTo>
                  <a:pt x="546384" y="5987"/>
                  <a:pt x="44245" y="281479"/>
                  <a:pt x="3214" y="29906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48BC373E-AF6C-95D6-40C1-186AA1F4F677}"/>
              </a:ext>
            </a:extLst>
          </p:cNvPr>
          <p:cNvSpPr/>
          <p:nvPr/>
        </p:nvSpPr>
        <p:spPr>
          <a:xfrm>
            <a:off x="6585113" y="4705806"/>
            <a:ext cx="923041" cy="618226"/>
          </a:xfrm>
          <a:custGeom>
            <a:avLst/>
            <a:gdLst>
              <a:gd name="connsiteX0" fmla="*/ 14979 w 923041"/>
              <a:gd name="connsiteY0" fmla="*/ 575440 h 618226"/>
              <a:gd name="connsiteX1" fmla="*/ 237718 w 923041"/>
              <a:gd name="connsiteY1" fmla="*/ 258917 h 618226"/>
              <a:gd name="connsiteX2" fmla="*/ 495625 w 923041"/>
              <a:gd name="connsiteY2" fmla="*/ 165132 h 618226"/>
              <a:gd name="connsiteX3" fmla="*/ 542518 w 923041"/>
              <a:gd name="connsiteY3" fmla="*/ 77209 h 618226"/>
              <a:gd name="connsiteX4" fmla="*/ 905933 w 923041"/>
              <a:gd name="connsiteY4" fmla="*/ 616471 h 618226"/>
              <a:gd name="connsiteX5" fmla="*/ 847318 w 923041"/>
              <a:gd name="connsiteY5" fmla="*/ 241332 h 618226"/>
              <a:gd name="connsiteX6" fmla="*/ 700779 w 923041"/>
              <a:gd name="connsiteY6" fmla="*/ 1009 h 618226"/>
              <a:gd name="connsiteX7" fmla="*/ 102902 w 923041"/>
              <a:gd name="connsiteY7" fmla="*/ 153409 h 618226"/>
              <a:gd name="connsiteX8" fmla="*/ 325641 w 923041"/>
              <a:gd name="connsiteY8" fmla="*/ 106517 h 618226"/>
              <a:gd name="connsiteX9" fmla="*/ 56010 w 923041"/>
              <a:gd name="connsiteY9" fmla="*/ 264779 h 618226"/>
              <a:gd name="connsiteX10" fmla="*/ 14979 w 923041"/>
              <a:gd name="connsiteY10" fmla="*/ 575440 h 61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3041" h="618226">
                <a:moveTo>
                  <a:pt x="14979" y="575440"/>
                </a:moveTo>
                <a:cubicBezTo>
                  <a:pt x="45264" y="574463"/>
                  <a:pt x="157610" y="327302"/>
                  <a:pt x="237718" y="258917"/>
                </a:cubicBezTo>
                <a:cubicBezTo>
                  <a:pt x="317826" y="190532"/>
                  <a:pt x="444825" y="195417"/>
                  <a:pt x="495625" y="165132"/>
                </a:cubicBezTo>
                <a:cubicBezTo>
                  <a:pt x="546425" y="134847"/>
                  <a:pt x="474134" y="1986"/>
                  <a:pt x="542518" y="77209"/>
                </a:cubicBezTo>
                <a:cubicBezTo>
                  <a:pt x="610902" y="152432"/>
                  <a:pt x="855133" y="589117"/>
                  <a:pt x="905933" y="616471"/>
                </a:cubicBezTo>
                <a:cubicBezTo>
                  <a:pt x="956733" y="643825"/>
                  <a:pt x="881510" y="343909"/>
                  <a:pt x="847318" y="241332"/>
                </a:cubicBezTo>
                <a:cubicBezTo>
                  <a:pt x="813126" y="138755"/>
                  <a:pt x="824848" y="15663"/>
                  <a:pt x="700779" y="1009"/>
                </a:cubicBezTo>
                <a:cubicBezTo>
                  <a:pt x="576710" y="-13645"/>
                  <a:pt x="165425" y="135824"/>
                  <a:pt x="102902" y="153409"/>
                </a:cubicBezTo>
                <a:cubicBezTo>
                  <a:pt x="40379" y="170994"/>
                  <a:pt x="333456" y="87955"/>
                  <a:pt x="325641" y="106517"/>
                </a:cubicBezTo>
                <a:cubicBezTo>
                  <a:pt x="317826" y="125079"/>
                  <a:pt x="110718" y="184671"/>
                  <a:pt x="56010" y="264779"/>
                </a:cubicBezTo>
                <a:cubicBezTo>
                  <a:pt x="1302" y="344887"/>
                  <a:pt x="-15306" y="576417"/>
                  <a:pt x="14979" y="57544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91362BF2-59CB-1470-D96A-756EC992B420}"/>
              </a:ext>
            </a:extLst>
          </p:cNvPr>
          <p:cNvSpPr/>
          <p:nvPr/>
        </p:nvSpPr>
        <p:spPr>
          <a:xfrm>
            <a:off x="4187169" y="4963884"/>
            <a:ext cx="821844" cy="538135"/>
          </a:xfrm>
          <a:custGeom>
            <a:avLst/>
            <a:gdLst>
              <a:gd name="connsiteX0" fmla="*/ 817257 w 821844"/>
              <a:gd name="connsiteY0" fmla="*/ 2 h 538135"/>
              <a:gd name="connsiteX1" fmla="*/ 222671 w 821844"/>
              <a:gd name="connsiteY1" fmla="*/ 220719 h 538135"/>
              <a:gd name="connsiteX2" fmla="*/ 375822 w 821844"/>
              <a:gd name="connsiteY2" fmla="*/ 189188 h 538135"/>
              <a:gd name="connsiteX3" fmla="*/ 1954 w 821844"/>
              <a:gd name="connsiteY3" fmla="*/ 432427 h 538135"/>
              <a:gd name="connsiteX4" fmla="*/ 222671 w 821844"/>
              <a:gd name="connsiteY4" fmla="*/ 306303 h 538135"/>
              <a:gd name="connsiteX5" fmla="*/ 83034 w 821844"/>
              <a:gd name="connsiteY5" fmla="*/ 536029 h 538135"/>
              <a:gd name="connsiteX6" fmla="*/ 344291 w 821844"/>
              <a:gd name="connsiteY6" fmla="*/ 409905 h 538135"/>
              <a:gd name="connsiteX7" fmla="*/ 587531 w 821844"/>
              <a:gd name="connsiteY7" fmla="*/ 234232 h 538135"/>
              <a:gd name="connsiteX8" fmla="*/ 501946 w 821844"/>
              <a:gd name="connsiteY8" fmla="*/ 216215 h 538135"/>
              <a:gd name="connsiteX9" fmla="*/ 817257 w 821844"/>
              <a:gd name="connsiteY9" fmla="*/ 2 h 53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844" h="538135">
                <a:moveTo>
                  <a:pt x="817257" y="2"/>
                </a:moveTo>
                <a:cubicBezTo>
                  <a:pt x="770711" y="753"/>
                  <a:pt x="296244" y="189188"/>
                  <a:pt x="222671" y="220719"/>
                </a:cubicBezTo>
                <a:cubicBezTo>
                  <a:pt x="149098" y="252250"/>
                  <a:pt x="412608" y="153903"/>
                  <a:pt x="375822" y="189188"/>
                </a:cubicBezTo>
                <a:cubicBezTo>
                  <a:pt x="339036" y="224473"/>
                  <a:pt x="27479" y="412908"/>
                  <a:pt x="1954" y="432427"/>
                </a:cubicBezTo>
                <a:cubicBezTo>
                  <a:pt x="-23571" y="451946"/>
                  <a:pt x="209158" y="289036"/>
                  <a:pt x="222671" y="306303"/>
                </a:cubicBezTo>
                <a:cubicBezTo>
                  <a:pt x="236184" y="323570"/>
                  <a:pt x="62764" y="518762"/>
                  <a:pt x="83034" y="536029"/>
                </a:cubicBezTo>
                <a:cubicBezTo>
                  <a:pt x="103304" y="553296"/>
                  <a:pt x="260208" y="460204"/>
                  <a:pt x="344291" y="409905"/>
                </a:cubicBezTo>
                <a:cubicBezTo>
                  <a:pt x="428374" y="359606"/>
                  <a:pt x="561255" y="266514"/>
                  <a:pt x="587531" y="234232"/>
                </a:cubicBezTo>
                <a:cubicBezTo>
                  <a:pt x="613807" y="201950"/>
                  <a:pt x="462157" y="253001"/>
                  <a:pt x="501946" y="216215"/>
                </a:cubicBezTo>
                <a:cubicBezTo>
                  <a:pt x="541735" y="179429"/>
                  <a:pt x="863803" y="-749"/>
                  <a:pt x="817257" y="2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07D20719-9FB5-02E0-A056-AC7BE8D21098}"/>
              </a:ext>
            </a:extLst>
          </p:cNvPr>
          <p:cNvSpPr/>
          <p:nvPr/>
        </p:nvSpPr>
        <p:spPr>
          <a:xfrm>
            <a:off x="4247201" y="5019429"/>
            <a:ext cx="678882" cy="217161"/>
          </a:xfrm>
          <a:custGeom>
            <a:avLst/>
            <a:gdLst>
              <a:gd name="connsiteX0" fmla="*/ 949 w 678882"/>
              <a:gd name="connsiteY0" fmla="*/ 209796 h 217161"/>
              <a:gd name="connsiteX1" fmla="*/ 216849 w 678882"/>
              <a:gd name="connsiteY1" fmla="*/ 206621 h 217161"/>
              <a:gd name="connsiteX2" fmla="*/ 493074 w 678882"/>
              <a:gd name="connsiteY2" fmla="*/ 79621 h 217161"/>
              <a:gd name="connsiteX3" fmla="*/ 407349 w 678882"/>
              <a:gd name="connsiteY3" fmla="*/ 95496 h 217161"/>
              <a:gd name="connsiteX4" fmla="*/ 677224 w 678882"/>
              <a:gd name="connsiteY4" fmla="*/ 246 h 217161"/>
              <a:gd name="connsiteX5" fmla="*/ 515299 w 678882"/>
              <a:gd name="connsiteY5" fmla="*/ 70096 h 217161"/>
              <a:gd name="connsiteX6" fmla="*/ 397824 w 678882"/>
              <a:gd name="connsiteY6" fmla="*/ 136771 h 217161"/>
              <a:gd name="connsiteX7" fmla="*/ 254949 w 678882"/>
              <a:gd name="connsiteY7" fmla="*/ 181221 h 217161"/>
              <a:gd name="connsiteX8" fmla="*/ 305749 w 678882"/>
              <a:gd name="connsiteY8" fmla="*/ 174871 h 217161"/>
              <a:gd name="connsiteX9" fmla="*/ 143824 w 678882"/>
              <a:gd name="connsiteY9" fmla="*/ 206621 h 217161"/>
              <a:gd name="connsiteX10" fmla="*/ 949 w 678882"/>
              <a:gd name="connsiteY10" fmla="*/ 209796 h 21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882" h="217161">
                <a:moveTo>
                  <a:pt x="949" y="209796"/>
                </a:moveTo>
                <a:cubicBezTo>
                  <a:pt x="13120" y="209796"/>
                  <a:pt x="134828" y="228317"/>
                  <a:pt x="216849" y="206621"/>
                </a:cubicBezTo>
                <a:cubicBezTo>
                  <a:pt x="298870" y="184925"/>
                  <a:pt x="461324" y="98142"/>
                  <a:pt x="493074" y="79621"/>
                </a:cubicBezTo>
                <a:cubicBezTo>
                  <a:pt x="524824" y="61100"/>
                  <a:pt x="376657" y="108725"/>
                  <a:pt x="407349" y="95496"/>
                </a:cubicBezTo>
                <a:cubicBezTo>
                  <a:pt x="438041" y="82267"/>
                  <a:pt x="659232" y="4479"/>
                  <a:pt x="677224" y="246"/>
                </a:cubicBezTo>
                <a:cubicBezTo>
                  <a:pt x="695216" y="-3987"/>
                  <a:pt x="561866" y="47342"/>
                  <a:pt x="515299" y="70096"/>
                </a:cubicBezTo>
                <a:cubicBezTo>
                  <a:pt x="468732" y="92850"/>
                  <a:pt x="441216" y="118250"/>
                  <a:pt x="397824" y="136771"/>
                </a:cubicBezTo>
                <a:cubicBezTo>
                  <a:pt x="354432" y="155292"/>
                  <a:pt x="270295" y="174871"/>
                  <a:pt x="254949" y="181221"/>
                </a:cubicBezTo>
                <a:cubicBezTo>
                  <a:pt x="239603" y="187571"/>
                  <a:pt x="324270" y="170638"/>
                  <a:pt x="305749" y="174871"/>
                </a:cubicBezTo>
                <a:cubicBezTo>
                  <a:pt x="287228" y="179104"/>
                  <a:pt x="190920" y="201329"/>
                  <a:pt x="143824" y="206621"/>
                </a:cubicBezTo>
                <a:cubicBezTo>
                  <a:pt x="96728" y="211913"/>
                  <a:pt x="-11222" y="209796"/>
                  <a:pt x="949" y="2097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8F4AEA9A-5998-159A-E918-AAB025860EBC}"/>
              </a:ext>
            </a:extLst>
          </p:cNvPr>
          <p:cNvSpPr/>
          <p:nvPr/>
        </p:nvSpPr>
        <p:spPr>
          <a:xfrm>
            <a:off x="5451439" y="5337113"/>
            <a:ext cx="283720" cy="190920"/>
          </a:xfrm>
          <a:custGeom>
            <a:avLst/>
            <a:gdLst>
              <a:gd name="connsiteX0" fmla="*/ 130211 w 283720"/>
              <a:gd name="connsiteY0" fmla="*/ 62 h 190920"/>
              <a:gd name="connsiteX1" fmla="*/ 282611 w 283720"/>
              <a:gd name="connsiteY1" fmla="*/ 15937 h 190920"/>
              <a:gd name="connsiteX2" fmla="*/ 200061 w 283720"/>
              <a:gd name="connsiteY2" fmla="*/ 25462 h 190920"/>
              <a:gd name="connsiteX3" fmla="*/ 219111 w 283720"/>
              <a:gd name="connsiteY3" fmla="*/ 114362 h 190920"/>
              <a:gd name="connsiteX4" fmla="*/ 123861 w 283720"/>
              <a:gd name="connsiteY4" fmla="*/ 66737 h 190920"/>
              <a:gd name="connsiteX5" fmla="*/ 88936 w 283720"/>
              <a:gd name="connsiteY5" fmla="*/ 161987 h 190920"/>
              <a:gd name="connsiteX6" fmla="*/ 107986 w 283720"/>
              <a:gd name="connsiteY6" fmla="*/ 73087 h 190920"/>
              <a:gd name="connsiteX7" fmla="*/ 69886 w 283720"/>
              <a:gd name="connsiteY7" fmla="*/ 190562 h 190920"/>
              <a:gd name="connsiteX8" fmla="*/ 79411 w 283720"/>
              <a:gd name="connsiteY8" fmla="*/ 108012 h 190920"/>
              <a:gd name="connsiteX9" fmla="*/ 85761 w 283720"/>
              <a:gd name="connsiteY9" fmla="*/ 60387 h 190920"/>
              <a:gd name="connsiteX10" fmla="*/ 47661 w 283720"/>
              <a:gd name="connsiteY10" fmla="*/ 85787 h 190920"/>
              <a:gd name="connsiteX11" fmla="*/ 28611 w 283720"/>
              <a:gd name="connsiteY11" fmla="*/ 152462 h 190920"/>
              <a:gd name="connsiteX12" fmla="*/ 9561 w 283720"/>
              <a:gd name="connsiteY12" fmla="*/ 92137 h 190920"/>
              <a:gd name="connsiteX13" fmla="*/ 36 w 283720"/>
              <a:gd name="connsiteY13" fmla="*/ 146112 h 190920"/>
              <a:gd name="connsiteX14" fmla="*/ 12736 w 283720"/>
              <a:gd name="connsiteY14" fmla="*/ 50862 h 190920"/>
              <a:gd name="connsiteX15" fmla="*/ 95286 w 283720"/>
              <a:gd name="connsiteY15" fmla="*/ 104837 h 190920"/>
              <a:gd name="connsiteX16" fmla="*/ 101636 w 283720"/>
              <a:gd name="connsiteY16" fmla="*/ 63562 h 190920"/>
              <a:gd name="connsiteX17" fmla="*/ 181011 w 283720"/>
              <a:gd name="connsiteY17" fmla="*/ 98487 h 190920"/>
              <a:gd name="connsiteX18" fmla="*/ 174661 w 283720"/>
              <a:gd name="connsiteY18" fmla="*/ 50862 h 190920"/>
              <a:gd name="connsiteX19" fmla="*/ 190536 w 283720"/>
              <a:gd name="connsiteY19" fmla="*/ 22287 h 190920"/>
              <a:gd name="connsiteX20" fmla="*/ 130211 w 283720"/>
              <a:gd name="connsiteY20" fmla="*/ 62 h 19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3720" h="190920">
                <a:moveTo>
                  <a:pt x="130211" y="62"/>
                </a:moveTo>
                <a:cubicBezTo>
                  <a:pt x="145557" y="-996"/>
                  <a:pt x="270969" y="11704"/>
                  <a:pt x="282611" y="15937"/>
                </a:cubicBezTo>
                <a:cubicBezTo>
                  <a:pt x="294253" y="20170"/>
                  <a:pt x="210644" y="9058"/>
                  <a:pt x="200061" y="25462"/>
                </a:cubicBezTo>
                <a:cubicBezTo>
                  <a:pt x="189478" y="41866"/>
                  <a:pt x="231811" y="107483"/>
                  <a:pt x="219111" y="114362"/>
                </a:cubicBezTo>
                <a:cubicBezTo>
                  <a:pt x="206411" y="121241"/>
                  <a:pt x="145557" y="58800"/>
                  <a:pt x="123861" y="66737"/>
                </a:cubicBezTo>
                <a:cubicBezTo>
                  <a:pt x="102165" y="74674"/>
                  <a:pt x="91582" y="160929"/>
                  <a:pt x="88936" y="161987"/>
                </a:cubicBezTo>
                <a:cubicBezTo>
                  <a:pt x="86290" y="163045"/>
                  <a:pt x="111161" y="68325"/>
                  <a:pt x="107986" y="73087"/>
                </a:cubicBezTo>
                <a:cubicBezTo>
                  <a:pt x="104811" y="77849"/>
                  <a:pt x="74648" y="184741"/>
                  <a:pt x="69886" y="190562"/>
                </a:cubicBezTo>
                <a:cubicBezTo>
                  <a:pt x="65124" y="196383"/>
                  <a:pt x="76765" y="129708"/>
                  <a:pt x="79411" y="108012"/>
                </a:cubicBezTo>
                <a:cubicBezTo>
                  <a:pt x="82057" y="86316"/>
                  <a:pt x="91053" y="64091"/>
                  <a:pt x="85761" y="60387"/>
                </a:cubicBezTo>
                <a:cubicBezTo>
                  <a:pt x="80469" y="56683"/>
                  <a:pt x="57186" y="70441"/>
                  <a:pt x="47661" y="85787"/>
                </a:cubicBezTo>
                <a:cubicBezTo>
                  <a:pt x="38136" y="101133"/>
                  <a:pt x="34961" y="151404"/>
                  <a:pt x="28611" y="152462"/>
                </a:cubicBezTo>
                <a:cubicBezTo>
                  <a:pt x="22261" y="153520"/>
                  <a:pt x="14323" y="93195"/>
                  <a:pt x="9561" y="92137"/>
                </a:cubicBezTo>
                <a:cubicBezTo>
                  <a:pt x="4799" y="91079"/>
                  <a:pt x="-493" y="152991"/>
                  <a:pt x="36" y="146112"/>
                </a:cubicBezTo>
                <a:cubicBezTo>
                  <a:pt x="565" y="139233"/>
                  <a:pt x="-3139" y="57741"/>
                  <a:pt x="12736" y="50862"/>
                </a:cubicBezTo>
                <a:cubicBezTo>
                  <a:pt x="28611" y="43983"/>
                  <a:pt x="80469" y="102720"/>
                  <a:pt x="95286" y="104837"/>
                </a:cubicBezTo>
                <a:cubicBezTo>
                  <a:pt x="110103" y="106954"/>
                  <a:pt x="87349" y="64620"/>
                  <a:pt x="101636" y="63562"/>
                </a:cubicBezTo>
                <a:cubicBezTo>
                  <a:pt x="115923" y="62504"/>
                  <a:pt x="168840" y="100604"/>
                  <a:pt x="181011" y="98487"/>
                </a:cubicBezTo>
                <a:cubicBezTo>
                  <a:pt x="193182" y="96370"/>
                  <a:pt x="173074" y="63562"/>
                  <a:pt x="174661" y="50862"/>
                </a:cubicBezTo>
                <a:cubicBezTo>
                  <a:pt x="176248" y="38162"/>
                  <a:pt x="192123" y="27579"/>
                  <a:pt x="190536" y="22287"/>
                </a:cubicBezTo>
                <a:cubicBezTo>
                  <a:pt x="188949" y="16995"/>
                  <a:pt x="114865" y="1120"/>
                  <a:pt x="130211" y="6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A65D385A-89BC-F9FF-0C65-EC18AAD7082F}"/>
              </a:ext>
            </a:extLst>
          </p:cNvPr>
          <p:cNvSpPr/>
          <p:nvPr/>
        </p:nvSpPr>
        <p:spPr>
          <a:xfrm>
            <a:off x="4397711" y="5046169"/>
            <a:ext cx="784584" cy="583510"/>
          </a:xfrm>
          <a:custGeom>
            <a:avLst/>
            <a:gdLst>
              <a:gd name="connsiteX0" fmla="*/ 669 w 784584"/>
              <a:gd name="connsiteY0" fmla="*/ 332201 h 583510"/>
              <a:gd name="connsiteX1" fmla="*/ 347909 w 784584"/>
              <a:gd name="connsiteY1" fmla="*/ 266611 h 583510"/>
              <a:gd name="connsiteX2" fmla="*/ 259170 w 784584"/>
              <a:gd name="connsiteY2" fmla="*/ 309051 h 583510"/>
              <a:gd name="connsiteX3" fmla="*/ 482947 w 784584"/>
              <a:gd name="connsiteY3" fmla="*/ 162439 h 583510"/>
              <a:gd name="connsiteX4" fmla="*/ 463656 w 784584"/>
              <a:gd name="connsiteY4" fmla="*/ 108423 h 583510"/>
              <a:gd name="connsiteX5" fmla="*/ 575545 w 784584"/>
              <a:gd name="connsiteY5" fmla="*/ 85274 h 583510"/>
              <a:gd name="connsiteX6" fmla="*/ 776173 w 784584"/>
              <a:gd name="connsiteY6" fmla="*/ 4251 h 583510"/>
              <a:gd name="connsiteX7" fmla="*/ 452081 w 784584"/>
              <a:gd name="connsiteY7" fmla="*/ 231887 h 583510"/>
              <a:gd name="connsiteX8" fmla="*/ 637276 w 784584"/>
              <a:gd name="connsiteY8" fmla="*/ 293618 h 583510"/>
              <a:gd name="connsiteX9" fmla="*/ 529246 w 784584"/>
              <a:gd name="connsiteY9" fmla="*/ 343775 h 583510"/>
              <a:gd name="connsiteX10" fmla="*/ 617985 w 784584"/>
              <a:gd name="connsiteY10" fmla="*/ 397790 h 583510"/>
              <a:gd name="connsiteX11" fmla="*/ 536962 w 784584"/>
              <a:gd name="connsiteY11" fmla="*/ 447947 h 583510"/>
              <a:gd name="connsiteX12" fmla="*/ 753023 w 784584"/>
              <a:gd name="connsiteY12" fmla="*/ 532828 h 583510"/>
              <a:gd name="connsiteX13" fmla="*/ 621843 w 784584"/>
              <a:gd name="connsiteY13" fmla="*/ 536687 h 583510"/>
              <a:gd name="connsiteX14" fmla="*/ 783889 w 784584"/>
              <a:gd name="connsiteY14" fmla="*/ 582985 h 583510"/>
              <a:gd name="connsiteX15" fmla="*/ 544679 w 784584"/>
              <a:gd name="connsiteY15" fmla="*/ 501963 h 583510"/>
              <a:gd name="connsiteX16" fmla="*/ 398066 w 784584"/>
              <a:gd name="connsiteY16" fmla="*/ 397790 h 583510"/>
              <a:gd name="connsiteX17" fmla="*/ 263028 w 784584"/>
              <a:gd name="connsiteY17" fmla="*/ 386216 h 583510"/>
              <a:gd name="connsiteX18" fmla="*/ 669 w 784584"/>
              <a:gd name="connsiteY18" fmla="*/ 332201 h 5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4584" h="583510">
                <a:moveTo>
                  <a:pt x="669" y="332201"/>
                </a:moveTo>
                <a:cubicBezTo>
                  <a:pt x="14816" y="312267"/>
                  <a:pt x="304826" y="270469"/>
                  <a:pt x="347909" y="266611"/>
                </a:cubicBezTo>
                <a:cubicBezTo>
                  <a:pt x="390993" y="262753"/>
                  <a:pt x="236664" y="326413"/>
                  <a:pt x="259170" y="309051"/>
                </a:cubicBezTo>
                <a:cubicBezTo>
                  <a:pt x="281676" y="291689"/>
                  <a:pt x="448866" y="195877"/>
                  <a:pt x="482947" y="162439"/>
                </a:cubicBezTo>
                <a:cubicBezTo>
                  <a:pt x="517028" y="129001"/>
                  <a:pt x="448223" y="121284"/>
                  <a:pt x="463656" y="108423"/>
                </a:cubicBezTo>
                <a:cubicBezTo>
                  <a:pt x="479089" y="95562"/>
                  <a:pt x="523459" y="102636"/>
                  <a:pt x="575545" y="85274"/>
                </a:cubicBezTo>
                <a:cubicBezTo>
                  <a:pt x="627631" y="67912"/>
                  <a:pt x="796750" y="-20184"/>
                  <a:pt x="776173" y="4251"/>
                </a:cubicBezTo>
                <a:cubicBezTo>
                  <a:pt x="755596" y="28686"/>
                  <a:pt x="475230" y="183659"/>
                  <a:pt x="452081" y="231887"/>
                </a:cubicBezTo>
                <a:cubicBezTo>
                  <a:pt x="428932" y="280115"/>
                  <a:pt x="624415" y="274970"/>
                  <a:pt x="637276" y="293618"/>
                </a:cubicBezTo>
                <a:cubicBezTo>
                  <a:pt x="650137" y="312266"/>
                  <a:pt x="532461" y="326413"/>
                  <a:pt x="529246" y="343775"/>
                </a:cubicBezTo>
                <a:cubicBezTo>
                  <a:pt x="526031" y="361137"/>
                  <a:pt x="616699" y="380428"/>
                  <a:pt x="617985" y="397790"/>
                </a:cubicBezTo>
                <a:cubicBezTo>
                  <a:pt x="619271" y="415152"/>
                  <a:pt x="514456" y="425441"/>
                  <a:pt x="536962" y="447947"/>
                </a:cubicBezTo>
                <a:cubicBezTo>
                  <a:pt x="559468" y="470453"/>
                  <a:pt x="738876" y="518038"/>
                  <a:pt x="753023" y="532828"/>
                </a:cubicBezTo>
                <a:cubicBezTo>
                  <a:pt x="767170" y="547618"/>
                  <a:pt x="616699" y="528328"/>
                  <a:pt x="621843" y="536687"/>
                </a:cubicBezTo>
                <a:cubicBezTo>
                  <a:pt x="626987" y="545046"/>
                  <a:pt x="796749" y="588772"/>
                  <a:pt x="783889" y="582985"/>
                </a:cubicBezTo>
                <a:cubicBezTo>
                  <a:pt x="771029" y="577198"/>
                  <a:pt x="608983" y="532829"/>
                  <a:pt x="544679" y="501963"/>
                </a:cubicBezTo>
                <a:cubicBezTo>
                  <a:pt x="480375" y="471097"/>
                  <a:pt x="445008" y="417081"/>
                  <a:pt x="398066" y="397790"/>
                </a:cubicBezTo>
                <a:cubicBezTo>
                  <a:pt x="351124" y="378499"/>
                  <a:pt x="325403" y="395862"/>
                  <a:pt x="263028" y="386216"/>
                </a:cubicBezTo>
                <a:cubicBezTo>
                  <a:pt x="200653" y="376570"/>
                  <a:pt x="-13478" y="352135"/>
                  <a:pt x="669" y="332201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4AAB0EA8-62E2-B8B3-84DB-156F676708B0}"/>
              </a:ext>
            </a:extLst>
          </p:cNvPr>
          <p:cNvSpPr/>
          <p:nvPr/>
        </p:nvSpPr>
        <p:spPr>
          <a:xfrm>
            <a:off x="4434427" y="5328144"/>
            <a:ext cx="1267853" cy="381631"/>
          </a:xfrm>
          <a:custGeom>
            <a:avLst/>
            <a:gdLst>
              <a:gd name="connsiteX0" fmla="*/ 18124 w 1267853"/>
              <a:gd name="connsiteY0" fmla="*/ 34688 h 381631"/>
              <a:gd name="connsiteX1" fmla="*/ 84027 w 1267853"/>
              <a:gd name="connsiteY1" fmla="*/ 38807 h 381631"/>
              <a:gd name="connsiteX2" fmla="*/ 668914 w 1267853"/>
              <a:gd name="connsiteY2" fmla="*/ 133542 h 381631"/>
              <a:gd name="connsiteX3" fmla="*/ 1089043 w 1267853"/>
              <a:gd name="connsiteY3" fmla="*/ 154137 h 381631"/>
              <a:gd name="connsiteX4" fmla="*/ 907811 w 1267853"/>
              <a:gd name="connsiteY4" fmla="*/ 166494 h 381631"/>
              <a:gd name="connsiteX5" fmla="*/ 1171422 w 1267853"/>
              <a:gd name="connsiteY5" fmla="*/ 1737 h 381631"/>
              <a:gd name="connsiteX6" fmla="*/ 1200254 w 1267853"/>
              <a:gd name="connsiteY6" fmla="*/ 79997 h 381631"/>
              <a:gd name="connsiteX7" fmla="*/ 1257919 w 1267853"/>
              <a:gd name="connsiteY7" fmla="*/ 79997 h 381631"/>
              <a:gd name="connsiteX8" fmla="*/ 973714 w 1267853"/>
              <a:gd name="connsiteY8" fmla="*/ 211802 h 381631"/>
              <a:gd name="connsiteX9" fmla="*/ 949000 w 1267853"/>
              <a:gd name="connsiteY9" fmla="*/ 376559 h 381631"/>
              <a:gd name="connsiteX10" fmla="*/ 858384 w 1267853"/>
              <a:gd name="connsiteY10" fmla="*/ 339488 h 381631"/>
              <a:gd name="connsiteX11" fmla="*/ 174643 w 1267853"/>
              <a:gd name="connsiteY11" fmla="*/ 339488 h 381631"/>
              <a:gd name="connsiteX12" fmla="*/ 495919 w 1267853"/>
              <a:gd name="connsiteY12" fmla="*/ 306537 h 381631"/>
              <a:gd name="connsiteX13" fmla="*/ 578297 w 1267853"/>
              <a:gd name="connsiteY13" fmla="*/ 277705 h 381631"/>
              <a:gd name="connsiteX14" fmla="*/ 364114 w 1267853"/>
              <a:gd name="connsiteY14" fmla="*/ 261229 h 381631"/>
              <a:gd name="connsiteX15" fmla="*/ 104622 w 1267853"/>
              <a:gd name="connsiteY15" fmla="*/ 154137 h 381631"/>
              <a:gd name="connsiteX16" fmla="*/ 261141 w 1267853"/>
              <a:gd name="connsiteY16" fmla="*/ 182970 h 381631"/>
              <a:gd name="connsiteX17" fmla="*/ 224070 w 1267853"/>
              <a:gd name="connsiteY17" fmla="*/ 125305 h 381631"/>
              <a:gd name="connsiteX18" fmla="*/ 18124 w 1267853"/>
              <a:gd name="connsiteY18" fmla="*/ 34688 h 38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67853" h="381631">
                <a:moveTo>
                  <a:pt x="18124" y="34688"/>
                </a:moveTo>
                <a:cubicBezTo>
                  <a:pt x="-5217" y="20272"/>
                  <a:pt x="-24438" y="22331"/>
                  <a:pt x="84027" y="38807"/>
                </a:cubicBezTo>
                <a:cubicBezTo>
                  <a:pt x="192492" y="55283"/>
                  <a:pt x="501411" y="114320"/>
                  <a:pt x="668914" y="133542"/>
                </a:cubicBezTo>
                <a:cubicBezTo>
                  <a:pt x="836417" y="152764"/>
                  <a:pt x="1049227" y="148645"/>
                  <a:pt x="1089043" y="154137"/>
                </a:cubicBezTo>
                <a:cubicBezTo>
                  <a:pt x="1128859" y="159629"/>
                  <a:pt x="894081" y="191894"/>
                  <a:pt x="907811" y="166494"/>
                </a:cubicBezTo>
                <a:cubicBezTo>
                  <a:pt x="921541" y="141094"/>
                  <a:pt x="1122682" y="16153"/>
                  <a:pt x="1171422" y="1737"/>
                </a:cubicBezTo>
                <a:cubicBezTo>
                  <a:pt x="1220163" y="-12679"/>
                  <a:pt x="1185838" y="66954"/>
                  <a:pt x="1200254" y="79997"/>
                </a:cubicBezTo>
                <a:cubicBezTo>
                  <a:pt x="1214670" y="93040"/>
                  <a:pt x="1295676" y="58030"/>
                  <a:pt x="1257919" y="79997"/>
                </a:cubicBezTo>
                <a:cubicBezTo>
                  <a:pt x="1220162" y="101964"/>
                  <a:pt x="1025200" y="162375"/>
                  <a:pt x="973714" y="211802"/>
                </a:cubicBezTo>
                <a:cubicBezTo>
                  <a:pt x="922228" y="261229"/>
                  <a:pt x="968222" y="355278"/>
                  <a:pt x="949000" y="376559"/>
                </a:cubicBezTo>
                <a:cubicBezTo>
                  <a:pt x="929778" y="397840"/>
                  <a:pt x="987443" y="345666"/>
                  <a:pt x="858384" y="339488"/>
                </a:cubicBezTo>
                <a:cubicBezTo>
                  <a:pt x="729325" y="333310"/>
                  <a:pt x="235054" y="344980"/>
                  <a:pt x="174643" y="339488"/>
                </a:cubicBezTo>
                <a:cubicBezTo>
                  <a:pt x="114232" y="333996"/>
                  <a:pt x="428643" y="316834"/>
                  <a:pt x="495919" y="306537"/>
                </a:cubicBezTo>
                <a:cubicBezTo>
                  <a:pt x="563195" y="296240"/>
                  <a:pt x="600264" y="285256"/>
                  <a:pt x="578297" y="277705"/>
                </a:cubicBezTo>
                <a:cubicBezTo>
                  <a:pt x="556330" y="270154"/>
                  <a:pt x="443060" y="281824"/>
                  <a:pt x="364114" y="261229"/>
                </a:cubicBezTo>
                <a:cubicBezTo>
                  <a:pt x="285168" y="240634"/>
                  <a:pt x="121784" y="167180"/>
                  <a:pt x="104622" y="154137"/>
                </a:cubicBezTo>
                <a:cubicBezTo>
                  <a:pt x="87460" y="141094"/>
                  <a:pt x="241233" y="187775"/>
                  <a:pt x="261141" y="182970"/>
                </a:cubicBezTo>
                <a:cubicBezTo>
                  <a:pt x="281049" y="178165"/>
                  <a:pt x="260454" y="148646"/>
                  <a:pt x="224070" y="125305"/>
                </a:cubicBezTo>
                <a:cubicBezTo>
                  <a:pt x="187686" y="101964"/>
                  <a:pt x="41465" y="49104"/>
                  <a:pt x="18124" y="34688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00C99A90-F521-E462-C963-708FA67DC186}"/>
              </a:ext>
            </a:extLst>
          </p:cNvPr>
          <p:cNvSpPr/>
          <p:nvPr/>
        </p:nvSpPr>
        <p:spPr>
          <a:xfrm>
            <a:off x="6534062" y="5065705"/>
            <a:ext cx="1110049" cy="426899"/>
          </a:xfrm>
          <a:custGeom>
            <a:avLst/>
            <a:gdLst>
              <a:gd name="connsiteX0" fmla="*/ 109754 w 1110049"/>
              <a:gd name="connsiteY0" fmla="*/ 95300 h 426899"/>
              <a:gd name="connsiteX1" fmla="*/ 431030 w 1110049"/>
              <a:gd name="connsiteY1" fmla="*/ 161203 h 426899"/>
              <a:gd name="connsiteX2" fmla="*/ 517527 w 1110049"/>
              <a:gd name="connsiteY2" fmla="*/ 132371 h 426899"/>
              <a:gd name="connsiteX3" fmla="*/ 702879 w 1110049"/>
              <a:gd name="connsiteY3" fmla="*/ 107657 h 426899"/>
              <a:gd name="connsiteX4" fmla="*/ 731711 w 1110049"/>
              <a:gd name="connsiteY4" fmla="*/ 49992 h 426899"/>
              <a:gd name="connsiteX5" fmla="*/ 744068 w 1110049"/>
              <a:gd name="connsiteY5" fmla="*/ 99419 h 426899"/>
              <a:gd name="connsiteX6" fmla="*/ 785257 w 1110049"/>
              <a:gd name="connsiteY6" fmla="*/ 565 h 426899"/>
              <a:gd name="connsiteX7" fmla="*/ 904706 w 1110049"/>
              <a:gd name="connsiteY7" fmla="*/ 152965 h 426899"/>
              <a:gd name="connsiteX8" fmla="*/ 1085938 w 1110049"/>
              <a:gd name="connsiteY8" fmla="*/ 280652 h 426899"/>
              <a:gd name="connsiteX9" fmla="*/ 1028273 w 1110049"/>
              <a:gd name="connsiteY9" fmla="*/ 264176 h 426899"/>
              <a:gd name="connsiteX10" fmla="*/ 365127 w 1110049"/>
              <a:gd name="connsiteY10" fmla="*/ 412457 h 426899"/>
              <a:gd name="connsiteX11" fmla="*/ 649333 w 1110049"/>
              <a:gd name="connsiteY11" fmla="*/ 363030 h 426899"/>
              <a:gd name="connsiteX12" fmla="*/ 406316 w 1110049"/>
              <a:gd name="connsiteY12" fmla="*/ 330079 h 426899"/>
              <a:gd name="connsiteX13" fmla="*/ 463981 w 1110049"/>
              <a:gd name="connsiteY13" fmla="*/ 424814 h 426899"/>
              <a:gd name="connsiteX14" fmla="*/ 2662 w 1110049"/>
              <a:gd name="connsiteY14" fmla="*/ 222987 h 426899"/>
              <a:gd name="connsiteX15" fmla="*/ 266273 w 1110049"/>
              <a:gd name="connsiteY15" fmla="*/ 301246 h 426899"/>
              <a:gd name="connsiteX16" fmla="*/ 80922 w 1110049"/>
              <a:gd name="connsiteY16" fmla="*/ 210630 h 426899"/>
              <a:gd name="connsiteX17" fmla="*/ 171538 w 1110049"/>
              <a:gd name="connsiteY17" fmla="*/ 214749 h 426899"/>
              <a:gd name="connsiteX18" fmla="*/ 171538 w 1110049"/>
              <a:gd name="connsiteY18" fmla="*/ 210630 h 426899"/>
              <a:gd name="connsiteX19" fmla="*/ 109754 w 1110049"/>
              <a:gd name="connsiteY19" fmla="*/ 95300 h 42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0049" h="426899">
                <a:moveTo>
                  <a:pt x="109754" y="95300"/>
                </a:moveTo>
                <a:cubicBezTo>
                  <a:pt x="153002" y="87062"/>
                  <a:pt x="363068" y="155025"/>
                  <a:pt x="431030" y="161203"/>
                </a:cubicBezTo>
                <a:cubicBezTo>
                  <a:pt x="498992" y="167381"/>
                  <a:pt x="472219" y="141295"/>
                  <a:pt x="517527" y="132371"/>
                </a:cubicBezTo>
                <a:cubicBezTo>
                  <a:pt x="562835" y="123447"/>
                  <a:pt x="667182" y="121387"/>
                  <a:pt x="702879" y="107657"/>
                </a:cubicBezTo>
                <a:cubicBezTo>
                  <a:pt x="738576" y="93927"/>
                  <a:pt x="724846" y="51365"/>
                  <a:pt x="731711" y="49992"/>
                </a:cubicBezTo>
                <a:cubicBezTo>
                  <a:pt x="738576" y="48619"/>
                  <a:pt x="735144" y="107657"/>
                  <a:pt x="744068" y="99419"/>
                </a:cubicBezTo>
                <a:cubicBezTo>
                  <a:pt x="752992" y="91181"/>
                  <a:pt x="758484" y="-8359"/>
                  <a:pt x="785257" y="565"/>
                </a:cubicBezTo>
                <a:cubicBezTo>
                  <a:pt x="812030" y="9489"/>
                  <a:pt x="854592" y="106284"/>
                  <a:pt x="904706" y="152965"/>
                </a:cubicBezTo>
                <a:cubicBezTo>
                  <a:pt x="954820" y="199646"/>
                  <a:pt x="1065344" y="262117"/>
                  <a:pt x="1085938" y="280652"/>
                </a:cubicBezTo>
                <a:cubicBezTo>
                  <a:pt x="1106532" y="299187"/>
                  <a:pt x="1148408" y="242209"/>
                  <a:pt x="1028273" y="264176"/>
                </a:cubicBezTo>
                <a:cubicBezTo>
                  <a:pt x="908138" y="286144"/>
                  <a:pt x="428284" y="395981"/>
                  <a:pt x="365127" y="412457"/>
                </a:cubicBezTo>
                <a:cubicBezTo>
                  <a:pt x="301970" y="428933"/>
                  <a:pt x="642468" y="376760"/>
                  <a:pt x="649333" y="363030"/>
                </a:cubicBezTo>
                <a:cubicBezTo>
                  <a:pt x="656198" y="349300"/>
                  <a:pt x="437208" y="319782"/>
                  <a:pt x="406316" y="330079"/>
                </a:cubicBezTo>
                <a:cubicBezTo>
                  <a:pt x="375424" y="340376"/>
                  <a:pt x="531257" y="442663"/>
                  <a:pt x="463981" y="424814"/>
                </a:cubicBezTo>
                <a:cubicBezTo>
                  <a:pt x="396705" y="406965"/>
                  <a:pt x="35613" y="243582"/>
                  <a:pt x="2662" y="222987"/>
                </a:cubicBezTo>
                <a:cubicBezTo>
                  <a:pt x="-30289" y="202392"/>
                  <a:pt x="253230" y="303305"/>
                  <a:pt x="266273" y="301246"/>
                </a:cubicBezTo>
                <a:cubicBezTo>
                  <a:pt x="279316" y="299187"/>
                  <a:pt x="96711" y="225046"/>
                  <a:pt x="80922" y="210630"/>
                </a:cubicBezTo>
                <a:cubicBezTo>
                  <a:pt x="65133" y="196214"/>
                  <a:pt x="156435" y="214749"/>
                  <a:pt x="171538" y="214749"/>
                </a:cubicBezTo>
                <a:cubicBezTo>
                  <a:pt x="186641" y="214749"/>
                  <a:pt x="186641" y="232597"/>
                  <a:pt x="171538" y="210630"/>
                </a:cubicBezTo>
                <a:cubicBezTo>
                  <a:pt x="156435" y="188663"/>
                  <a:pt x="66506" y="103538"/>
                  <a:pt x="109754" y="9530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3B2ADFDA-B384-43D5-7F86-C27D4A5BBA07}"/>
              </a:ext>
            </a:extLst>
          </p:cNvPr>
          <p:cNvSpPr/>
          <p:nvPr/>
        </p:nvSpPr>
        <p:spPr>
          <a:xfrm>
            <a:off x="6544950" y="4703181"/>
            <a:ext cx="1147550" cy="547609"/>
          </a:xfrm>
          <a:custGeom>
            <a:avLst/>
            <a:gdLst>
              <a:gd name="connsiteX0" fmla="*/ 12 w 1147550"/>
              <a:gd name="connsiteY0" fmla="*/ 466062 h 547609"/>
              <a:gd name="connsiteX1" fmla="*/ 378953 w 1147550"/>
              <a:gd name="connsiteY1" fmla="*/ 12981 h 547609"/>
              <a:gd name="connsiteX2" fmla="*/ 304812 w 1147550"/>
              <a:gd name="connsiteY2" fmla="*/ 120073 h 547609"/>
              <a:gd name="connsiteX3" fmla="*/ 568423 w 1147550"/>
              <a:gd name="connsiteY3" fmla="*/ 87122 h 547609"/>
              <a:gd name="connsiteX4" fmla="*/ 650801 w 1147550"/>
              <a:gd name="connsiteY4" fmla="*/ 37695 h 547609"/>
              <a:gd name="connsiteX5" fmla="*/ 799082 w 1147550"/>
              <a:gd name="connsiteY5" fmla="*/ 140668 h 547609"/>
              <a:gd name="connsiteX6" fmla="*/ 766131 w 1147550"/>
              <a:gd name="connsiteY6" fmla="*/ 83003 h 547609"/>
              <a:gd name="connsiteX7" fmla="*/ 1145072 w 1147550"/>
              <a:gd name="connsiteY7" fmla="*/ 540203 h 547609"/>
              <a:gd name="connsiteX8" fmla="*/ 918531 w 1147550"/>
              <a:gd name="connsiteY8" fmla="*/ 350733 h 547609"/>
              <a:gd name="connsiteX9" fmla="*/ 691991 w 1147550"/>
              <a:gd name="connsiteY9" fmla="*/ 148905 h 547609"/>
              <a:gd name="connsiteX10" fmla="*/ 366596 w 1147550"/>
              <a:gd name="connsiteY10" fmla="*/ 181857 h 547609"/>
              <a:gd name="connsiteX11" fmla="*/ 12 w 1147550"/>
              <a:gd name="connsiteY11" fmla="*/ 466062 h 54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7550" h="547609">
                <a:moveTo>
                  <a:pt x="12" y="466062"/>
                </a:moveTo>
                <a:cubicBezTo>
                  <a:pt x="2071" y="437916"/>
                  <a:pt x="328153" y="70646"/>
                  <a:pt x="378953" y="12981"/>
                </a:cubicBezTo>
                <a:cubicBezTo>
                  <a:pt x="429753" y="-44684"/>
                  <a:pt x="273234" y="107716"/>
                  <a:pt x="304812" y="120073"/>
                </a:cubicBezTo>
                <a:cubicBezTo>
                  <a:pt x="336390" y="132430"/>
                  <a:pt x="510758" y="100852"/>
                  <a:pt x="568423" y="87122"/>
                </a:cubicBezTo>
                <a:cubicBezTo>
                  <a:pt x="626088" y="73392"/>
                  <a:pt x="612358" y="28771"/>
                  <a:pt x="650801" y="37695"/>
                </a:cubicBezTo>
                <a:cubicBezTo>
                  <a:pt x="689244" y="46619"/>
                  <a:pt x="779860" y="133117"/>
                  <a:pt x="799082" y="140668"/>
                </a:cubicBezTo>
                <a:cubicBezTo>
                  <a:pt x="818304" y="148219"/>
                  <a:pt x="708466" y="16414"/>
                  <a:pt x="766131" y="83003"/>
                </a:cubicBezTo>
                <a:cubicBezTo>
                  <a:pt x="823796" y="149592"/>
                  <a:pt x="1119672" y="495581"/>
                  <a:pt x="1145072" y="540203"/>
                </a:cubicBezTo>
                <a:cubicBezTo>
                  <a:pt x="1170472" y="584825"/>
                  <a:pt x="994044" y="415949"/>
                  <a:pt x="918531" y="350733"/>
                </a:cubicBezTo>
                <a:cubicBezTo>
                  <a:pt x="843018" y="285517"/>
                  <a:pt x="783980" y="177051"/>
                  <a:pt x="691991" y="148905"/>
                </a:cubicBezTo>
                <a:cubicBezTo>
                  <a:pt x="600002" y="120759"/>
                  <a:pt x="475748" y="131743"/>
                  <a:pt x="366596" y="181857"/>
                </a:cubicBezTo>
                <a:cubicBezTo>
                  <a:pt x="257445" y="231971"/>
                  <a:pt x="-2047" y="494208"/>
                  <a:pt x="12" y="46606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947A75ED-B621-ABD5-FA5B-3A2FF1BDB902}"/>
              </a:ext>
            </a:extLst>
          </p:cNvPr>
          <p:cNvSpPr/>
          <p:nvPr/>
        </p:nvSpPr>
        <p:spPr>
          <a:xfrm>
            <a:off x="4228703" y="4851047"/>
            <a:ext cx="402730" cy="756018"/>
          </a:xfrm>
          <a:custGeom>
            <a:avLst/>
            <a:gdLst>
              <a:gd name="connsiteX0" fmla="*/ 402674 w 402730"/>
              <a:gd name="connsiteY0" fmla="*/ 23 h 756018"/>
              <a:gd name="connsiteX1" fmla="*/ 135479 w 402730"/>
              <a:gd name="connsiteY1" fmla="*/ 201904 h 756018"/>
              <a:gd name="connsiteX2" fmla="*/ 4850 w 402730"/>
              <a:gd name="connsiteY2" fmla="*/ 480974 h 756018"/>
              <a:gd name="connsiteX3" fmla="*/ 28601 w 402730"/>
              <a:gd name="connsiteY3" fmla="*/ 421597 h 756018"/>
              <a:gd name="connsiteX4" fmla="*/ 34539 w 402730"/>
              <a:gd name="connsiteY4" fmla="*/ 748169 h 756018"/>
              <a:gd name="connsiteX5" fmla="*/ 28601 w 402730"/>
              <a:gd name="connsiteY5" fmla="*/ 617540 h 756018"/>
              <a:gd name="connsiteX6" fmla="*/ 111728 w 402730"/>
              <a:gd name="connsiteY6" fmla="*/ 213779 h 756018"/>
              <a:gd name="connsiteX7" fmla="*/ 402674 w 402730"/>
              <a:gd name="connsiteY7" fmla="*/ 23 h 7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730" h="756018">
                <a:moveTo>
                  <a:pt x="402674" y="23"/>
                </a:moveTo>
                <a:cubicBezTo>
                  <a:pt x="406633" y="-1956"/>
                  <a:pt x="201783" y="121746"/>
                  <a:pt x="135479" y="201904"/>
                </a:cubicBezTo>
                <a:cubicBezTo>
                  <a:pt x="69175" y="282062"/>
                  <a:pt x="22663" y="444359"/>
                  <a:pt x="4850" y="480974"/>
                </a:cubicBezTo>
                <a:cubicBezTo>
                  <a:pt x="-12963" y="517589"/>
                  <a:pt x="23653" y="377065"/>
                  <a:pt x="28601" y="421597"/>
                </a:cubicBezTo>
                <a:cubicBezTo>
                  <a:pt x="33549" y="466129"/>
                  <a:pt x="34539" y="715512"/>
                  <a:pt x="34539" y="748169"/>
                </a:cubicBezTo>
                <a:cubicBezTo>
                  <a:pt x="34539" y="780826"/>
                  <a:pt x="15736" y="706605"/>
                  <a:pt x="28601" y="617540"/>
                </a:cubicBezTo>
                <a:cubicBezTo>
                  <a:pt x="41466" y="528475"/>
                  <a:pt x="52351" y="318678"/>
                  <a:pt x="111728" y="213779"/>
                </a:cubicBezTo>
                <a:cubicBezTo>
                  <a:pt x="171105" y="108880"/>
                  <a:pt x="398715" y="2002"/>
                  <a:pt x="402674" y="23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7539A395-6579-713C-B77A-D57C1023F068}"/>
              </a:ext>
            </a:extLst>
          </p:cNvPr>
          <p:cNvSpPr/>
          <p:nvPr/>
        </p:nvSpPr>
        <p:spPr>
          <a:xfrm>
            <a:off x="4160633" y="5202574"/>
            <a:ext cx="96292" cy="181468"/>
          </a:xfrm>
          <a:custGeom>
            <a:avLst/>
            <a:gdLst>
              <a:gd name="connsiteX0" fmla="*/ 96057 w 96292"/>
              <a:gd name="connsiteY0" fmla="*/ 47 h 181468"/>
              <a:gd name="connsiteX1" fmla="*/ 28490 w 96292"/>
              <a:gd name="connsiteY1" fmla="*/ 63109 h 181468"/>
              <a:gd name="connsiteX2" fmla="*/ 32995 w 96292"/>
              <a:gd name="connsiteY2" fmla="*/ 180224 h 181468"/>
              <a:gd name="connsiteX3" fmla="*/ 32995 w 96292"/>
              <a:gd name="connsiteY3" fmla="*/ 121666 h 181468"/>
              <a:gd name="connsiteX4" fmla="*/ 1464 w 96292"/>
              <a:gd name="connsiteY4" fmla="*/ 72118 h 181468"/>
              <a:gd name="connsiteX5" fmla="*/ 96057 w 96292"/>
              <a:gd name="connsiteY5" fmla="*/ 47 h 18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92" h="181468">
                <a:moveTo>
                  <a:pt x="96057" y="47"/>
                </a:moveTo>
                <a:cubicBezTo>
                  <a:pt x="100561" y="-1454"/>
                  <a:pt x="39000" y="33080"/>
                  <a:pt x="28490" y="63109"/>
                </a:cubicBezTo>
                <a:cubicBezTo>
                  <a:pt x="17980" y="93139"/>
                  <a:pt x="32244" y="170464"/>
                  <a:pt x="32995" y="180224"/>
                </a:cubicBezTo>
                <a:cubicBezTo>
                  <a:pt x="33746" y="189984"/>
                  <a:pt x="38250" y="139684"/>
                  <a:pt x="32995" y="121666"/>
                </a:cubicBezTo>
                <a:cubicBezTo>
                  <a:pt x="27740" y="103648"/>
                  <a:pt x="-7545" y="88634"/>
                  <a:pt x="1464" y="72118"/>
                </a:cubicBezTo>
                <a:cubicBezTo>
                  <a:pt x="10473" y="55602"/>
                  <a:pt x="91553" y="1548"/>
                  <a:pt x="96057" y="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E5A3E284-02C9-37C7-E071-DFA6DD95BE2E}"/>
              </a:ext>
            </a:extLst>
          </p:cNvPr>
          <p:cNvSpPr/>
          <p:nvPr/>
        </p:nvSpPr>
        <p:spPr>
          <a:xfrm>
            <a:off x="4165498" y="5004800"/>
            <a:ext cx="119419" cy="177318"/>
          </a:xfrm>
          <a:custGeom>
            <a:avLst/>
            <a:gdLst>
              <a:gd name="connsiteX0" fmla="*/ 119372 w 119419"/>
              <a:gd name="connsiteY0" fmla="*/ 104 h 177318"/>
              <a:gd name="connsiteX1" fmla="*/ 26606 w 119419"/>
              <a:gd name="connsiteY1" fmla="*/ 114957 h 177318"/>
              <a:gd name="connsiteX2" fmla="*/ 102 w 119419"/>
              <a:gd name="connsiteY2" fmla="*/ 176800 h 177318"/>
              <a:gd name="connsiteX3" fmla="*/ 17772 w 119419"/>
              <a:gd name="connsiteY3" fmla="*/ 137043 h 177318"/>
              <a:gd name="connsiteX4" fmla="*/ 26606 w 119419"/>
              <a:gd name="connsiteY4" fmla="*/ 13357 h 177318"/>
              <a:gd name="connsiteX5" fmla="*/ 13354 w 119419"/>
              <a:gd name="connsiteY5" fmla="*/ 92870 h 177318"/>
              <a:gd name="connsiteX6" fmla="*/ 119372 w 119419"/>
              <a:gd name="connsiteY6" fmla="*/ 104 h 17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19" h="177318">
                <a:moveTo>
                  <a:pt x="119372" y="104"/>
                </a:moveTo>
                <a:cubicBezTo>
                  <a:pt x="121581" y="3785"/>
                  <a:pt x="46484" y="85508"/>
                  <a:pt x="26606" y="114957"/>
                </a:cubicBezTo>
                <a:cubicBezTo>
                  <a:pt x="6728" y="144406"/>
                  <a:pt x="1574" y="173119"/>
                  <a:pt x="102" y="176800"/>
                </a:cubicBezTo>
                <a:cubicBezTo>
                  <a:pt x="-1370" y="180481"/>
                  <a:pt x="13355" y="164283"/>
                  <a:pt x="17772" y="137043"/>
                </a:cubicBezTo>
                <a:cubicBezTo>
                  <a:pt x="22189" y="109803"/>
                  <a:pt x="27342" y="20719"/>
                  <a:pt x="26606" y="13357"/>
                </a:cubicBezTo>
                <a:cubicBezTo>
                  <a:pt x="25870" y="5995"/>
                  <a:pt x="102" y="94343"/>
                  <a:pt x="13354" y="92870"/>
                </a:cubicBezTo>
                <a:cubicBezTo>
                  <a:pt x="26606" y="91397"/>
                  <a:pt x="117163" y="-3577"/>
                  <a:pt x="119372" y="1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377824E9-9708-E805-3136-620C621483C4}"/>
              </a:ext>
            </a:extLst>
          </p:cNvPr>
          <p:cNvSpPr/>
          <p:nvPr/>
        </p:nvSpPr>
        <p:spPr>
          <a:xfrm>
            <a:off x="4251197" y="5506591"/>
            <a:ext cx="111130" cy="313232"/>
          </a:xfrm>
          <a:custGeom>
            <a:avLst/>
            <a:gdLst>
              <a:gd name="connsiteX0" fmla="*/ 110830 w 111130"/>
              <a:gd name="connsiteY0" fmla="*/ 129 h 313232"/>
              <a:gd name="connsiteX1" fmla="*/ 36323 w 111130"/>
              <a:gd name="connsiteY1" fmla="*/ 162689 h 313232"/>
              <a:gd name="connsiteX2" fmla="*/ 83736 w 111130"/>
              <a:gd name="connsiteY2" fmla="*/ 311702 h 313232"/>
              <a:gd name="connsiteX3" fmla="*/ 56643 w 111130"/>
              <a:gd name="connsiteY3" fmla="*/ 237196 h 313232"/>
              <a:gd name="connsiteX4" fmla="*/ 2456 w 111130"/>
              <a:gd name="connsiteY4" fmla="*/ 189782 h 313232"/>
              <a:gd name="connsiteX5" fmla="*/ 110830 w 111130"/>
              <a:gd name="connsiteY5" fmla="*/ 129 h 31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30" h="313232">
                <a:moveTo>
                  <a:pt x="110830" y="129"/>
                </a:moveTo>
                <a:cubicBezTo>
                  <a:pt x="116474" y="-4386"/>
                  <a:pt x="40839" y="110760"/>
                  <a:pt x="36323" y="162689"/>
                </a:cubicBezTo>
                <a:cubicBezTo>
                  <a:pt x="31807" y="214618"/>
                  <a:pt x="80349" y="299284"/>
                  <a:pt x="83736" y="311702"/>
                </a:cubicBezTo>
                <a:cubicBezTo>
                  <a:pt x="87123" y="324120"/>
                  <a:pt x="70190" y="257516"/>
                  <a:pt x="56643" y="237196"/>
                </a:cubicBezTo>
                <a:cubicBezTo>
                  <a:pt x="43096" y="216876"/>
                  <a:pt x="-12220" y="228164"/>
                  <a:pt x="2456" y="189782"/>
                </a:cubicBezTo>
                <a:cubicBezTo>
                  <a:pt x="17131" y="151400"/>
                  <a:pt x="105186" y="4644"/>
                  <a:pt x="110830" y="1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732B358B-F30A-A072-3C07-0B85124FEC54}"/>
              </a:ext>
            </a:extLst>
          </p:cNvPr>
          <p:cNvSpPr/>
          <p:nvPr/>
        </p:nvSpPr>
        <p:spPr>
          <a:xfrm>
            <a:off x="4374547" y="4304728"/>
            <a:ext cx="43312" cy="410232"/>
          </a:xfrm>
          <a:custGeom>
            <a:avLst/>
            <a:gdLst>
              <a:gd name="connsiteX0" fmla="*/ 43074 w 43312"/>
              <a:gd name="connsiteY0" fmla="*/ 77 h 410232"/>
              <a:gd name="connsiteX1" fmla="*/ 19323 w 43312"/>
              <a:gd name="connsiteY1" fmla="*/ 118830 h 410232"/>
              <a:gd name="connsiteX2" fmla="*/ 37136 w 43312"/>
              <a:gd name="connsiteY2" fmla="*/ 231646 h 410232"/>
              <a:gd name="connsiteX3" fmla="*/ 1510 w 43312"/>
              <a:gd name="connsiteY3" fmla="*/ 196020 h 410232"/>
              <a:gd name="connsiteX4" fmla="*/ 37136 w 43312"/>
              <a:gd name="connsiteY4" fmla="*/ 409776 h 410232"/>
              <a:gd name="connsiteX5" fmla="*/ 19323 w 43312"/>
              <a:gd name="connsiteY5" fmla="*/ 249459 h 410232"/>
              <a:gd name="connsiteX6" fmla="*/ 1510 w 43312"/>
              <a:gd name="connsiteY6" fmla="*/ 136643 h 410232"/>
              <a:gd name="connsiteX7" fmla="*/ 43074 w 43312"/>
              <a:gd name="connsiteY7" fmla="*/ 77 h 41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12" h="410232">
                <a:moveTo>
                  <a:pt x="43074" y="77"/>
                </a:moveTo>
                <a:cubicBezTo>
                  <a:pt x="46043" y="-2892"/>
                  <a:pt x="20313" y="80235"/>
                  <a:pt x="19323" y="118830"/>
                </a:cubicBezTo>
                <a:cubicBezTo>
                  <a:pt x="18333" y="157425"/>
                  <a:pt x="40105" y="218781"/>
                  <a:pt x="37136" y="231646"/>
                </a:cubicBezTo>
                <a:cubicBezTo>
                  <a:pt x="34167" y="244511"/>
                  <a:pt x="1510" y="166332"/>
                  <a:pt x="1510" y="196020"/>
                </a:cubicBezTo>
                <a:cubicBezTo>
                  <a:pt x="1510" y="225708"/>
                  <a:pt x="34167" y="400870"/>
                  <a:pt x="37136" y="409776"/>
                </a:cubicBezTo>
                <a:cubicBezTo>
                  <a:pt x="40105" y="418682"/>
                  <a:pt x="25261" y="294981"/>
                  <a:pt x="19323" y="249459"/>
                </a:cubicBezTo>
                <a:cubicBezTo>
                  <a:pt x="13385" y="203937"/>
                  <a:pt x="-5417" y="174248"/>
                  <a:pt x="1510" y="136643"/>
                </a:cubicBezTo>
                <a:cubicBezTo>
                  <a:pt x="8437" y="99038"/>
                  <a:pt x="40105" y="3046"/>
                  <a:pt x="43074" y="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55FFFACF-BFBB-D772-BB82-0FED770FD6C9}"/>
              </a:ext>
            </a:extLst>
          </p:cNvPr>
          <p:cNvSpPr/>
          <p:nvPr/>
        </p:nvSpPr>
        <p:spPr>
          <a:xfrm>
            <a:off x="4523230" y="3950527"/>
            <a:ext cx="145277" cy="158382"/>
          </a:xfrm>
          <a:custGeom>
            <a:avLst/>
            <a:gdLst>
              <a:gd name="connsiteX0" fmla="*/ 145023 w 145277"/>
              <a:gd name="connsiteY0" fmla="*/ 644 h 158382"/>
              <a:gd name="connsiteX1" fmla="*/ 5456 w 145277"/>
              <a:gd name="connsiteY1" fmla="*/ 154648 h 158382"/>
              <a:gd name="connsiteX2" fmla="*/ 39145 w 145277"/>
              <a:gd name="connsiteY2" fmla="*/ 101709 h 158382"/>
              <a:gd name="connsiteX3" fmla="*/ 145023 w 145277"/>
              <a:gd name="connsiteY3" fmla="*/ 644 h 15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277" h="158382">
                <a:moveTo>
                  <a:pt x="145023" y="644"/>
                </a:moveTo>
                <a:cubicBezTo>
                  <a:pt x="139408" y="9467"/>
                  <a:pt x="23102" y="137804"/>
                  <a:pt x="5456" y="154648"/>
                </a:cubicBezTo>
                <a:cubicBezTo>
                  <a:pt x="-12190" y="171492"/>
                  <a:pt x="16686" y="127376"/>
                  <a:pt x="39145" y="101709"/>
                </a:cubicBezTo>
                <a:cubicBezTo>
                  <a:pt x="61604" y="76042"/>
                  <a:pt x="150638" y="-8179"/>
                  <a:pt x="145023" y="6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70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病気療養中の鈴木京香、“初ショートヘア”で近況明かす 「ほんと!! 新鮮!! 見違えますね～」「お姿拝見出来て嬉しいです！」 | ORICON NEWS" hidden="1">
            <a:extLst>
              <a:ext uri="{FF2B5EF4-FFF2-40B4-BE49-F238E27FC236}">
                <a16:creationId xmlns:a16="http://schemas.microsoft.com/office/drawing/2014/main" id="{930BAE21-9AC1-FF66-9F20-A3BE06839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r="19760"/>
          <a:stretch/>
        </p:blipFill>
        <p:spPr bwMode="auto">
          <a:xfrm>
            <a:off x="-34290" y="1226820"/>
            <a:ext cx="9635490" cy="10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82920E6-71EE-71F3-90D1-76EFFDB1E049}"/>
              </a:ext>
            </a:extLst>
          </p:cNvPr>
          <p:cNvSpPr/>
          <p:nvPr/>
        </p:nvSpPr>
        <p:spPr>
          <a:xfrm>
            <a:off x="4927886" y="5384737"/>
            <a:ext cx="514087" cy="136604"/>
          </a:xfrm>
          <a:custGeom>
            <a:avLst/>
            <a:gdLst>
              <a:gd name="connsiteX0" fmla="*/ 145764 w 514087"/>
              <a:gd name="connsiteY0" fmla="*/ 63 h 136604"/>
              <a:gd name="connsiteX1" fmla="*/ 2889 w 514087"/>
              <a:gd name="connsiteY1" fmla="*/ 69913 h 136604"/>
              <a:gd name="connsiteX2" fmla="*/ 60039 w 514087"/>
              <a:gd name="connsiteY2" fmla="*/ 47688 h 136604"/>
              <a:gd name="connsiteX3" fmla="*/ 180689 w 514087"/>
              <a:gd name="connsiteY3" fmla="*/ 108013 h 136604"/>
              <a:gd name="connsiteX4" fmla="*/ 155289 w 514087"/>
              <a:gd name="connsiteY4" fmla="*/ 69913 h 136604"/>
              <a:gd name="connsiteX5" fmla="*/ 301339 w 514087"/>
              <a:gd name="connsiteY5" fmla="*/ 136588 h 136604"/>
              <a:gd name="connsiteX6" fmla="*/ 244189 w 514087"/>
              <a:gd name="connsiteY6" fmla="*/ 76263 h 136604"/>
              <a:gd name="connsiteX7" fmla="*/ 190214 w 514087"/>
              <a:gd name="connsiteY7" fmla="*/ 69913 h 136604"/>
              <a:gd name="connsiteX8" fmla="*/ 380714 w 514087"/>
              <a:gd name="connsiteY8" fmla="*/ 88963 h 136604"/>
              <a:gd name="connsiteX9" fmla="*/ 514064 w 514087"/>
              <a:gd name="connsiteY9" fmla="*/ 114363 h 136604"/>
              <a:gd name="connsiteX10" fmla="*/ 371189 w 514087"/>
              <a:gd name="connsiteY10" fmla="*/ 82613 h 136604"/>
              <a:gd name="connsiteX11" fmla="*/ 225139 w 514087"/>
              <a:gd name="connsiteY11" fmla="*/ 76263 h 136604"/>
              <a:gd name="connsiteX12" fmla="*/ 107664 w 514087"/>
              <a:gd name="connsiteY12" fmla="*/ 57213 h 136604"/>
              <a:gd name="connsiteX13" fmla="*/ 145764 w 514087"/>
              <a:gd name="connsiteY13" fmla="*/ 63 h 13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087" h="136604">
                <a:moveTo>
                  <a:pt x="145764" y="63"/>
                </a:moveTo>
                <a:cubicBezTo>
                  <a:pt x="128302" y="2180"/>
                  <a:pt x="17176" y="61976"/>
                  <a:pt x="2889" y="69913"/>
                </a:cubicBezTo>
                <a:cubicBezTo>
                  <a:pt x="-11398" y="77850"/>
                  <a:pt x="30406" y="41338"/>
                  <a:pt x="60039" y="47688"/>
                </a:cubicBezTo>
                <a:cubicBezTo>
                  <a:pt x="89672" y="54038"/>
                  <a:pt x="164814" y="104309"/>
                  <a:pt x="180689" y="108013"/>
                </a:cubicBezTo>
                <a:cubicBezTo>
                  <a:pt x="196564" y="111717"/>
                  <a:pt x="135181" y="65151"/>
                  <a:pt x="155289" y="69913"/>
                </a:cubicBezTo>
                <a:cubicBezTo>
                  <a:pt x="175397" y="74675"/>
                  <a:pt x="286522" y="135530"/>
                  <a:pt x="301339" y="136588"/>
                </a:cubicBezTo>
                <a:cubicBezTo>
                  <a:pt x="316156" y="137646"/>
                  <a:pt x="262710" y="87376"/>
                  <a:pt x="244189" y="76263"/>
                </a:cubicBezTo>
                <a:cubicBezTo>
                  <a:pt x="225668" y="65151"/>
                  <a:pt x="190214" y="69913"/>
                  <a:pt x="190214" y="69913"/>
                </a:cubicBezTo>
                <a:cubicBezTo>
                  <a:pt x="212968" y="72030"/>
                  <a:pt x="326739" y="81555"/>
                  <a:pt x="380714" y="88963"/>
                </a:cubicBezTo>
                <a:cubicBezTo>
                  <a:pt x="434689" y="96371"/>
                  <a:pt x="515652" y="115421"/>
                  <a:pt x="514064" y="114363"/>
                </a:cubicBezTo>
                <a:cubicBezTo>
                  <a:pt x="512476" y="113305"/>
                  <a:pt x="419343" y="88963"/>
                  <a:pt x="371189" y="82613"/>
                </a:cubicBezTo>
                <a:cubicBezTo>
                  <a:pt x="323035" y="76263"/>
                  <a:pt x="269060" y="80496"/>
                  <a:pt x="225139" y="76263"/>
                </a:cubicBezTo>
                <a:cubicBezTo>
                  <a:pt x="181218" y="72030"/>
                  <a:pt x="121422" y="64621"/>
                  <a:pt x="107664" y="57213"/>
                </a:cubicBezTo>
                <a:cubicBezTo>
                  <a:pt x="93906" y="49805"/>
                  <a:pt x="163226" y="-2054"/>
                  <a:pt x="145764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50E9551-2D06-CB00-622E-ED2AEF399BE4}"/>
              </a:ext>
            </a:extLst>
          </p:cNvPr>
          <p:cNvSpPr/>
          <p:nvPr/>
        </p:nvSpPr>
        <p:spPr>
          <a:xfrm>
            <a:off x="5645130" y="5035542"/>
            <a:ext cx="190772" cy="359946"/>
          </a:xfrm>
          <a:custGeom>
            <a:avLst/>
            <a:gdLst>
              <a:gd name="connsiteX0" fmla="*/ 20 w 190772"/>
              <a:gd name="connsiteY0" fmla="*/ 8 h 359946"/>
              <a:gd name="connsiteX1" fmla="*/ 107970 w 190772"/>
              <a:gd name="connsiteY1" fmla="*/ 139708 h 359946"/>
              <a:gd name="connsiteX2" fmla="*/ 104795 w 190772"/>
              <a:gd name="connsiteY2" fmla="*/ 82558 h 359946"/>
              <a:gd name="connsiteX3" fmla="*/ 171470 w 190772"/>
              <a:gd name="connsiteY3" fmla="*/ 171458 h 359946"/>
              <a:gd name="connsiteX4" fmla="*/ 174645 w 190772"/>
              <a:gd name="connsiteY4" fmla="*/ 123833 h 359946"/>
              <a:gd name="connsiteX5" fmla="*/ 180995 w 190772"/>
              <a:gd name="connsiteY5" fmla="*/ 234958 h 359946"/>
              <a:gd name="connsiteX6" fmla="*/ 184170 w 190772"/>
              <a:gd name="connsiteY6" fmla="*/ 358783 h 359946"/>
              <a:gd name="connsiteX7" fmla="*/ 190520 w 190772"/>
              <a:gd name="connsiteY7" fmla="*/ 292108 h 359946"/>
              <a:gd name="connsiteX8" fmla="*/ 174645 w 190772"/>
              <a:gd name="connsiteY8" fmla="*/ 209558 h 359946"/>
              <a:gd name="connsiteX9" fmla="*/ 117495 w 190772"/>
              <a:gd name="connsiteY9" fmla="*/ 133358 h 359946"/>
              <a:gd name="connsiteX10" fmla="*/ 20 w 190772"/>
              <a:gd name="connsiteY10" fmla="*/ 8 h 35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772" h="359946">
                <a:moveTo>
                  <a:pt x="20" y="8"/>
                </a:moveTo>
                <a:cubicBezTo>
                  <a:pt x="-1568" y="1066"/>
                  <a:pt x="90508" y="125950"/>
                  <a:pt x="107970" y="139708"/>
                </a:cubicBezTo>
                <a:cubicBezTo>
                  <a:pt x="125432" y="153466"/>
                  <a:pt x="94212" y="77266"/>
                  <a:pt x="104795" y="82558"/>
                </a:cubicBezTo>
                <a:cubicBezTo>
                  <a:pt x="115378" y="87850"/>
                  <a:pt x="159828" y="164579"/>
                  <a:pt x="171470" y="171458"/>
                </a:cubicBezTo>
                <a:cubicBezTo>
                  <a:pt x="183112" y="178337"/>
                  <a:pt x="173058" y="113250"/>
                  <a:pt x="174645" y="123833"/>
                </a:cubicBezTo>
                <a:cubicBezTo>
                  <a:pt x="176233" y="134416"/>
                  <a:pt x="179408" y="195800"/>
                  <a:pt x="180995" y="234958"/>
                </a:cubicBezTo>
                <a:cubicBezTo>
                  <a:pt x="182582" y="274116"/>
                  <a:pt x="182583" y="349258"/>
                  <a:pt x="184170" y="358783"/>
                </a:cubicBezTo>
                <a:cubicBezTo>
                  <a:pt x="185758" y="368308"/>
                  <a:pt x="192108" y="316979"/>
                  <a:pt x="190520" y="292108"/>
                </a:cubicBezTo>
                <a:cubicBezTo>
                  <a:pt x="188933" y="267237"/>
                  <a:pt x="186816" y="236016"/>
                  <a:pt x="174645" y="209558"/>
                </a:cubicBezTo>
                <a:cubicBezTo>
                  <a:pt x="162474" y="183100"/>
                  <a:pt x="145012" y="166696"/>
                  <a:pt x="117495" y="133358"/>
                </a:cubicBezTo>
                <a:cubicBezTo>
                  <a:pt x="89978" y="100020"/>
                  <a:pt x="1608" y="-1050"/>
                  <a:pt x="2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75DF188-647D-E888-5C0F-FDF27C159BE0}"/>
              </a:ext>
            </a:extLst>
          </p:cNvPr>
          <p:cNvSpPr/>
          <p:nvPr/>
        </p:nvSpPr>
        <p:spPr>
          <a:xfrm>
            <a:off x="5219380" y="5419315"/>
            <a:ext cx="551606" cy="209966"/>
          </a:xfrm>
          <a:custGeom>
            <a:avLst/>
            <a:gdLst>
              <a:gd name="connsiteX0" fmla="*/ 549595 w 551606"/>
              <a:gd name="connsiteY0" fmla="*/ 410 h 209966"/>
              <a:gd name="connsiteX1" fmla="*/ 324170 w 551606"/>
              <a:gd name="connsiteY1" fmla="*/ 95660 h 209966"/>
              <a:gd name="connsiteX2" fmla="*/ 320 w 551606"/>
              <a:gd name="connsiteY2" fmla="*/ 127410 h 209966"/>
              <a:gd name="connsiteX3" fmla="*/ 267020 w 551606"/>
              <a:gd name="connsiteY3" fmla="*/ 111535 h 209966"/>
              <a:gd name="connsiteX4" fmla="*/ 425770 w 551606"/>
              <a:gd name="connsiteY4" fmla="*/ 73435 h 209966"/>
              <a:gd name="connsiteX5" fmla="*/ 254320 w 551606"/>
              <a:gd name="connsiteY5" fmla="*/ 209960 h 209966"/>
              <a:gd name="connsiteX6" fmla="*/ 425770 w 551606"/>
              <a:gd name="connsiteY6" fmla="*/ 67085 h 209966"/>
              <a:gd name="connsiteX7" fmla="*/ 549595 w 551606"/>
              <a:gd name="connsiteY7" fmla="*/ 410 h 20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606" h="209966">
                <a:moveTo>
                  <a:pt x="549595" y="410"/>
                </a:moveTo>
                <a:cubicBezTo>
                  <a:pt x="532662" y="5172"/>
                  <a:pt x="415716" y="74493"/>
                  <a:pt x="324170" y="95660"/>
                </a:cubicBezTo>
                <a:cubicBezTo>
                  <a:pt x="232624" y="116827"/>
                  <a:pt x="9845" y="124764"/>
                  <a:pt x="320" y="127410"/>
                </a:cubicBezTo>
                <a:cubicBezTo>
                  <a:pt x="-9205" y="130056"/>
                  <a:pt x="196112" y="120531"/>
                  <a:pt x="267020" y="111535"/>
                </a:cubicBezTo>
                <a:cubicBezTo>
                  <a:pt x="337928" y="102539"/>
                  <a:pt x="427887" y="57031"/>
                  <a:pt x="425770" y="73435"/>
                </a:cubicBezTo>
                <a:cubicBezTo>
                  <a:pt x="423653" y="89839"/>
                  <a:pt x="254320" y="211018"/>
                  <a:pt x="254320" y="209960"/>
                </a:cubicBezTo>
                <a:cubicBezTo>
                  <a:pt x="254320" y="208902"/>
                  <a:pt x="379204" y="100952"/>
                  <a:pt x="425770" y="67085"/>
                </a:cubicBezTo>
                <a:cubicBezTo>
                  <a:pt x="472336" y="33218"/>
                  <a:pt x="566528" y="-4352"/>
                  <a:pt x="549595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8A37B624-C1A9-5054-A174-DCA8BD4C144E}"/>
              </a:ext>
            </a:extLst>
          </p:cNvPr>
          <p:cNvSpPr/>
          <p:nvPr/>
        </p:nvSpPr>
        <p:spPr>
          <a:xfrm>
            <a:off x="5844869" y="4457265"/>
            <a:ext cx="76859" cy="283784"/>
          </a:xfrm>
          <a:custGeom>
            <a:avLst/>
            <a:gdLst>
              <a:gd name="connsiteX0" fmla="*/ 306 w 76859"/>
              <a:gd name="connsiteY0" fmla="*/ 435 h 283784"/>
              <a:gd name="connsiteX1" fmla="*/ 47931 w 76859"/>
              <a:gd name="connsiteY1" fmla="*/ 95685 h 283784"/>
              <a:gd name="connsiteX2" fmla="*/ 60631 w 76859"/>
              <a:gd name="connsiteY2" fmla="*/ 86160 h 283784"/>
              <a:gd name="connsiteX3" fmla="*/ 57456 w 76859"/>
              <a:gd name="connsiteY3" fmla="*/ 175060 h 283784"/>
              <a:gd name="connsiteX4" fmla="*/ 13006 w 76859"/>
              <a:gd name="connsiteY4" fmla="*/ 283010 h 283784"/>
              <a:gd name="connsiteX5" fmla="*/ 35231 w 76859"/>
              <a:gd name="connsiteY5" fmla="*/ 219510 h 283784"/>
              <a:gd name="connsiteX6" fmla="*/ 76506 w 76859"/>
              <a:gd name="connsiteY6" fmla="*/ 143310 h 283784"/>
              <a:gd name="connsiteX7" fmla="*/ 306 w 76859"/>
              <a:gd name="connsiteY7" fmla="*/ 435 h 28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59" h="283784">
                <a:moveTo>
                  <a:pt x="306" y="435"/>
                </a:moveTo>
                <a:cubicBezTo>
                  <a:pt x="-4457" y="-7503"/>
                  <a:pt x="47931" y="95685"/>
                  <a:pt x="47931" y="95685"/>
                </a:cubicBezTo>
                <a:cubicBezTo>
                  <a:pt x="57985" y="109972"/>
                  <a:pt x="59044" y="72931"/>
                  <a:pt x="60631" y="86160"/>
                </a:cubicBezTo>
                <a:cubicBezTo>
                  <a:pt x="62218" y="99389"/>
                  <a:pt x="65393" y="142252"/>
                  <a:pt x="57456" y="175060"/>
                </a:cubicBezTo>
                <a:cubicBezTo>
                  <a:pt x="49519" y="207868"/>
                  <a:pt x="16710" y="275602"/>
                  <a:pt x="13006" y="283010"/>
                </a:cubicBezTo>
                <a:cubicBezTo>
                  <a:pt x="9302" y="290418"/>
                  <a:pt x="24648" y="242793"/>
                  <a:pt x="35231" y="219510"/>
                </a:cubicBezTo>
                <a:cubicBezTo>
                  <a:pt x="45814" y="196227"/>
                  <a:pt x="80739" y="176118"/>
                  <a:pt x="76506" y="143310"/>
                </a:cubicBezTo>
                <a:cubicBezTo>
                  <a:pt x="72273" y="110502"/>
                  <a:pt x="5069" y="8373"/>
                  <a:pt x="306" y="4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4D45774-C3E9-A2FE-95BE-F88FF2104C85}"/>
              </a:ext>
            </a:extLst>
          </p:cNvPr>
          <p:cNvSpPr/>
          <p:nvPr/>
        </p:nvSpPr>
        <p:spPr>
          <a:xfrm>
            <a:off x="4298685" y="4577696"/>
            <a:ext cx="369757" cy="283339"/>
          </a:xfrm>
          <a:custGeom>
            <a:avLst/>
            <a:gdLst>
              <a:gd name="connsiteX0" fmla="*/ 368565 w 369757"/>
              <a:gd name="connsiteY0" fmla="*/ 654 h 283339"/>
              <a:gd name="connsiteX1" fmla="*/ 85990 w 369757"/>
              <a:gd name="connsiteY1" fmla="*/ 118129 h 283339"/>
              <a:gd name="connsiteX2" fmla="*/ 190765 w 369757"/>
              <a:gd name="connsiteY2" fmla="*/ 89554 h 283339"/>
              <a:gd name="connsiteX3" fmla="*/ 101865 w 369757"/>
              <a:gd name="connsiteY3" fmla="*/ 187979 h 283339"/>
              <a:gd name="connsiteX4" fmla="*/ 265 w 369757"/>
              <a:gd name="connsiteY4" fmla="*/ 283229 h 283339"/>
              <a:gd name="connsiteX5" fmla="*/ 133615 w 369757"/>
              <a:gd name="connsiteY5" fmla="*/ 168929 h 283339"/>
              <a:gd name="connsiteX6" fmla="*/ 257440 w 369757"/>
              <a:gd name="connsiteY6" fmla="*/ 51454 h 283339"/>
              <a:gd name="connsiteX7" fmla="*/ 190765 w 369757"/>
              <a:gd name="connsiteY7" fmla="*/ 70504 h 283339"/>
              <a:gd name="connsiteX8" fmla="*/ 368565 w 369757"/>
              <a:gd name="connsiteY8" fmla="*/ 654 h 28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757" h="283339">
                <a:moveTo>
                  <a:pt x="368565" y="654"/>
                </a:moveTo>
                <a:cubicBezTo>
                  <a:pt x="351103" y="8591"/>
                  <a:pt x="115623" y="103312"/>
                  <a:pt x="85990" y="118129"/>
                </a:cubicBezTo>
                <a:cubicBezTo>
                  <a:pt x="56357" y="132946"/>
                  <a:pt x="188119" y="77912"/>
                  <a:pt x="190765" y="89554"/>
                </a:cubicBezTo>
                <a:cubicBezTo>
                  <a:pt x="193411" y="101196"/>
                  <a:pt x="133615" y="155700"/>
                  <a:pt x="101865" y="187979"/>
                </a:cubicBezTo>
                <a:cubicBezTo>
                  <a:pt x="70115" y="220258"/>
                  <a:pt x="-5027" y="286404"/>
                  <a:pt x="265" y="283229"/>
                </a:cubicBezTo>
                <a:cubicBezTo>
                  <a:pt x="5557" y="280054"/>
                  <a:pt x="90752" y="207558"/>
                  <a:pt x="133615" y="168929"/>
                </a:cubicBezTo>
                <a:cubicBezTo>
                  <a:pt x="176477" y="130300"/>
                  <a:pt x="247915" y="67858"/>
                  <a:pt x="257440" y="51454"/>
                </a:cubicBezTo>
                <a:cubicBezTo>
                  <a:pt x="266965" y="35050"/>
                  <a:pt x="175419" y="81616"/>
                  <a:pt x="190765" y="70504"/>
                </a:cubicBezTo>
                <a:cubicBezTo>
                  <a:pt x="206111" y="59392"/>
                  <a:pt x="386027" y="-7283"/>
                  <a:pt x="368565" y="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821FE58-4EED-1F8C-4BD7-ABF70231703D}"/>
              </a:ext>
            </a:extLst>
          </p:cNvPr>
          <p:cNvSpPr/>
          <p:nvPr/>
        </p:nvSpPr>
        <p:spPr>
          <a:xfrm>
            <a:off x="4356049" y="4635242"/>
            <a:ext cx="631013" cy="241609"/>
          </a:xfrm>
          <a:custGeom>
            <a:avLst/>
            <a:gdLst>
              <a:gd name="connsiteX0" fmla="*/ 51 w 631013"/>
              <a:gd name="connsiteY0" fmla="*/ 241558 h 241609"/>
              <a:gd name="connsiteX1" fmla="*/ 327076 w 631013"/>
              <a:gd name="connsiteY1" fmla="*/ 3433 h 241609"/>
              <a:gd name="connsiteX2" fmla="*/ 244526 w 631013"/>
              <a:gd name="connsiteY2" fmla="*/ 98683 h 241609"/>
              <a:gd name="connsiteX3" fmla="*/ 441376 w 631013"/>
              <a:gd name="connsiteY3" fmla="*/ 73283 h 241609"/>
              <a:gd name="connsiteX4" fmla="*/ 320726 w 631013"/>
              <a:gd name="connsiteY4" fmla="*/ 108208 h 241609"/>
              <a:gd name="connsiteX5" fmla="*/ 590601 w 631013"/>
              <a:gd name="connsiteY5" fmla="*/ 54233 h 241609"/>
              <a:gd name="connsiteX6" fmla="*/ 447726 w 631013"/>
              <a:gd name="connsiteY6" fmla="*/ 79633 h 241609"/>
              <a:gd name="connsiteX7" fmla="*/ 628701 w 631013"/>
              <a:gd name="connsiteY7" fmla="*/ 63758 h 241609"/>
              <a:gd name="connsiteX8" fmla="*/ 292151 w 631013"/>
              <a:gd name="connsiteY8" fmla="*/ 82808 h 241609"/>
              <a:gd name="connsiteX9" fmla="*/ 301676 w 631013"/>
              <a:gd name="connsiteY9" fmla="*/ 25658 h 241609"/>
              <a:gd name="connsiteX10" fmla="*/ 51 w 631013"/>
              <a:gd name="connsiteY10" fmla="*/ 241558 h 24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1013" h="241609">
                <a:moveTo>
                  <a:pt x="51" y="241558"/>
                </a:moveTo>
                <a:cubicBezTo>
                  <a:pt x="4284" y="237854"/>
                  <a:pt x="286330" y="27245"/>
                  <a:pt x="327076" y="3433"/>
                </a:cubicBezTo>
                <a:cubicBezTo>
                  <a:pt x="367822" y="-20379"/>
                  <a:pt x="225476" y="87041"/>
                  <a:pt x="244526" y="98683"/>
                </a:cubicBezTo>
                <a:cubicBezTo>
                  <a:pt x="263576" y="110325"/>
                  <a:pt x="428676" y="71696"/>
                  <a:pt x="441376" y="73283"/>
                </a:cubicBezTo>
                <a:cubicBezTo>
                  <a:pt x="454076" y="74870"/>
                  <a:pt x="295855" y="111383"/>
                  <a:pt x="320726" y="108208"/>
                </a:cubicBezTo>
                <a:cubicBezTo>
                  <a:pt x="345597" y="105033"/>
                  <a:pt x="569434" y="58995"/>
                  <a:pt x="590601" y="54233"/>
                </a:cubicBezTo>
                <a:cubicBezTo>
                  <a:pt x="611768" y="49471"/>
                  <a:pt x="441376" y="78045"/>
                  <a:pt x="447726" y="79633"/>
                </a:cubicBezTo>
                <a:cubicBezTo>
                  <a:pt x="454076" y="81220"/>
                  <a:pt x="654630" y="63229"/>
                  <a:pt x="628701" y="63758"/>
                </a:cubicBezTo>
                <a:cubicBezTo>
                  <a:pt x="602772" y="64287"/>
                  <a:pt x="346655" y="89158"/>
                  <a:pt x="292151" y="82808"/>
                </a:cubicBezTo>
                <a:cubicBezTo>
                  <a:pt x="237647" y="76458"/>
                  <a:pt x="348243" y="4491"/>
                  <a:pt x="301676" y="25658"/>
                </a:cubicBezTo>
                <a:cubicBezTo>
                  <a:pt x="255109" y="46825"/>
                  <a:pt x="-4182" y="245262"/>
                  <a:pt x="51" y="241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5E4D7C9-8011-4B99-C07E-F72E5D0F48DC}"/>
              </a:ext>
            </a:extLst>
          </p:cNvPr>
          <p:cNvSpPr/>
          <p:nvPr/>
        </p:nvSpPr>
        <p:spPr>
          <a:xfrm>
            <a:off x="4846195" y="4634590"/>
            <a:ext cx="940117" cy="124299"/>
          </a:xfrm>
          <a:custGeom>
            <a:avLst/>
            <a:gdLst>
              <a:gd name="connsiteX0" fmla="*/ 2030 w 940117"/>
              <a:gd name="connsiteY0" fmla="*/ 13610 h 124299"/>
              <a:gd name="connsiteX1" fmla="*/ 246505 w 940117"/>
              <a:gd name="connsiteY1" fmla="*/ 45360 h 124299"/>
              <a:gd name="connsiteX2" fmla="*/ 278255 w 940117"/>
              <a:gd name="connsiteY2" fmla="*/ 54885 h 124299"/>
              <a:gd name="connsiteX3" fmla="*/ 475105 w 940117"/>
              <a:gd name="connsiteY3" fmla="*/ 64410 h 124299"/>
              <a:gd name="connsiteX4" fmla="*/ 446530 w 940117"/>
              <a:gd name="connsiteY4" fmla="*/ 39010 h 124299"/>
              <a:gd name="connsiteX5" fmla="*/ 598930 w 940117"/>
              <a:gd name="connsiteY5" fmla="*/ 51710 h 124299"/>
              <a:gd name="connsiteX6" fmla="*/ 583055 w 940117"/>
              <a:gd name="connsiteY6" fmla="*/ 29485 h 124299"/>
              <a:gd name="connsiteX7" fmla="*/ 719580 w 940117"/>
              <a:gd name="connsiteY7" fmla="*/ 64410 h 124299"/>
              <a:gd name="connsiteX8" fmla="*/ 640205 w 940117"/>
              <a:gd name="connsiteY8" fmla="*/ 910 h 124299"/>
              <a:gd name="connsiteX9" fmla="*/ 932305 w 940117"/>
              <a:gd name="connsiteY9" fmla="*/ 121560 h 124299"/>
              <a:gd name="connsiteX10" fmla="*/ 833880 w 940117"/>
              <a:gd name="connsiteY10" fmla="*/ 80285 h 124299"/>
              <a:gd name="connsiteX11" fmla="*/ 595755 w 940117"/>
              <a:gd name="connsiteY11" fmla="*/ 23135 h 124299"/>
              <a:gd name="connsiteX12" fmla="*/ 310005 w 940117"/>
              <a:gd name="connsiteY12" fmla="*/ 54885 h 124299"/>
              <a:gd name="connsiteX13" fmla="*/ 59180 w 940117"/>
              <a:gd name="connsiteY13" fmla="*/ 83460 h 124299"/>
              <a:gd name="connsiteX14" fmla="*/ 224280 w 940117"/>
              <a:gd name="connsiteY14" fmla="*/ 77110 h 124299"/>
              <a:gd name="connsiteX15" fmla="*/ 135380 w 940117"/>
              <a:gd name="connsiteY15" fmla="*/ 29485 h 124299"/>
              <a:gd name="connsiteX16" fmla="*/ 2030 w 940117"/>
              <a:gd name="connsiteY16" fmla="*/ 13610 h 12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0117" h="124299">
                <a:moveTo>
                  <a:pt x="2030" y="13610"/>
                </a:moveTo>
                <a:cubicBezTo>
                  <a:pt x="20551" y="16256"/>
                  <a:pt x="200468" y="38481"/>
                  <a:pt x="246505" y="45360"/>
                </a:cubicBezTo>
                <a:cubicBezTo>
                  <a:pt x="292543" y="52239"/>
                  <a:pt x="240155" y="51710"/>
                  <a:pt x="278255" y="54885"/>
                </a:cubicBezTo>
                <a:cubicBezTo>
                  <a:pt x="316355" y="58060"/>
                  <a:pt x="447059" y="67056"/>
                  <a:pt x="475105" y="64410"/>
                </a:cubicBezTo>
                <a:cubicBezTo>
                  <a:pt x="503151" y="61764"/>
                  <a:pt x="425893" y="41127"/>
                  <a:pt x="446530" y="39010"/>
                </a:cubicBezTo>
                <a:cubicBezTo>
                  <a:pt x="467167" y="36893"/>
                  <a:pt x="576176" y="53297"/>
                  <a:pt x="598930" y="51710"/>
                </a:cubicBezTo>
                <a:cubicBezTo>
                  <a:pt x="621684" y="50123"/>
                  <a:pt x="562947" y="27368"/>
                  <a:pt x="583055" y="29485"/>
                </a:cubicBezTo>
                <a:cubicBezTo>
                  <a:pt x="603163" y="31602"/>
                  <a:pt x="710055" y="69173"/>
                  <a:pt x="719580" y="64410"/>
                </a:cubicBezTo>
                <a:cubicBezTo>
                  <a:pt x="729105" y="59647"/>
                  <a:pt x="604751" y="-8615"/>
                  <a:pt x="640205" y="910"/>
                </a:cubicBezTo>
                <a:cubicBezTo>
                  <a:pt x="675659" y="10435"/>
                  <a:pt x="932305" y="121560"/>
                  <a:pt x="932305" y="121560"/>
                </a:cubicBezTo>
                <a:cubicBezTo>
                  <a:pt x="964584" y="134789"/>
                  <a:pt x="889972" y="96689"/>
                  <a:pt x="833880" y="80285"/>
                </a:cubicBezTo>
                <a:cubicBezTo>
                  <a:pt x="777788" y="63881"/>
                  <a:pt x="683068" y="27368"/>
                  <a:pt x="595755" y="23135"/>
                </a:cubicBezTo>
                <a:cubicBezTo>
                  <a:pt x="508443" y="18902"/>
                  <a:pt x="310005" y="54885"/>
                  <a:pt x="310005" y="54885"/>
                </a:cubicBezTo>
                <a:lnTo>
                  <a:pt x="59180" y="83460"/>
                </a:lnTo>
                <a:cubicBezTo>
                  <a:pt x="44893" y="87164"/>
                  <a:pt x="211580" y="86106"/>
                  <a:pt x="224280" y="77110"/>
                </a:cubicBezTo>
                <a:cubicBezTo>
                  <a:pt x="236980" y="68114"/>
                  <a:pt x="174009" y="38481"/>
                  <a:pt x="135380" y="29485"/>
                </a:cubicBezTo>
                <a:cubicBezTo>
                  <a:pt x="96751" y="20489"/>
                  <a:pt x="-16491" y="10964"/>
                  <a:pt x="2030" y="13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3FC9934-9623-D349-2E98-0CD4D1DC8A85}"/>
              </a:ext>
            </a:extLst>
          </p:cNvPr>
          <p:cNvSpPr/>
          <p:nvPr/>
        </p:nvSpPr>
        <p:spPr>
          <a:xfrm>
            <a:off x="5349875" y="4593020"/>
            <a:ext cx="414579" cy="135617"/>
          </a:xfrm>
          <a:custGeom>
            <a:avLst/>
            <a:gdLst>
              <a:gd name="connsiteX0" fmla="*/ 0 w 414579"/>
              <a:gd name="connsiteY0" fmla="*/ 7555 h 135617"/>
              <a:gd name="connsiteX1" fmla="*/ 295275 w 414579"/>
              <a:gd name="connsiteY1" fmla="*/ 10730 h 135617"/>
              <a:gd name="connsiteX2" fmla="*/ 412750 w 414579"/>
              <a:gd name="connsiteY2" fmla="*/ 134555 h 135617"/>
              <a:gd name="connsiteX3" fmla="*/ 361950 w 414579"/>
              <a:gd name="connsiteY3" fmla="*/ 67880 h 135617"/>
              <a:gd name="connsiteX4" fmla="*/ 295275 w 414579"/>
              <a:gd name="connsiteY4" fmla="*/ 20255 h 135617"/>
              <a:gd name="connsiteX5" fmla="*/ 0 w 414579"/>
              <a:gd name="connsiteY5" fmla="*/ 7555 h 13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579" h="135617">
                <a:moveTo>
                  <a:pt x="0" y="7555"/>
                </a:moveTo>
                <a:cubicBezTo>
                  <a:pt x="0" y="5968"/>
                  <a:pt x="226483" y="-10437"/>
                  <a:pt x="295275" y="10730"/>
                </a:cubicBezTo>
                <a:cubicBezTo>
                  <a:pt x="364067" y="31897"/>
                  <a:pt x="401638" y="125030"/>
                  <a:pt x="412750" y="134555"/>
                </a:cubicBezTo>
                <a:cubicBezTo>
                  <a:pt x="423863" y="144080"/>
                  <a:pt x="381529" y="86930"/>
                  <a:pt x="361950" y="67880"/>
                </a:cubicBezTo>
                <a:cubicBezTo>
                  <a:pt x="342371" y="48830"/>
                  <a:pt x="358246" y="29251"/>
                  <a:pt x="295275" y="20255"/>
                </a:cubicBezTo>
                <a:cubicBezTo>
                  <a:pt x="232304" y="11259"/>
                  <a:pt x="0" y="9142"/>
                  <a:pt x="0" y="7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FE51075-C941-12B1-002C-E398FE7407CC}"/>
              </a:ext>
            </a:extLst>
          </p:cNvPr>
          <p:cNvSpPr/>
          <p:nvPr/>
        </p:nvSpPr>
        <p:spPr>
          <a:xfrm>
            <a:off x="5067300" y="4448163"/>
            <a:ext cx="731022" cy="25412"/>
          </a:xfrm>
          <a:custGeom>
            <a:avLst/>
            <a:gdLst>
              <a:gd name="connsiteX0" fmla="*/ 0 w 731022"/>
              <a:gd name="connsiteY0" fmla="*/ 25412 h 25412"/>
              <a:gd name="connsiteX1" fmla="*/ 428625 w 731022"/>
              <a:gd name="connsiteY1" fmla="*/ 15887 h 25412"/>
              <a:gd name="connsiteX2" fmla="*/ 355600 w 731022"/>
              <a:gd name="connsiteY2" fmla="*/ 22237 h 25412"/>
              <a:gd name="connsiteX3" fmla="*/ 577850 w 731022"/>
              <a:gd name="connsiteY3" fmla="*/ 12 h 25412"/>
              <a:gd name="connsiteX4" fmla="*/ 730250 w 731022"/>
              <a:gd name="connsiteY4" fmla="*/ 19062 h 25412"/>
              <a:gd name="connsiteX5" fmla="*/ 514350 w 731022"/>
              <a:gd name="connsiteY5" fmla="*/ 15887 h 25412"/>
              <a:gd name="connsiteX6" fmla="*/ 412750 w 731022"/>
              <a:gd name="connsiteY6" fmla="*/ 22237 h 25412"/>
              <a:gd name="connsiteX7" fmla="*/ 0 w 731022"/>
              <a:gd name="connsiteY7" fmla="*/ 25412 h 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022" h="25412">
                <a:moveTo>
                  <a:pt x="0" y="25412"/>
                </a:moveTo>
                <a:lnTo>
                  <a:pt x="428625" y="15887"/>
                </a:lnTo>
                <a:cubicBezTo>
                  <a:pt x="487892" y="15358"/>
                  <a:pt x="355600" y="22237"/>
                  <a:pt x="355600" y="22237"/>
                </a:cubicBezTo>
                <a:cubicBezTo>
                  <a:pt x="380471" y="19591"/>
                  <a:pt x="515408" y="541"/>
                  <a:pt x="577850" y="12"/>
                </a:cubicBezTo>
                <a:cubicBezTo>
                  <a:pt x="640292" y="-517"/>
                  <a:pt x="740833" y="16416"/>
                  <a:pt x="730250" y="19062"/>
                </a:cubicBezTo>
                <a:cubicBezTo>
                  <a:pt x="719667" y="21708"/>
                  <a:pt x="567267" y="15358"/>
                  <a:pt x="514350" y="15887"/>
                </a:cubicBezTo>
                <a:cubicBezTo>
                  <a:pt x="461433" y="16416"/>
                  <a:pt x="412750" y="22237"/>
                  <a:pt x="412750" y="22237"/>
                </a:cubicBezTo>
                <a:lnTo>
                  <a:pt x="0" y="254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D8D2D25B-F5D0-278E-9B0F-D0A4ED98850F}"/>
              </a:ext>
            </a:extLst>
          </p:cNvPr>
          <p:cNvSpPr/>
          <p:nvPr/>
        </p:nvSpPr>
        <p:spPr>
          <a:xfrm>
            <a:off x="4368321" y="5317736"/>
            <a:ext cx="584422" cy="105165"/>
          </a:xfrm>
          <a:custGeom>
            <a:avLst/>
            <a:gdLst>
              <a:gd name="connsiteX0" fmla="*/ 447269 w 584422"/>
              <a:gd name="connsiteY0" fmla="*/ 25 h 105165"/>
              <a:gd name="connsiteX1" fmla="*/ 376066 w 584422"/>
              <a:gd name="connsiteY1" fmla="*/ 56238 h 105165"/>
              <a:gd name="connsiteX2" fmla="*/ 316105 w 584422"/>
              <a:gd name="connsiteY2" fmla="*/ 71228 h 105165"/>
              <a:gd name="connsiteX3" fmla="*/ 1312 w 584422"/>
              <a:gd name="connsiteY3" fmla="*/ 67480 h 105165"/>
              <a:gd name="connsiteX4" fmla="*/ 196184 w 584422"/>
              <a:gd name="connsiteY4" fmla="*/ 82471 h 105165"/>
              <a:gd name="connsiteX5" fmla="*/ 578433 w 584422"/>
              <a:gd name="connsiteY5" fmla="*/ 104956 h 105165"/>
              <a:gd name="connsiteX6" fmla="*/ 417289 w 584422"/>
              <a:gd name="connsiteY6" fmla="*/ 93713 h 105165"/>
              <a:gd name="connsiteX7" fmla="*/ 248649 w 584422"/>
              <a:gd name="connsiteY7" fmla="*/ 93713 h 105165"/>
              <a:gd name="connsiteX8" fmla="*/ 349833 w 584422"/>
              <a:gd name="connsiteY8" fmla="*/ 63733 h 105165"/>
              <a:gd name="connsiteX9" fmla="*/ 447269 w 584422"/>
              <a:gd name="connsiteY9" fmla="*/ 25 h 10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422" h="105165">
                <a:moveTo>
                  <a:pt x="447269" y="25"/>
                </a:moveTo>
                <a:cubicBezTo>
                  <a:pt x="451641" y="-1224"/>
                  <a:pt x="397927" y="44371"/>
                  <a:pt x="376066" y="56238"/>
                </a:cubicBezTo>
                <a:cubicBezTo>
                  <a:pt x="354205" y="68105"/>
                  <a:pt x="378564" y="69354"/>
                  <a:pt x="316105" y="71228"/>
                </a:cubicBezTo>
                <a:cubicBezTo>
                  <a:pt x="253646" y="73102"/>
                  <a:pt x="21299" y="65606"/>
                  <a:pt x="1312" y="67480"/>
                </a:cubicBezTo>
                <a:cubicBezTo>
                  <a:pt x="-18675" y="69354"/>
                  <a:pt x="196184" y="82471"/>
                  <a:pt x="196184" y="82471"/>
                </a:cubicBezTo>
                <a:lnTo>
                  <a:pt x="578433" y="104956"/>
                </a:lnTo>
                <a:cubicBezTo>
                  <a:pt x="615284" y="106830"/>
                  <a:pt x="472253" y="95587"/>
                  <a:pt x="417289" y="93713"/>
                </a:cubicBezTo>
                <a:cubicBezTo>
                  <a:pt x="362325" y="91839"/>
                  <a:pt x="259892" y="98710"/>
                  <a:pt x="248649" y="93713"/>
                </a:cubicBezTo>
                <a:cubicBezTo>
                  <a:pt x="237406" y="88716"/>
                  <a:pt x="317354" y="74976"/>
                  <a:pt x="349833" y="63733"/>
                </a:cubicBezTo>
                <a:cubicBezTo>
                  <a:pt x="382312" y="52490"/>
                  <a:pt x="442897" y="1274"/>
                  <a:pt x="447269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5611769-9E2B-0A76-9FAB-EA5E629C7BC6}"/>
              </a:ext>
            </a:extLst>
          </p:cNvPr>
          <p:cNvSpPr/>
          <p:nvPr/>
        </p:nvSpPr>
        <p:spPr>
          <a:xfrm>
            <a:off x="4806734" y="5471397"/>
            <a:ext cx="698575" cy="143510"/>
          </a:xfrm>
          <a:custGeom>
            <a:avLst/>
            <a:gdLst>
              <a:gd name="connsiteX0" fmla="*/ 1361 w 698575"/>
              <a:gd name="connsiteY0" fmla="*/ 89954 h 143510"/>
              <a:gd name="connsiteX1" fmla="*/ 102545 w 698575"/>
              <a:gd name="connsiteY1" fmla="*/ 56226 h 143510"/>
              <a:gd name="connsiteX2" fmla="*/ 312407 w 698575"/>
              <a:gd name="connsiteY2" fmla="*/ 119934 h 143510"/>
              <a:gd name="connsiteX3" fmla="*/ 263689 w 698575"/>
              <a:gd name="connsiteY3" fmla="*/ 86206 h 143510"/>
              <a:gd name="connsiteX4" fmla="*/ 436076 w 698575"/>
              <a:gd name="connsiteY4" fmla="*/ 142419 h 143510"/>
              <a:gd name="connsiteX5" fmla="*/ 698404 w 698575"/>
              <a:gd name="connsiteY5" fmla="*/ 123682 h 143510"/>
              <a:gd name="connsiteX6" fmla="*/ 473551 w 698575"/>
              <a:gd name="connsiteY6" fmla="*/ 127429 h 143510"/>
              <a:gd name="connsiteX7" fmla="*/ 308659 w 698575"/>
              <a:gd name="connsiteY7" fmla="*/ 108692 h 143510"/>
              <a:gd name="connsiteX8" fmla="*/ 140020 w 698575"/>
              <a:gd name="connsiteY8" fmla="*/ 13 h 143510"/>
              <a:gd name="connsiteX9" fmla="*/ 289922 w 698575"/>
              <a:gd name="connsiteY9" fmla="*/ 116187 h 143510"/>
              <a:gd name="connsiteX10" fmla="*/ 170000 w 698575"/>
              <a:gd name="connsiteY10" fmla="*/ 56226 h 143510"/>
              <a:gd name="connsiteX11" fmla="*/ 1361 w 698575"/>
              <a:gd name="connsiteY11" fmla="*/ 89954 h 14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575" h="143510">
                <a:moveTo>
                  <a:pt x="1361" y="89954"/>
                </a:moveTo>
                <a:cubicBezTo>
                  <a:pt x="-9881" y="89954"/>
                  <a:pt x="50704" y="51229"/>
                  <a:pt x="102545" y="56226"/>
                </a:cubicBezTo>
                <a:cubicBezTo>
                  <a:pt x="154386" y="61223"/>
                  <a:pt x="285550" y="114937"/>
                  <a:pt x="312407" y="119934"/>
                </a:cubicBezTo>
                <a:cubicBezTo>
                  <a:pt x="339264" y="124931"/>
                  <a:pt x="243078" y="82458"/>
                  <a:pt x="263689" y="86206"/>
                </a:cubicBezTo>
                <a:cubicBezTo>
                  <a:pt x="284301" y="89953"/>
                  <a:pt x="363624" y="136173"/>
                  <a:pt x="436076" y="142419"/>
                </a:cubicBezTo>
                <a:cubicBezTo>
                  <a:pt x="508528" y="148665"/>
                  <a:pt x="692158" y="126180"/>
                  <a:pt x="698404" y="123682"/>
                </a:cubicBezTo>
                <a:cubicBezTo>
                  <a:pt x="704650" y="121184"/>
                  <a:pt x="538508" y="129927"/>
                  <a:pt x="473551" y="127429"/>
                </a:cubicBezTo>
                <a:cubicBezTo>
                  <a:pt x="408594" y="124931"/>
                  <a:pt x="364247" y="129928"/>
                  <a:pt x="308659" y="108692"/>
                </a:cubicBezTo>
                <a:cubicBezTo>
                  <a:pt x="253071" y="87456"/>
                  <a:pt x="143143" y="-1236"/>
                  <a:pt x="140020" y="13"/>
                </a:cubicBezTo>
                <a:cubicBezTo>
                  <a:pt x="136897" y="1262"/>
                  <a:pt x="284925" y="106818"/>
                  <a:pt x="289922" y="116187"/>
                </a:cubicBezTo>
                <a:cubicBezTo>
                  <a:pt x="294919" y="125556"/>
                  <a:pt x="210598" y="63721"/>
                  <a:pt x="170000" y="56226"/>
                </a:cubicBezTo>
                <a:cubicBezTo>
                  <a:pt x="129402" y="48731"/>
                  <a:pt x="12603" y="89954"/>
                  <a:pt x="1361" y="89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25D8F88-8770-C25B-DA60-4AD0F48F4A2C}"/>
              </a:ext>
            </a:extLst>
          </p:cNvPr>
          <p:cNvSpPr/>
          <p:nvPr/>
        </p:nvSpPr>
        <p:spPr>
          <a:xfrm>
            <a:off x="6606634" y="4856614"/>
            <a:ext cx="330461" cy="424687"/>
          </a:xfrm>
          <a:custGeom>
            <a:avLst/>
            <a:gdLst>
              <a:gd name="connsiteX0" fmla="*/ 330064 w 330461"/>
              <a:gd name="connsiteY0" fmla="*/ 199 h 424687"/>
              <a:gd name="connsiteX1" fmla="*/ 146435 w 330461"/>
              <a:gd name="connsiteY1" fmla="*/ 86393 h 424687"/>
              <a:gd name="connsiteX2" fmla="*/ 52746 w 330461"/>
              <a:gd name="connsiteY2" fmla="*/ 187576 h 424687"/>
              <a:gd name="connsiteX3" fmla="*/ 108959 w 330461"/>
              <a:gd name="connsiteY3" fmla="*/ 150101 h 424687"/>
              <a:gd name="connsiteX4" fmla="*/ 45251 w 330461"/>
              <a:gd name="connsiteY4" fmla="*/ 232547 h 424687"/>
              <a:gd name="connsiteX5" fmla="*/ 281 w 330461"/>
              <a:gd name="connsiteY5" fmla="*/ 423671 h 424687"/>
              <a:gd name="connsiteX6" fmla="*/ 26514 w 330461"/>
              <a:gd name="connsiteY6" fmla="*/ 311245 h 424687"/>
              <a:gd name="connsiteX7" fmla="*/ 34009 w 330461"/>
              <a:gd name="connsiteY7" fmla="*/ 378701 h 424687"/>
              <a:gd name="connsiteX8" fmla="*/ 78979 w 330461"/>
              <a:gd name="connsiteY8" fmla="*/ 236294 h 424687"/>
              <a:gd name="connsiteX9" fmla="*/ 37756 w 330461"/>
              <a:gd name="connsiteY9" fmla="*/ 285012 h 424687"/>
              <a:gd name="connsiteX10" fmla="*/ 153930 w 330461"/>
              <a:gd name="connsiteY10" fmla="*/ 105130 h 424687"/>
              <a:gd name="connsiteX11" fmla="*/ 195153 w 330461"/>
              <a:gd name="connsiteY11" fmla="*/ 63907 h 424687"/>
              <a:gd name="connsiteX12" fmla="*/ 330064 w 330461"/>
              <a:gd name="connsiteY12" fmla="*/ 199 h 4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461" h="424687">
                <a:moveTo>
                  <a:pt x="330064" y="199"/>
                </a:moveTo>
                <a:cubicBezTo>
                  <a:pt x="321944" y="3947"/>
                  <a:pt x="192655" y="55164"/>
                  <a:pt x="146435" y="86393"/>
                </a:cubicBezTo>
                <a:cubicBezTo>
                  <a:pt x="100215" y="117622"/>
                  <a:pt x="58992" y="176958"/>
                  <a:pt x="52746" y="187576"/>
                </a:cubicBezTo>
                <a:cubicBezTo>
                  <a:pt x="46500" y="198194"/>
                  <a:pt x="110208" y="142606"/>
                  <a:pt x="108959" y="150101"/>
                </a:cubicBezTo>
                <a:cubicBezTo>
                  <a:pt x="107710" y="157596"/>
                  <a:pt x="63364" y="186952"/>
                  <a:pt x="45251" y="232547"/>
                </a:cubicBezTo>
                <a:cubicBezTo>
                  <a:pt x="27138" y="278142"/>
                  <a:pt x="3404" y="410555"/>
                  <a:pt x="281" y="423671"/>
                </a:cubicBezTo>
                <a:cubicBezTo>
                  <a:pt x="-2842" y="436787"/>
                  <a:pt x="20893" y="318740"/>
                  <a:pt x="26514" y="311245"/>
                </a:cubicBezTo>
                <a:cubicBezTo>
                  <a:pt x="32135" y="303750"/>
                  <a:pt x="25265" y="391193"/>
                  <a:pt x="34009" y="378701"/>
                </a:cubicBezTo>
                <a:cubicBezTo>
                  <a:pt x="42753" y="366209"/>
                  <a:pt x="78355" y="251909"/>
                  <a:pt x="78979" y="236294"/>
                </a:cubicBezTo>
                <a:cubicBezTo>
                  <a:pt x="79603" y="220679"/>
                  <a:pt x="25264" y="306873"/>
                  <a:pt x="37756" y="285012"/>
                </a:cubicBezTo>
                <a:cubicBezTo>
                  <a:pt x="50248" y="263151"/>
                  <a:pt x="127697" y="141981"/>
                  <a:pt x="153930" y="105130"/>
                </a:cubicBezTo>
                <a:cubicBezTo>
                  <a:pt x="180163" y="68279"/>
                  <a:pt x="170794" y="81395"/>
                  <a:pt x="195153" y="63907"/>
                </a:cubicBezTo>
                <a:cubicBezTo>
                  <a:pt x="219512" y="46419"/>
                  <a:pt x="338184" y="-3549"/>
                  <a:pt x="330064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11ADCE1-3E38-DDFB-7FC1-3087D535282E}"/>
              </a:ext>
            </a:extLst>
          </p:cNvPr>
          <p:cNvSpPr/>
          <p:nvPr/>
        </p:nvSpPr>
        <p:spPr>
          <a:xfrm>
            <a:off x="6992345" y="4890362"/>
            <a:ext cx="274761" cy="389923"/>
          </a:xfrm>
          <a:custGeom>
            <a:avLst/>
            <a:gdLst>
              <a:gd name="connsiteX0" fmla="*/ 191691 w 274761"/>
              <a:gd name="connsiteY0" fmla="*/ 179 h 389923"/>
              <a:gd name="connsiteX1" fmla="*/ 217924 w 274761"/>
              <a:gd name="connsiteY1" fmla="*/ 157576 h 389923"/>
              <a:gd name="connsiteX2" fmla="*/ 199186 w 274761"/>
              <a:gd name="connsiteY2" fmla="*/ 210041 h 389923"/>
              <a:gd name="connsiteX3" fmla="*/ 251652 w 274761"/>
              <a:gd name="connsiteY3" fmla="*/ 213789 h 389923"/>
              <a:gd name="connsiteX4" fmla="*/ 169206 w 274761"/>
              <a:gd name="connsiteY4" fmla="*/ 262507 h 389923"/>
              <a:gd name="connsiteX5" fmla="*/ 217924 w 274761"/>
              <a:gd name="connsiteY5" fmla="*/ 303730 h 389923"/>
              <a:gd name="connsiteX6" fmla="*/ 94255 w 274761"/>
              <a:gd name="connsiteY6" fmla="*/ 344953 h 389923"/>
              <a:gd name="connsiteX7" fmla="*/ 146721 w 274761"/>
              <a:gd name="connsiteY7" fmla="*/ 363690 h 389923"/>
              <a:gd name="connsiteX8" fmla="*/ 75517 w 274761"/>
              <a:gd name="connsiteY8" fmla="*/ 326215 h 389923"/>
              <a:gd name="connsiteX9" fmla="*/ 566 w 274761"/>
              <a:gd name="connsiteY9" fmla="*/ 389923 h 389923"/>
              <a:gd name="connsiteX10" fmla="*/ 116740 w 274761"/>
              <a:gd name="connsiteY10" fmla="*/ 326215 h 389923"/>
              <a:gd name="connsiteX11" fmla="*/ 210429 w 274761"/>
              <a:gd name="connsiteY11" fmla="*/ 284992 h 389923"/>
              <a:gd name="connsiteX12" fmla="*/ 274137 w 274761"/>
              <a:gd name="connsiteY12" fmla="*/ 120100 h 389923"/>
              <a:gd name="connsiteX13" fmla="*/ 240409 w 274761"/>
              <a:gd name="connsiteY13" fmla="*/ 191304 h 389923"/>
              <a:gd name="connsiteX14" fmla="*/ 191691 w 274761"/>
              <a:gd name="connsiteY14" fmla="*/ 179 h 38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4761" h="389923">
                <a:moveTo>
                  <a:pt x="191691" y="179"/>
                </a:moveTo>
                <a:cubicBezTo>
                  <a:pt x="187943" y="-5442"/>
                  <a:pt x="216675" y="122599"/>
                  <a:pt x="217924" y="157576"/>
                </a:cubicBezTo>
                <a:cubicBezTo>
                  <a:pt x="219173" y="192553"/>
                  <a:pt x="193565" y="200672"/>
                  <a:pt x="199186" y="210041"/>
                </a:cubicBezTo>
                <a:cubicBezTo>
                  <a:pt x="204807" y="219410"/>
                  <a:pt x="256649" y="205045"/>
                  <a:pt x="251652" y="213789"/>
                </a:cubicBezTo>
                <a:cubicBezTo>
                  <a:pt x="246655" y="222533"/>
                  <a:pt x="174827" y="247517"/>
                  <a:pt x="169206" y="262507"/>
                </a:cubicBezTo>
                <a:cubicBezTo>
                  <a:pt x="163585" y="277497"/>
                  <a:pt x="230416" y="289989"/>
                  <a:pt x="217924" y="303730"/>
                </a:cubicBezTo>
                <a:cubicBezTo>
                  <a:pt x="205432" y="317471"/>
                  <a:pt x="106122" y="334960"/>
                  <a:pt x="94255" y="344953"/>
                </a:cubicBezTo>
                <a:cubicBezTo>
                  <a:pt x="82388" y="354946"/>
                  <a:pt x="149844" y="366813"/>
                  <a:pt x="146721" y="363690"/>
                </a:cubicBezTo>
                <a:cubicBezTo>
                  <a:pt x="143598" y="360567"/>
                  <a:pt x="99876" y="321843"/>
                  <a:pt x="75517" y="326215"/>
                </a:cubicBezTo>
                <a:cubicBezTo>
                  <a:pt x="51158" y="330587"/>
                  <a:pt x="-6304" y="389923"/>
                  <a:pt x="566" y="389923"/>
                </a:cubicBezTo>
                <a:cubicBezTo>
                  <a:pt x="7436" y="389923"/>
                  <a:pt x="81763" y="343704"/>
                  <a:pt x="116740" y="326215"/>
                </a:cubicBezTo>
                <a:cubicBezTo>
                  <a:pt x="151717" y="308727"/>
                  <a:pt x="184196" y="319344"/>
                  <a:pt x="210429" y="284992"/>
                </a:cubicBezTo>
                <a:cubicBezTo>
                  <a:pt x="236662" y="250640"/>
                  <a:pt x="269140" y="135715"/>
                  <a:pt x="274137" y="120100"/>
                </a:cubicBezTo>
                <a:cubicBezTo>
                  <a:pt x="279134" y="104485"/>
                  <a:pt x="252901" y="208168"/>
                  <a:pt x="240409" y="191304"/>
                </a:cubicBezTo>
                <a:cubicBezTo>
                  <a:pt x="227917" y="174440"/>
                  <a:pt x="195439" y="5800"/>
                  <a:pt x="191691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675C9B5-0706-45F7-679A-0C2312A195AD}"/>
              </a:ext>
            </a:extLst>
          </p:cNvPr>
          <p:cNvSpPr/>
          <p:nvPr/>
        </p:nvSpPr>
        <p:spPr>
          <a:xfrm>
            <a:off x="6694719" y="4874261"/>
            <a:ext cx="388020" cy="351685"/>
          </a:xfrm>
          <a:custGeom>
            <a:avLst/>
            <a:gdLst>
              <a:gd name="connsiteX0" fmla="*/ 133301 w 388020"/>
              <a:gd name="connsiteY0" fmla="*/ 42513 h 351685"/>
              <a:gd name="connsiteX1" fmla="*/ 5884 w 388020"/>
              <a:gd name="connsiteY1" fmla="*/ 184919 h 351685"/>
              <a:gd name="connsiteX2" fmla="*/ 24622 w 388020"/>
              <a:gd name="connsiteY2" fmla="*/ 259870 h 351685"/>
              <a:gd name="connsiteX3" fmla="*/ 54602 w 388020"/>
              <a:gd name="connsiteY3" fmla="*/ 308588 h 351685"/>
              <a:gd name="connsiteX4" fmla="*/ 178271 w 388020"/>
              <a:gd name="connsiteY4" fmla="*/ 346064 h 351685"/>
              <a:gd name="connsiteX5" fmla="*/ 309435 w 388020"/>
              <a:gd name="connsiteY5" fmla="*/ 338569 h 351685"/>
              <a:gd name="connsiteX6" fmla="*/ 380638 w 388020"/>
              <a:gd name="connsiteY6" fmla="*/ 226142 h 351685"/>
              <a:gd name="connsiteX7" fmla="*/ 376891 w 388020"/>
              <a:gd name="connsiteY7" fmla="*/ 154939 h 351685"/>
              <a:gd name="connsiteX8" fmla="*/ 301940 w 388020"/>
              <a:gd name="connsiteY8" fmla="*/ 79988 h 351685"/>
              <a:gd name="connsiteX9" fmla="*/ 369396 w 388020"/>
              <a:gd name="connsiteY9" fmla="*/ 1290 h 351685"/>
              <a:gd name="connsiteX10" fmla="*/ 133301 w 388020"/>
              <a:gd name="connsiteY10" fmla="*/ 42513 h 3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020" h="351685">
                <a:moveTo>
                  <a:pt x="133301" y="42513"/>
                </a:moveTo>
                <a:cubicBezTo>
                  <a:pt x="72716" y="73118"/>
                  <a:pt x="23997" y="148693"/>
                  <a:pt x="5884" y="184919"/>
                </a:cubicBezTo>
                <a:cubicBezTo>
                  <a:pt x="-12229" y="221145"/>
                  <a:pt x="16502" y="239259"/>
                  <a:pt x="24622" y="259870"/>
                </a:cubicBezTo>
                <a:cubicBezTo>
                  <a:pt x="32742" y="280481"/>
                  <a:pt x="28994" y="294222"/>
                  <a:pt x="54602" y="308588"/>
                </a:cubicBezTo>
                <a:cubicBezTo>
                  <a:pt x="80210" y="322954"/>
                  <a:pt x="135799" y="341067"/>
                  <a:pt x="178271" y="346064"/>
                </a:cubicBezTo>
                <a:cubicBezTo>
                  <a:pt x="220743" y="351061"/>
                  <a:pt x="275707" y="358556"/>
                  <a:pt x="309435" y="338569"/>
                </a:cubicBezTo>
                <a:cubicBezTo>
                  <a:pt x="343163" y="318582"/>
                  <a:pt x="369395" y="256747"/>
                  <a:pt x="380638" y="226142"/>
                </a:cubicBezTo>
                <a:cubicBezTo>
                  <a:pt x="391881" y="195537"/>
                  <a:pt x="390007" y="179298"/>
                  <a:pt x="376891" y="154939"/>
                </a:cubicBezTo>
                <a:cubicBezTo>
                  <a:pt x="363775" y="130580"/>
                  <a:pt x="303189" y="105596"/>
                  <a:pt x="301940" y="79988"/>
                </a:cubicBezTo>
                <a:cubicBezTo>
                  <a:pt x="300691" y="54380"/>
                  <a:pt x="397502" y="7536"/>
                  <a:pt x="369396" y="1290"/>
                </a:cubicBezTo>
                <a:cubicBezTo>
                  <a:pt x="341290" y="-4956"/>
                  <a:pt x="193886" y="11908"/>
                  <a:pt x="133301" y="425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61E5A4B7-5DF6-9AEC-03C4-C481E07D8B8F}"/>
              </a:ext>
            </a:extLst>
          </p:cNvPr>
          <p:cNvSpPr/>
          <p:nvPr/>
        </p:nvSpPr>
        <p:spPr>
          <a:xfrm>
            <a:off x="6880643" y="4986544"/>
            <a:ext cx="55136" cy="11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6C0C1A00-4F9B-683B-C473-D95FF8882ADC}"/>
              </a:ext>
            </a:extLst>
          </p:cNvPr>
          <p:cNvSpPr/>
          <p:nvPr/>
        </p:nvSpPr>
        <p:spPr>
          <a:xfrm>
            <a:off x="6943943" y="4989490"/>
            <a:ext cx="65974" cy="65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D1BEFBF-FFEC-0AA6-A03E-CC6881ED88D5}"/>
              </a:ext>
            </a:extLst>
          </p:cNvPr>
          <p:cNvSpPr/>
          <p:nvPr/>
        </p:nvSpPr>
        <p:spPr>
          <a:xfrm>
            <a:off x="6576934" y="5177953"/>
            <a:ext cx="417968" cy="133482"/>
          </a:xfrm>
          <a:custGeom>
            <a:avLst/>
            <a:gdLst>
              <a:gd name="connsiteX0" fmla="*/ 0 w 417968"/>
              <a:gd name="connsiteY0" fmla="*/ 53614 h 133482"/>
              <a:gd name="connsiteX1" fmla="*/ 224853 w 417968"/>
              <a:gd name="connsiteY1" fmla="*/ 23634 h 133482"/>
              <a:gd name="connsiteX2" fmla="*/ 344774 w 417968"/>
              <a:gd name="connsiteY2" fmla="*/ 76099 h 133482"/>
              <a:gd name="connsiteX3" fmla="*/ 318541 w 417968"/>
              <a:gd name="connsiteY3" fmla="*/ 38624 h 133482"/>
              <a:gd name="connsiteX4" fmla="*/ 415977 w 417968"/>
              <a:gd name="connsiteY4" fmla="*/ 132313 h 133482"/>
              <a:gd name="connsiteX5" fmla="*/ 385997 w 417968"/>
              <a:gd name="connsiteY5" fmla="*/ 87342 h 133482"/>
              <a:gd name="connsiteX6" fmla="*/ 408482 w 417968"/>
              <a:gd name="connsiteY6" fmla="*/ 31129 h 133482"/>
              <a:gd name="connsiteX7" fmla="*/ 337279 w 417968"/>
              <a:gd name="connsiteY7" fmla="*/ 53614 h 133482"/>
              <a:gd name="connsiteX8" fmla="*/ 191125 w 417968"/>
              <a:gd name="connsiteY8" fmla="*/ 1149 h 133482"/>
              <a:gd name="connsiteX9" fmla="*/ 172387 w 417968"/>
              <a:gd name="connsiteY9" fmla="*/ 16139 h 133482"/>
              <a:gd name="connsiteX10" fmla="*/ 127417 w 417968"/>
              <a:gd name="connsiteY10" fmla="*/ 1149 h 133482"/>
              <a:gd name="connsiteX11" fmla="*/ 224853 w 417968"/>
              <a:gd name="connsiteY11" fmla="*/ 31129 h 133482"/>
              <a:gd name="connsiteX12" fmla="*/ 0 w 417968"/>
              <a:gd name="connsiteY12" fmla="*/ 53614 h 13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7968" h="133482">
                <a:moveTo>
                  <a:pt x="0" y="53614"/>
                </a:moveTo>
                <a:cubicBezTo>
                  <a:pt x="0" y="52365"/>
                  <a:pt x="167391" y="19887"/>
                  <a:pt x="224853" y="23634"/>
                </a:cubicBezTo>
                <a:cubicBezTo>
                  <a:pt x="282315" y="27381"/>
                  <a:pt x="329159" y="73601"/>
                  <a:pt x="344774" y="76099"/>
                </a:cubicBezTo>
                <a:cubicBezTo>
                  <a:pt x="360389" y="78597"/>
                  <a:pt x="306674" y="29255"/>
                  <a:pt x="318541" y="38624"/>
                </a:cubicBezTo>
                <a:cubicBezTo>
                  <a:pt x="330408" y="47993"/>
                  <a:pt x="404734" y="124193"/>
                  <a:pt x="415977" y="132313"/>
                </a:cubicBezTo>
                <a:cubicBezTo>
                  <a:pt x="427220" y="140433"/>
                  <a:pt x="387246" y="104206"/>
                  <a:pt x="385997" y="87342"/>
                </a:cubicBezTo>
                <a:cubicBezTo>
                  <a:pt x="384748" y="70478"/>
                  <a:pt x="416602" y="36750"/>
                  <a:pt x="408482" y="31129"/>
                </a:cubicBezTo>
                <a:cubicBezTo>
                  <a:pt x="400362" y="25508"/>
                  <a:pt x="373505" y="58611"/>
                  <a:pt x="337279" y="53614"/>
                </a:cubicBezTo>
                <a:cubicBezTo>
                  <a:pt x="301053" y="48617"/>
                  <a:pt x="191125" y="1149"/>
                  <a:pt x="191125" y="1149"/>
                </a:cubicBezTo>
                <a:cubicBezTo>
                  <a:pt x="163643" y="-5097"/>
                  <a:pt x="183005" y="16139"/>
                  <a:pt x="172387" y="16139"/>
                </a:cubicBezTo>
                <a:cubicBezTo>
                  <a:pt x="161769" y="16139"/>
                  <a:pt x="118673" y="-1349"/>
                  <a:pt x="127417" y="1149"/>
                </a:cubicBezTo>
                <a:cubicBezTo>
                  <a:pt x="136161" y="3647"/>
                  <a:pt x="241092" y="21760"/>
                  <a:pt x="224853" y="31129"/>
                </a:cubicBezTo>
                <a:cubicBezTo>
                  <a:pt x="208614" y="40498"/>
                  <a:pt x="0" y="54863"/>
                  <a:pt x="0" y="53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0112715C-F6BB-F13D-6C19-0938139A3C0B}"/>
              </a:ext>
            </a:extLst>
          </p:cNvPr>
          <p:cNvSpPr/>
          <p:nvPr/>
        </p:nvSpPr>
        <p:spPr>
          <a:xfrm>
            <a:off x="7180270" y="4931638"/>
            <a:ext cx="109334" cy="274371"/>
          </a:xfrm>
          <a:custGeom>
            <a:avLst/>
            <a:gdLst>
              <a:gd name="connsiteX0" fmla="*/ 19 w 109334"/>
              <a:gd name="connsiteY0" fmla="*/ 126 h 274371"/>
              <a:gd name="connsiteX1" fmla="*/ 86212 w 109334"/>
              <a:gd name="connsiteY1" fmla="*/ 93814 h 274371"/>
              <a:gd name="connsiteX2" fmla="*/ 59979 w 109334"/>
              <a:gd name="connsiteY2" fmla="*/ 176260 h 274371"/>
              <a:gd name="connsiteX3" fmla="*/ 93707 w 109334"/>
              <a:gd name="connsiteY3" fmla="*/ 157523 h 274371"/>
              <a:gd name="connsiteX4" fmla="*/ 22504 w 109334"/>
              <a:gd name="connsiteY4" fmla="*/ 273696 h 274371"/>
              <a:gd name="connsiteX5" fmla="*/ 56232 w 109334"/>
              <a:gd name="connsiteY5" fmla="*/ 202493 h 274371"/>
              <a:gd name="connsiteX6" fmla="*/ 108697 w 109334"/>
              <a:gd name="connsiteY6" fmla="*/ 142532 h 274371"/>
              <a:gd name="connsiteX7" fmla="*/ 78717 w 109334"/>
              <a:gd name="connsiteY7" fmla="*/ 75077 h 274371"/>
              <a:gd name="connsiteX8" fmla="*/ 19 w 109334"/>
              <a:gd name="connsiteY8" fmla="*/ 126 h 27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34" h="274371">
                <a:moveTo>
                  <a:pt x="19" y="126"/>
                </a:moveTo>
                <a:cubicBezTo>
                  <a:pt x="1268" y="3249"/>
                  <a:pt x="76219" y="64458"/>
                  <a:pt x="86212" y="93814"/>
                </a:cubicBezTo>
                <a:cubicBezTo>
                  <a:pt x="96205" y="123170"/>
                  <a:pt x="58730" y="165642"/>
                  <a:pt x="59979" y="176260"/>
                </a:cubicBezTo>
                <a:cubicBezTo>
                  <a:pt x="61228" y="186878"/>
                  <a:pt x="99953" y="141284"/>
                  <a:pt x="93707" y="157523"/>
                </a:cubicBezTo>
                <a:cubicBezTo>
                  <a:pt x="87461" y="173762"/>
                  <a:pt x="28750" y="266201"/>
                  <a:pt x="22504" y="273696"/>
                </a:cubicBezTo>
                <a:cubicBezTo>
                  <a:pt x="16258" y="281191"/>
                  <a:pt x="41867" y="224354"/>
                  <a:pt x="56232" y="202493"/>
                </a:cubicBezTo>
                <a:cubicBezTo>
                  <a:pt x="70597" y="180632"/>
                  <a:pt x="104950" y="163768"/>
                  <a:pt x="108697" y="142532"/>
                </a:cubicBezTo>
                <a:cubicBezTo>
                  <a:pt x="112444" y="121296"/>
                  <a:pt x="99329" y="97562"/>
                  <a:pt x="78717" y="75077"/>
                </a:cubicBezTo>
                <a:cubicBezTo>
                  <a:pt x="58106" y="52592"/>
                  <a:pt x="-1230" y="-2997"/>
                  <a:pt x="19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1C53F551-6811-3F4F-C9C9-7AE453C9E177}"/>
              </a:ext>
            </a:extLst>
          </p:cNvPr>
          <p:cNvSpPr/>
          <p:nvPr/>
        </p:nvSpPr>
        <p:spPr>
          <a:xfrm>
            <a:off x="7179339" y="5092838"/>
            <a:ext cx="223264" cy="251822"/>
          </a:xfrm>
          <a:custGeom>
            <a:avLst/>
            <a:gdLst>
              <a:gd name="connsiteX0" fmla="*/ 109628 w 223264"/>
              <a:gd name="connsiteY0" fmla="*/ 70 h 251822"/>
              <a:gd name="connsiteX1" fmla="*/ 222054 w 223264"/>
              <a:gd name="connsiteY1" fmla="*/ 26303 h 251822"/>
              <a:gd name="connsiteX2" fmla="*/ 169589 w 223264"/>
              <a:gd name="connsiteY2" fmla="*/ 71273 h 251822"/>
              <a:gd name="connsiteX3" fmla="*/ 177084 w 223264"/>
              <a:gd name="connsiteY3" fmla="*/ 161214 h 251822"/>
              <a:gd name="connsiteX4" fmla="*/ 143356 w 223264"/>
              <a:gd name="connsiteY4" fmla="*/ 251155 h 251822"/>
              <a:gd name="connsiteX5" fmla="*/ 173336 w 223264"/>
              <a:gd name="connsiteY5" fmla="*/ 112496 h 251822"/>
              <a:gd name="connsiteX6" fmla="*/ 173336 w 223264"/>
              <a:gd name="connsiteY6" fmla="*/ 60031 h 251822"/>
              <a:gd name="connsiteX7" fmla="*/ 90891 w 223264"/>
              <a:gd name="connsiteY7" fmla="*/ 112496 h 251822"/>
              <a:gd name="connsiteX8" fmla="*/ 60910 w 223264"/>
              <a:gd name="connsiteY8" fmla="*/ 172457 h 251822"/>
              <a:gd name="connsiteX9" fmla="*/ 72153 w 223264"/>
              <a:gd name="connsiteY9" fmla="*/ 112496 h 251822"/>
              <a:gd name="connsiteX10" fmla="*/ 950 w 223264"/>
              <a:gd name="connsiteY10" fmla="*/ 202437 h 251822"/>
              <a:gd name="connsiteX11" fmla="*/ 30930 w 223264"/>
              <a:gd name="connsiteY11" fmla="*/ 142477 h 251822"/>
              <a:gd name="connsiteX12" fmla="*/ 27182 w 223264"/>
              <a:gd name="connsiteY12" fmla="*/ 108749 h 251822"/>
              <a:gd name="connsiteX13" fmla="*/ 195822 w 223264"/>
              <a:gd name="connsiteY13" fmla="*/ 123739 h 251822"/>
              <a:gd name="connsiteX14" fmla="*/ 147104 w 223264"/>
              <a:gd name="connsiteY14" fmla="*/ 41293 h 251822"/>
              <a:gd name="connsiteX15" fmla="*/ 165841 w 223264"/>
              <a:gd name="connsiteY15" fmla="*/ 33798 h 251822"/>
              <a:gd name="connsiteX16" fmla="*/ 109628 w 223264"/>
              <a:gd name="connsiteY16" fmla="*/ 70 h 25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264" h="251822">
                <a:moveTo>
                  <a:pt x="109628" y="70"/>
                </a:moveTo>
                <a:cubicBezTo>
                  <a:pt x="118997" y="-1179"/>
                  <a:pt x="212061" y="14436"/>
                  <a:pt x="222054" y="26303"/>
                </a:cubicBezTo>
                <a:cubicBezTo>
                  <a:pt x="232047" y="38170"/>
                  <a:pt x="177084" y="48788"/>
                  <a:pt x="169589" y="71273"/>
                </a:cubicBezTo>
                <a:cubicBezTo>
                  <a:pt x="162094" y="93758"/>
                  <a:pt x="181456" y="131234"/>
                  <a:pt x="177084" y="161214"/>
                </a:cubicBezTo>
                <a:cubicBezTo>
                  <a:pt x="172712" y="191194"/>
                  <a:pt x="143981" y="259275"/>
                  <a:pt x="143356" y="251155"/>
                </a:cubicBezTo>
                <a:cubicBezTo>
                  <a:pt x="142731" y="243035"/>
                  <a:pt x="168339" y="144350"/>
                  <a:pt x="173336" y="112496"/>
                </a:cubicBezTo>
                <a:cubicBezTo>
                  <a:pt x="178333" y="80642"/>
                  <a:pt x="187077" y="60031"/>
                  <a:pt x="173336" y="60031"/>
                </a:cubicBezTo>
                <a:cubicBezTo>
                  <a:pt x="159595" y="60031"/>
                  <a:pt x="109629" y="93758"/>
                  <a:pt x="90891" y="112496"/>
                </a:cubicBezTo>
                <a:cubicBezTo>
                  <a:pt x="72153" y="131234"/>
                  <a:pt x="64033" y="172457"/>
                  <a:pt x="60910" y="172457"/>
                </a:cubicBezTo>
                <a:cubicBezTo>
                  <a:pt x="57787" y="172457"/>
                  <a:pt x="82146" y="107499"/>
                  <a:pt x="72153" y="112496"/>
                </a:cubicBezTo>
                <a:cubicBezTo>
                  <a:pt x="62160" y="117493"/>
                  <a:pt x="7820" y="197440"/>
                  <a:pt x="950" y="202437"/>
                </a:cubicBezTo>
                <a:cubicBezTo>
                  <a:pt x="-5921" y="207434"/>
                  <a:pt x="26558" y="158092"/>
                  <a:pt x="30930" y="142477"/>
                </a:cubicBezTo>
                <a:cubicBezTo>
                  <a:pt x="35302" y="126862"/>
                  <a:pt x="-300" y="111872"/>
                  <a:pt x="27182" y="108749"/>
                </a:cubicBezTo>
                <a:cubicBezTo>
                  <a:pt x="54664" y="105626"/>
                  <a:pt x="175835" y="134982"/>
                  <a:pt x="195822" y="123739"/>
                </a:cubicBezTo>
                <a:cubicBezTo>
                  <a:pt x="215809" y="112496"/>
                  <a:pt x="147104" y="41293"/>
                  <a:pt x="147104" y="41293"/>
                </a:cubicBezTo>
                <a:cubicBezTo>
                  <a:pt x="142107" y="26303"/>
                  <a:pt x="174585" y="38795"/>
                  <a:pt x="165841" y="33798"/>
                </a:cubicBezTo>
                <a:cubicBezTo>
                  <a:pt x="157097" y="28801"/>
                  <a:pt x="100259" y="1319"/>
                  <a:pt x="109628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FF08E5C0-C8B3-47E5-C4D0-EC9F365B3359}"/>
              </a:ext>
            </a:extLst>
          </p:cNvPr>
          <p:cNvSpPr/>
          <p:nvPr/>
        </p:nvSpPr>
        <p:spPr>
          <a:xfrm>
            <a:off x="6556088" y="4807602"/>
            <a:ext cx="358410" cy="469693"/>
          </a:xfrm>
          <a:custGeom>
            <a:avLst/>
            <a:gdLst>
              <a:gd name="connsiteX0" fmla="*/ 358125 w 358410"/>
              <a:gd name="connsiteY0" fmla="*/ 493 h 469693"/>
              <a:gd name="connsiteX1" fmla="*/ 140768 w 358410"/>
              <a:gd name="connsiteY1" fmla="*/ 139152 h 469693"/>
              <a:gd name="connsiteX2" fmla="*/ 170748 w 358410"/>
              <a:gd name="connsiteY2" fmla="*/ 127909 h 469693"/>
              <a:gd name="connsiteX3" fmla="*/ 103292 w 358410"/>
              <a:gd name="connsiteY3" fmla="*/ 247831 h 469693"/>
              <a:gd name="connsiteX4" fmla="*/ 58322 w 358410"/>
              <a:gd name="connsiteY4" fmla="*/ 319034 h 469693"/>
              <a:gd name="connsiteX5" fmla="*/ 2109 w 358410"/>
              <a:gd name="connsiteY5" fmla="*/ 468936 h 469693"/>
              <a:gd name="connsiteX6" fmla="*/ 24594 w 358410"/>
              <a:gd name="connsiteY6" fmla="*/ 367752 h 469693"/>
              <a:gd name="connsiteX7" fmla="*/ 140768 w 358410"/>
              <a:gd name="connsiteY7" fmla="*/ 165385 h 469693"/>
              <a:gd name="connsiteX8" fmla="*/ 88302 w 358410"/>
              <a:gd name="connsiteY8" fmla="*/ 195365 h 469693"/>
              <a:gd name="connsiteX9" fmla="*/ 358125 w 358410"/>
              <a:gd name="connsiteY9" fmla="*/ 493 h 46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410" h="469693">
                <a:moveTo>
                  <a:pt x="358125" y="493"/>
                </a:moveTo>
                <a:cubicBezTo>
                  <a:pt x="366869" y="-8876"/>
                  <a:pt x="171997" y="117916"/>
                  <a:pt x="140768" y="139152"/>
                </a:cubicBezTo>
                <a:cubicBezTo>
                  <a:pt x="109539" y="160388"/>
                  <a:pt x="176994" y="109796"/>
                  <a:pt x="170748" y="127909"/>
                </a:cubicBezTo>
                <a:cubicBezTo>
                  <a:pt x="164502" y="146022"/>
                  <a:pt x="122030" y="215977"/>
                  <a:pt x="103292" y="247831"/>
                </a:cubicBezTo>
                <a:cubicBezTo>
                  <a:pt x="84554" y="279685"/>
                  <a:pt x="75186" y="282183"/>
                  <a:pt x="58322" y="319034"/>
                </a:cubicBezTo>
                <a:cubicBezTo>
                  <a:pt x="41458" y="355885"/>
                  <a:pt x="7730" y="460816"/>
                  <a:pt x="2109" y="468936"/>
                </a:cubicBezTo>
                <a:cubicBezTo>
                  <a:pt x="-3512" y="477056"/>
                  <a:pt x="1484" y="418344"/>
                  <a:pt x="24594" y="367752"/>
                </a:cubicBezTo>
                <a:cubicBezTo>
                  <a:pt x="47704" y="317160"/>
                  <a:pt x="130150" y="194116"/>
                  <a:pt x="140768" y="165385"/>
                </a:cubicBezTo>
                <a:cubicBezTo>
                  <a:pt x="151386" y="136654"/>
                  <a:pt x="56448" y="228468"/>
                  <a:pt x="88302" y="195365"/>
                </a:cubicBezTo>
                <a:cubicBezTo>
                  <a:pt x="120156" y="162262"/>
                  <a:pt x="349381" y="9862"/>
                  <a:pt x="358125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4BC7618-173A-B181-A49D-7A9132AB1D65}"/>
              </a:ext>
            </a:extLst>
          </p:cNvPr>
          <p:cNvSpPr/>
          <p:nvPr/>
        </p:nvSpPr>
        <p:spPr>
          <a:xfrm>
            <a:off x="6598779" y="4493162"/>
            <a:ext cx="139241" cy="261766"/>
          </a:xfrm>
          <a:custGeom>
            <a:avLst/>
            <a:gdLst>
              <a:gd name="connsiteX0" fmla="*/ 128057 w 139241"/>
              <a:gd name="connsiteY0" fmla="*/ 140 h 261766"/>
              <a:gd name="connsiteX1" fmla="*/ 56854 w 139241"/>
              <a:gd name="connsiteY1" fmla="*/ 90081 h 261766"/>
              <a:gd name="connsiteX2" fmla="*/ 60601 w 139241"/>
              <a:gd name="connsiteY2" fmla="*/ 127556 h 261766"/>
              <a:gd name="connsiteX3" fmla="*/ 23126 w 139241"/>
              <a:gd name="connsiteY3" fmla="*/ 116313 h 261766"/>
              <a:gd name="connsiteX4" fmla="*/ 135552 w 139241"/>
              <a:gd name="connsiteY4" fmla="*/ 258720 h 261766"/>
              <a:gd name="connsiteX5" fmla="*/ 101824 w 139241"/>
              <a:gd name="connsiteY5" fmla="*/ 210002 h 261766"/>
              <a:gd name="connsiteX6" fmla="*/ 641 w 139241"/>
              <a:gd name="connsiteY6" fmla="*/ 165031 h 261766"/>
              <a:gd name="connsiteX7" fmla="*/ 56854 w 139241"/>
              <a:gd name="connsiteY7" fmla="*/ 161284 h 261766"/>
              <a:gd name="connsiteX8" fmla="*/ 19378 w 139241"/>
              <a:gd name="connsiteY8" fmla="*/ 112566 h 261766"/>
              <a:gd name="connsiteX9" fmla="*/ 128057 w 139241"/>
              <a:gd name="connsiteY9" fmla="*/ 140 h 26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241" h="261766">
                <a:moveTo>
                  <a:pt x="128057" y="140"/>
                </a:moveTo>
                <a:cubicBezTo>
                  <a:pt x="134303" y="-3607"/>
                  <a:pt x="68097" y="68845"/>
                  <a:pt x="56854" y="90081"/>
                </a:cubicBezTo>
                <a:cubicBezTo>
                  <a:pt x="45611" y="111317"/>
                  <a:pt x="66222" y="123184"/>
                  <a:pt x="60601" y="127556"/>
                </a:cubicBezTo>
                <a:cubicBezTo>
                  <a:pt x="54980" y="131928"/>
                  <a:pt x="10634" y="94452"/>
                  <a:pt x="23126" y="116313"/>
                </a:cubicBezTo>
                <a:cubicBezTo>
                  <a:pt x="35618" y="138174"/>
                  <a:pt x="122436" y="243105"/>
                  <a:pt x="135552" y="258720"/>
                </a:cubicBezTo>
                <a:cubicBezTo>
                  <a:pt x="148668" y="274335"/>
                  <a:pt x="124309" y="225617"/>
                  <a:pt x="101824" y="210002"/>
                </a:cubicBezTo>
                <a:cubicBezTo>
                  <a:pt x="79339" y="194387"/>
                  <a:pt x="8136" y="173151"/>
                  <a:pt x="641" y="165031"/>
                </a:cubicBezTo>
                <a:cubicBezTo>
                  <a:pt x="-6854" y="156911"/>
                  <a:pt x="53731" y="170028"/>
                  <a:pt x="56854" y="161284"/>
                </a:cubicBezTo>
                <a:cubicBezTo>
                  <a:pt x="59977" y="152540"/>
                  <a:pt x="8135" y="133177"/>
                  <a:pt x="19378" y="112566"/>
                </a:cubicBezTo>
                <a:cubicBezTo>
                  <a:pt x="30621" y="91955"/>
                  <a:pt x="121811" y="3887"/>
                  <a:pt x="128057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99F16DA-D440-070B-1018-F10E13991596}"/>
              </a:ext>
            </a:extLst>
          </p:cNvPr>
          <p:cNvSpPr/>
          <p:nvPr/>
        </p:nvSpPr>
        <p:spPr>
          <a:xfrm>
            <a:off x="6666737" y="4346653"/>
            <a:ext cx="682404" cy="259218"/>
          </a:xfrm>
          <a:custGeom>
            <a:avLst/>
            <a:gdLst>
              <a:gd name="connsiteX0" fmla="*/ 138 w 682404"/>
              <a:gd name="connsiteY0" fmla="*/ 259075 h 259218"/>
              <a:gd name="connsiteX1" fmla="*/ 112565 w 682404"/>
              <a:gd name="connsiteY1" fmla="*/ 195367 h 259218"/>
              <a:gd name="connsiteX2" fmla="*/ 97574 w 682404"/>
              <a:gd name="connsiteY2" fmla="*/ 150396 h 259218"/>
              <a:gd name="connsiteX3" fmla="*/ 228738 w 682404"/>
              <a:gd name="connsiteY3" fmla="*/ 135406 h 259218"/>
              <a:gd name="connsiteX4" fmla="*/ 236233 w 682404"/>
              <a:gd name="connsiteY4" fmla="*/ 109173 h 259218"/>
              <a:gd name="connsiteX5" fmla="*/ 371145 w 682404"/>
              <a:gd name="connsiteY5" fmla="*/ 105426 h 259218"/>
              <a:gd name="connsiteX6" fmla="*/ 243729 w 682404"/>
              <a:gd name="connsiteY6" fmla="*/ 60455 h 259218"/>
              <a:gd name="connsiteX7" fmla="*/ 528542 w 682404"/>
              <a:gd name="connsiteY7" fmla="*/ 52960 h 259218"/>
              <a:gd name="connsiteX8" fmla="*/ 416115 w 682404"/>
              <a:gd name="connsiteY8" fmla="*/ 34222 h 259218"/>
              <a:gd name="connsiteX9" fmla="*/ 595997 w 682404"/>
              <a:gd name="connsiteY9" fmla="*/ 37970 h 259218"/>
              <a:gd name="connsiteX10" fmla="*/ 682191 w 682404"/>
              <a:gd name="connsiteY10" fmla="*/ 495 h 259218"/>
              <a:gd name="connsiteX11" fmla="*/ 622230 w 682404"/>
              <a:gd name="connsiteY11" fmla="*/ 15485 h 259218"/>
              <a:gd name="connsiteX12" fmla="*/ 427358 w 682404"/>
              <a:gd name="connsiteY12" fmla="*/ 56708 h 259218"/>
              <a:gd name="connsiteX13" fmla="*/ 247476 w 682404"/>
              <a:gd name="connsiteY13" fmla="*/ 116668 h 259218"/>
              <a:gd name="connsiteX14" fmla="*/ 138797 w 682404"/>
              <a:gd name="connsiteY14" fmla="*/ 176629 h 259218"/>
              <a:gd name="connsiteX15" fmla="*/ 138 w 682404"/>
              <a:gd name="connsiteY15" fmla="*/ 259075 h 25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404" h="259218">
                <a:moveTo>
                  <a:pt x="138" y="259075"/>
                </a:moveTo>
                <a:cubicBezTo>
                  <a:pt x="-4234" y="262198"/>
                  <a:pt x="96326" y="213480"/>
                  <a:pt x="112565" y="195367"/>
                </a:cubicBezTo>
                <a:cubicBezTo>
                  <a:pt x="128804" y="177254"/>
                  <a:pt x="78212" y="160389"/>
                  <a:pt x="97574" y="150396"/>
                </a:cubicBezTo>
                <a:cubicBezTo>
                  <a:pt x="116936" y="140403"/>
                  <a:pt x="205628" y="142276"/>
                  <a:pt x="228738" y="135406"/>
                </a:cubicBezTo>
                <a:cubicBezTo>
                  <a:pt x="251848" y="128536"/>
                  <a:pt x="212499" y="114170"/>
                  <a:pt x="236233" y="109173"/>
                </a:cubicBezTo>
                <a:cubicBezTo>
                  <a:pt x="259967" y="104176"/>
                  <a:pt x="369896" y="113546"/>
                  <a:pt x="371145" y="105426"/>
                </a:cubicBezTo>
                <a:cubicBezTo>
                  <a:pt x="372394" y="97306"/>
                  <a:pt x="217496" y="69199"/>
                  <a:pt x="243729" y="60455"/>
                </a:cubicBezTo>
                <a:cubicBezTo>
                  <a:pt x="269962" y="51711"/>
                  <a:pt x="499811" y="57332"/>
                  <a:pt x="528542" y="52960"/>
                </a:cubicBezTo>
                <a:cubicBezTo>
                  <a:pt x="557273" y="48588"/>
                  <a:pt x="404873" y="36720"/>
                  <a:pt x="416115" y="34222"/>
                </a:cubicBezTo>
                <a:cubicBezTo>
                  <a:pt x="427357" y="31724"/>
                  <a:pt x="551651" y="43591"/>
                  <a:pt x="595997" y="37970"/>
                </a:cubicBezTo>
                <a:cubicBezTo>
                  <a:pt x="640343" y="32349"/>
                  <a:pt x="677819" y="4242"/>
                  <a:pt x="682191" y="495"/>
                </a:cubicBezTo>
                <a:cubicBezTo>
                  <a:pt x="686563" y="-3252"/>
                  <a:pt x="622230" y="15485"/>
                  <a:pt x="622230" y="15485"/>
                </a:cubicBezTo>
                <a:cubicBezTo>
                  <a:pt x="579758" y="24854"/>
                  <a:pt x="489817" y="39844"/>
                  <a:pt x="427358" y="56708"/>
                </a:cubicBezTo>
                <a:cubicBezTo>
                  <a:pt x="364899" y="73572"/>
                  <a:pt x="295570" y="96681"/>
                  <a:pt x="247476" y="116668"/>
                </a:cubicBezTo>
                <a:cubicBezTo>
                  <a:pt x="199382" y="136655"/>
                  <a:pt x="175648" y="153519"/>
                  <a:pt x="138797" y="176629"/>
                </a:cubicBezTo>
                <a:cubicBezTo>
                  <a:pt x="101946" y="199739"/>
                  <a:pt x="4510" y="255952"/>
                  <a:pt x="138" y="259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7A9796E-6DED-6896-7721-072B97B666D0}"/>
              </a:ext>
            </a:extLst>
          </p:cNvPr>
          <p:cNvSpPr/>
          <p:nvPr/>
        </p:nvSpPr>
        <p:spPr>
          <a:xfrm>
            <a:off x="6684914" y="4565665"/>
            <a:ext cx="252457" cy="220402"/>
          </a:xfrm>
          <a:custGeom>
            <a:avLst/>
            <a:gdLst>
              <a:gd name="connsiteX0" fmla="*/ 56912 w 252457"/>
              <a:gd name="connsiteY0" fmla="*/ 6335 h 220402"/>
              <a:gd name="connsiteX1" fmla="*/ 165591 w 252457"/>
              <a:gd name="connsiteY1" fmla="*/ 13830 h 220402"/>
              <a:gd name="connsiteX2" fmla="*/ 34427 w 252457"/>
              <a:gd name="connsiteY2" fmla="*/ 137499 h 220402"/>
              <a:gd name="connsiteX3" fmla="*/ 71902 w 252457"/>
              <a:gd name="connsiteY3" fmla="*/ 115014 h 220402"/>
              <a:gd name="connsiteX4" fmla="*/ 699 w 252457"/>
              <a:gd name="connsiteY4" fmla="*/ 219945 h 220402"/>
              <a:gd name="connsiteX5" fmla="*/ 49417 w 252457"/>
              <a:gd name="connsiteY5" fmla="*/ 148742 h 220402"/>
              <a:gd name="connsiteX6" fmla="*/ 251784 w 252457"/>
              <a:gd name="connsiteY6" fmla="*/ 43810 h 220402"/>
              <a:gd name="connsiteX7" fmla="*/ 116873 w 252457"/>
              <a:gd name="connsiteY7" fmla="*/ 92528 h 220402"/>
              <a:gd name="connsiteX8" fmla="*/ 173086 w 252457"/>
              <a:gd name="connsiteY8" fmla="*/ 43810 h 220402"/>
              <a:gd name="connsiteX9" fmla="*/ 56912 w 252457"/>
              <a:gd name="connsiteY9" fmla="*/ 6335 h 22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57" h="220402">
                <a:moveTo>
                  <a:pt x="56912" y="6335"/>
                </a:moveTo>
                <a:cubicBezTo>
                  <a:pt x="55663" y="1339"/>
                  <a:pt x="169338" y="-8031"/>
                  <a:pt x="165591" y="13830"/>
                </a:cubicBezTo>
                <a:cubicBezTo>
                  <a:pt x="161844" y="35691"/>
                  <a:pt x="50042" y="120635"/>
                  <a:pt x="34427" y="137499"/>
                </a:cubicBezTo>
                <a:cubicBezTo>
                  <a:pt x="18812" y="154363"/>
                  <a:pt x="77523" y="101273"/>
                  <a:pt x="71902" y="115014"/>
                </a:cubicBezTo>
                <a:cubicBezTo>
                  <a:pt x="66281" y="128755"/>
                  <a:pt x="4446" y="214324"/>
                  <a:pt x="699" y="219945"/>
                </a:cubicBezTo>
                <a:cubicBezTo>
                  <a:pt x="-3049" y="225566"/>
                  <a:pt x="7570" y="178098"/>
                  <a:pt x="49417" y="148742"/>
                </a:cubicBezTo>
                <a:cubicBezTo>
                  <a:pt x="91264" y="119386"/>
                  <a:pt x="240541" y="53179"/>
                  <a:pt x="251784" y="43810"/>
                </a:cubicBezTo>
                <a:cubicBezTo>
                  <a:pt x="263027" y="34441"/>
                  <a:pt x="129989" y="92528"/>
                  <a:pt x="116873" y="92528"/>
                </a:cubicBezTo>
                <a:cubicBezTo>
                  <a:pt x="103757" y="92528"/>
                  <a:pt x="178083" y="57551"/>
                  <a:pt x="173086" y="43810"/>
                </a:cubicBezTo>
                <a:cubicBezTo>
                  <a:pt x="168089" y="30069"/>
                  <a:pt x="58161" y="11331"/>
                  <a:pt x="56912" y="6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E55F99F-CEDF-3624-1577-0791AAC7E0DC}"/>
              </a:ext>
            </a:extLst>
          </p:cNvPr>
          <p:cNvSpPr/>
          <p:nvPr/>
        </p:nvSpPr>
        <p:spPr>
          <a:xfrm>
            <a:off x="6898014" y="4495607"/>
            <a:ext cx="538354" cy="113868"/>
          </a:xfrm>
          <a:custGeom>
            <a:avLst/>
            <a:gdLst>
              <a:gd name="connsiteX0" fmla="*/ 1209 w 538354"/>
              <a:gd name="connsiteY0" fmla="*/ 102626 h 113868"/>
              <a:gd name="connsiteX1" fmla="*/ 166101 w 538354"/>
              <a:gd name="connsiteY1" fmla="*/ 20180 h 113868"/>
              <a:gd name="connsiteX2" fmla="*/ 353478 w 538354"/>
              <a:gd name="connsiteY2" fmla="*/ 27675 h 113868"/>
              <a:gd name="connsiteX3" fmla="*/ 271032 w 538354"/>
              <a:gd name="connsiteY3" fmla="*/ 53908 h 113868"/>
              <a:gd name="connsiteX4" fmla="*/ 121130 w 538354"/>
              <a:gd name="connsiteY4" fmla="*/ 113868 h 113868"/>
              <a:gd name="connsiteX5" fmla="*/ 368468 w 538354"/>
              <a:gd name="connsiteY5" fmla="*/ 16432 h 113868"/>
              <a:gd name="connsiteX6" fmla="*/ 417186 w 538354"/>
              <a:gd name="connsiteY6" fmla="*/ 1442 h 113868"/>
              <a:gd name="connsiteX7" fmla="*/ 537107 w 538354"/>
              <a:gd name="connsiteY7" fmla="*/ 1442 h 113868"/>
              <a:gd name="connsiteX8" fmla="*/ 473399 w 538354"/>
              <a:gd name="connsiteY8" fmla="*/ 8937 h 113868"/>
              <a:gd name="connsiteX9" fmla="*/ 372216 w 538354"/>
              <a:gd name="connsiteY9" fmla="*/ 27675 h 113868"/>
              <a:gd name="connsiteX10" fmla="*/ 274779 w 538354"/>
              <a:gd name="connsiteY10" fmla="*/ 16432 h 113868"/>
              <a:gd name="connsiteX11" fmla="*/ 188586 w 538354"/>
              <a:gd name="connsiteY11" fmla="*/ 5190 h 113868"/>
              <a:gd name="connsiteX12" fmla="*/ 94897 w 538354"/>
              <a:gd name="connsiteY12" fmla="*/ 27675 h 113868"/>
              <a:gd name="connsiteX13" fmla="*/ 1209 w 538354"/>
              <a:gd name="connsiteY13" fmla="*/ 102626 h 11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8354" h="113868">
                <a:moveTo>
                  <a:pt x="1209" y="102626"/>
                </a:moveTo>
                <a:cubicBezTo>
                  <a:pt x="13076" y="101377"/>
                  <a:pt x="107390" y="32672"/>
                  <a:pt x="166101" y="20180"/>
                </a:cubicBezTo>
                <a:cubicBezTo>
                  <a:pt x="224812" y="7688"/>
                  <a:pt x="335990" y="22054"/>
                  <a:pt x="353478" y="27675"/>
                </a:cubicBezTo>
                <a:cubicBezTo>
                  <a:pt x="370967" y="33296"/>
                  <a:pt x="309757" y="39543"/>
                  <a:pt x="271032" y="53908"/>
                </a:cubicBezTo>
                <a:cubicBezTo>
                  <a:pt x="232307" y="68273"/>
                  <a:pt x="121130" y="113868"/>
                  <a:pt x="121130" y="113868"/>
                </a:cubicBezTo>
                <a:lnTo>
                  <a:pt x="368468" y="16432"/>
                </a:lnTo>
                <a:cubicBezTo>
                  <a:pt x="417811" y="-2306"/>
                  <a:pt x="389080" y="3940"/>
                  <a:pt x="417186" y="1442"/>
                </a:cubicBezTo>
                <a:cubicBezTo>
                  <a:pt x="445292" y="-1056"/>
                  <a:pt x="527738" y="193"/>
                  <a:pt x="537107" y="1442"/>
                </a:cubicBezTo>
                <a:cubicBezTo>
                  <a:pt x="546476" y="2691"/>
                  <a:pt x="500881" y="4565"/>
                  <a:pt x="473399" y="8937"/>
                </a:cubicBezTo>
                <a:cubicBezTo>
                  <a:pt x="445917" y="13309"/>
                  <a:pt x="405319" y="26426"/>
                  <a:pt x="372216" y="27675"/>
                </a:cubicBezTo>
                <a:cubicBezTo>
                  <a:pt x="339113" y="28924"/>
                  <a:pt x="274779" y="16432"/>
                  <a:pt x="274779" y="16432"/>
                </a:cubicBezTo>
                <a:cubicBezTo>
                  <a:pt x="244174" y="12684"/>
                  <a:pt x="218566" y="3316"/>
                  <a:pt x="188586" y="5190"/>
                </a:cubicBezTo>
                <a:cubicBezTo>
                  <a:pt x="158606" y="7064"/>
                  <a:pt x="121754" y="13309"/>
                  <a:pt x="94897" y="27675"/>
                </a:cubicBezTo>
                <a:cubicBezTo>
                  <a:pt x="68040" y="42041"/>
                  <a:pt x="-10658" y="103875"/>
                  <a:pt x="1209" y="102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ABAEC80-D5AC-3DCB-8EC9-E4FB3B2524C0}"/>
              </a:ext>
            </a:extLst>
          </p:cNvPr>
          <p:cNvSpPr/>
          <p:nvPr/>
        </p:nvSpPr>
        <p:spPr>
          <a:xfrm>
            <a:off x="6899201" y="4511443"/>
            <a:ext cx="346066" cy="131821"/>
          </a:xfrm>
          <a:custGeom>
            <a:avLst/>
            <a:gdLst>
              <a:gd name="connsiteX0" fmla="*/ 22 w 346066"/>
              <a:gd name="connsiteY0" fmla="*/ 131760 h 131821"/>
              <a:gd name="connsiteX1" fmla="*/ 172409 w 346066"/>
              <a:gd name="connsiteY1" fmla="*/ 38072 h 131821"/>
              <a:gd name="connsiteX2" fmla="*/ 344796 w 346066"/>
              <a:gd name="connsiteY2" fmla="*/ 596 h 131821"/>
              <a:gd name="connsiteX3" fmla="*/ 247360 w 346066"/>
              <a:gd name="connsiteY3" fmla="*/ 15587 h 131821"/>
              <a:gd name="connsiteX4" fmla="*/ 183651 w 346066"/>
              <a:gd name="connsiteY4" fmla="*/ 23082 h 131821"/>
              <a:gd name="connsiteX5" fmla="*/ 22 w 346066"/>
              <a:gd name="connsiteY5" fmla="*/ 131760 h 13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066" h="131821">
                <a:moveTo>
                  <a:pt x="22" y="131760"/>
                </a:moveTo>
                <a:cubicBezTo>
                  <a:pt x="-1852" y="134258"/>
                  <a:pt x="114947" y="59933"/>
                  <a:pt x="172409" y="38072"/>
                </a:cubicBezTo>
                <a:cubicBezTo>
                  <a:pt x="229871" y="16211"/>
                  <a:pt x="332304" y="4343"/>
                  <a:pt x="344796" y="596"/>
                </a:cubicBezTo>
                <a:cubicBezTo>
                  <a:pt x="357288" y="-3151"/>
                  <a:pt x="274217" y="11839"/>
                  <a:pt x="247360" y="15587"/>
                </a:cubicBezTo>
                <a:cubicBezTo>
                  <a:pt x="220503" y="19335"/>
                  <a:pt x="219877" y="3095"/>
                  <a:pt x="183651" y="23082"/>
                </a:cubicBezTo>
                <a:cubicBezTo>
                  <a:pt x="147425" y="43069"/>
                  <a:pt x="1896" y="129262"/>
                  <a:pt x="22" y="131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D30BCEAB-1E0B-E9CE-82D2-514FB094E08E}"/>
              </a:ext>
            </a:extLst>
          </p:cNvPr>
          <p:cNvSpPr/>
          <p:nvPr/>
        </p:nvSpPr>
        <p:spPr>
          <a:xfrm>
            <a:off x="6083373" y="4875312"/>
            <a:ext cx="198589" cy="731482"/>
          </a:xfrm>
          <a:custGeom>
            <a:avLst/>
            <a:gdLst>
              <a:gd name="connsiteX0" fmla="*/ 66342 w 198589"/>
              <a:gd name="connsiteY0" fmla="*/ 239 h 731482"/>
              <a:gd name="connsiteX1" fmla="*/ 58847 w 198589"/>
              <a:gd name="connsiteY1" fmla="*/ 176373 h 731482"/>
              <a:gd name="connsiteX2" fmla="*/ 92575 w 198589"/>
              <a:gd name="connsiteY2" fmla="*/ 389983 h 731482"/>
              <a:gd name="connsiteX3" fmla="*/ 92575 w 198589"/>
              <a:gd name="connsiteY3" fmla="*/ 367498 h 731482"/>
              <a:gd name="connsiteX4" fmla="*/ 193758 w 198589"/>
              <a:gd name="connsiteY4" fmla="*/ 712272 h 731482"/>
              <a:gd name="connsiteX5" fmla="*/ 163778 w 198589"/>
              <a:gd name="connsiteY5" fmla="*/ 633573 h 731482"/>
              <a:gd name="connsiteX6" fmla="*/ 2634 w 198589"/>
              <a:gd name="connsiteY6" fmla="*/ 183868 h 731482"/>
              <a:gd name="connsiteX7" fmla="*/ 62594 w 198589"/>
              <a:gd name="connsiteY7" fmla="*/ 292547 h 731482"/>
              <a:gd name="connsiteX8" fmla="*/ 47604 w 198589"/>
              <a:gd name="connsiteY8" fmla="*/ 213849 h 731482"/>
              <a:gd name="connsiteX9" fmla="*/ 66342 w 198589"/>
              <a:gd name="connsiteY9" fmla="*/ 239 h 73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589" h="731482">
                <a:moveTo>
                  <a:pt x="66342" y="239"/>
                </a:moveTo>
                <a:cubicBezTo>
                  <a:pt x="68216" y="-6007"/>
                  <a:pt x="54475" y="111416"/>
                  <a:pt x="58847" y="176373"/>
                </a:cubicBezTo>
                <a:cubicBezTo>
                  <a:pt x="63219" y="241330"/>
                  <a:pt x="86954" y="358129"/>
                  <a:pt x="92575" y="389983"/>
                </a:cubicBezTo>
                <a:cubicBezTo>
                  <a:pt x="98196" y="421837"/>
                  <a:pt x="75711" y="313783"/>
                  <a:pt x="92575" y="367498"/>
                </a:cubicBezTo>
                <a:cubicBezTo>
                  <a:pt x="109439" y="421213"/>
                  <a:pt x="181891" y="667926"/>
                  <a:pt x="193758" y="712272"/>
                </a:cubicBezTo>
                <a:cubicBezTo>
                  <a:pt x="205625" y="756618"/>
                  <a:pt x="195632" y="721640"/>
                  <a:pt x="163778" y="633573"/>
                </a:cubicBezTo>
                <a:cubicBezTo>
                  <a:pt x="131924" y="545506"/>
                  <a:pt x="19498" y="240706"/>
                  <a:pt x="2634" y="183868"/>
                </a:cubicBezTo>
                <a:cubicBezTo>
                  <a:pt x="-14230" y="127030"/>
                  <a:pt x="55099" y="287550"/>
                  <a:pt x="62594" y="292547"/>
                </a:cubicBezTo>
                <a:cubicBezTo>
                  <a:pt x="70089" y="297544"/>
                  <a:pt x="46979" y="256946"/>
                  <a:pt x="47604" y="213849"/>
                </a:cubicBezTo>
                <a:cubicBezTo>
                  <a:pt x="48229" y="170752"/>
                  <a:pt x="64468" y="6485"/>
                  <a:pt x="66342" y="2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AF4A46EE-7E3C-18C3-CDC2-D43538CFF768}"/>
              </a:ext>
            </a:extLst>
          </p:cNvPr>
          <p:cNvSpPr/>
          <p:nvPr/>
        </p:nvSpPr>
        <p:spPr>
          <a:xfrm>
            <a:off x="6273113" y="4567847"/>
            <a:ext cx="195179" cy="833504"/>
          </a:xfrm>
          <a:custGeom>
            <a:avLst/>
            <a:gdLst>
              <a:gd name="connsiteX0" fmla="*/ 63979 w 195179"/>
              <a:gd name="connsiteY0" fmla="*/ 405 h 833504"/>
              <a:gd name="connsiteX1" fmla="*/ 19008 w 195179"/>
              <a:gd name="connsiteY1" fmla="*/ 135317 h 833504"/>
              <a:gd name="connsiteX2" fmla="*/ 56484 w 195179"/>
              <a:gd name="connsiteY2" fmla="*/ 360169 h 833504"/>
              <a:gd name="connsiteX3" fmla="*/ 37746 w 195179"/>
              <a:gd name="connsiteY3" fmla="*/ 311451 h 833504"/>
              <a:gd name="connsiteX4" fmla="*/ 86464 w 195179"/>
              <a:gd name="connsiteY4" fmla="*/ 525061 h 833504"/>
              <a:gd name="connsiteX5" fmla="*/ 97707 w 195179"/>
              <a:gd name="connsiteY5" fmla="*/ 521314 h 833504"/>
              <a:gd name="connsiteX6" fmla="*/ 150172 w 195179"/>
              <a:gd name="connsiteY6" fmla="*/ 693701 h 833504"/>
              <a:gd name="connsiteX7" fmla="*/ 161415 w 195179"/>
              <a:gd name="connsiteY7" fmla="*/ 832360 h 833504"/>
              <a:gd name="connsiteX8" fmla="*/ 146425 w 195179"/>
              <a:gd name="connsiteY8" fmla="*/ 742419 h 833504"/>
              <a:gd name="connsiteX9" fmla="*/ 195143 w 195179"/>
              <a:gd name="connsiteY9" fmla="*/ 457605 h 833504"/>
              <a:gd name="connsiteX10" fmla="*/ 153920 w 195179"/>
              <a:gd name="connsiteY10" fmla="*/ 667468 h 833504"/>
              <a:gd name="connsiteX11" fmla="*/ 127687 w 195179"/>
              <a:gd name="connsiteY11" fmla="*/ 562537 h 833504"/>
              <a:gd name="connsiteX12" fmla="*/ 271 w 195179"/>
              <a:gd name="connsiteY12" fmla="*/ 176540 h 833504"/>
              <a:gd name="connsiteX13" fmla="*/ 63979 w 195179"/>
              <a:gd name="connsiteY13" fmla="*/ 405 h 83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179" h="833504">
                <a:moveTo>
                  <a:pt x="63979" y="405"/>
                </a:moveTo>
                <a:cubicBezTo>
                  <a:pt x="67102" y="-6465"/>
                  <a:pt x="20257" y="75356"/>
                  <a:pt x="19008" y="135317"/>
                </a:cubicBezTo>
                <a:cubicBezTo>
                  <a:pt x="17759" y="195278"/>
                  <a:pt x="53361" y="330813"/>
                  <a:pt x="56484" y="360169"/>
                </a:cubicBezTo>
                <a:cubicBezTo>
                  <a:pt x="59607" y="389525"/>
                  <a:pt x="32749" y="283969"/>
                  <a:pt x="37746" y="311451"/>
                </a:cubicBezTo>
                <a:cubicBezTo>
                  <a:pt x="42743" y="338933"/>
                  <a:pt x="76471" y="490084"/>
                  <a:pt x="86464" y="525061"/>
                </a:cubicBezTo>
                <a:cubicBezTo>
                  <a:pt x="96458" y="560038"/>
                  <a:pt x="87089" y="493207"/>
                  <a:pt x="97707" y="521314"/>
                </a:cubicBezTo>
                <a:cubicBezTo>
                  <a:pt x="108325" y="549421"/>
                  <a:pt x="139554" y="641860"/>
                  <a:pt x="150172" y="693701"/>
                </a:cubicBezTo>
                <a:cubicBezTo>
                  <a:pt x="160790" y="745542"/>
                  <a:pt x="162039" y="824240"/>
                  <a:pt x="161415" y="832360"/>
                </a:cubicBezTo>
                <a:cubicBezTo>
                  <a:pt x="160791" y="840480"/>
                  <a:pt x="140804" y="804878"/>
                  <a:pt x="146425" y="742419"/>
                </a:cubicBezTo>
                <a:cubicBezTo>
                  <a:pt x="152046" y="679960"/>
                  <a:pt x="193894" y="470097"/>
                  <a:pt x="195143" y="457605"/>
                </a:cubicBezTo>
                <a:cubicBezTo>
                  <a:pt x="196392" y="445113"/>
                  <a:pt x="165163" y="649979"/>
                  <a:pt x="153920" y="667468"/>
                </a:cubicBezTo>
                <a:cubicBezTo>
                  <a:pt x="142677" y="684957"/>
                  <a:pt x="153295" y="644358"/>
                  <a:pt x="127687" y="562537"/>
                </a:cubicBezTo>
                <a:cubicBezTo>
                  <a:pt x="102079" y="480716"/>
                  <a:pt x="5268" y="267730"/>
                  <a:pt x="271" y="176540"/>
                </a:cubicBezTo>
                <a:cubicBezTo>
                  <a:pt x="-4726" y="85350"/>
                  <a:pt x="60856" y="7275"/>
                  <a:pt x="63979" y="40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8F74174-6168-D646-FC18-574D5737EB7C}"/>
              </a:ext>
            </a:extLst>
          </p:cNvPr>
          <p:cNvSpPr/>
          <p:nvPr/>
        </p:nvSpPr>
        <p:spPr>
          <a:xfrm>
            <a:off x="6445755" y="5437399"/>
            <a:ext cx="195756" cy="657073"/>
          </a:xfrm>
          <a:custGeom>
            <a:avLst/>
            <a:gdLst>
              <a:gd name="connsiteX0" fmla="*/ 15 w 195756"/>
              <a:gd name="connsiteY0" fmla="*/ 283 h 657073"/>
              <a:gd name="connsiteX1" fmla="*/ 89956 w 195756"/>
              <a:gd name="connsiteY1" fmla="*/ 292591 h 657073"/>
              <a:gd name="connsiteX2" fmla="*/ 101199 w 195756"/>
              <a:gd name="connsiteY2" fmla="*/ 431250 h 657073"/>
              <a:gd name="connsiteX3" fmla="*/ 101199 w 195756"/>
              <a:gd name="connsiteY3" fmla="*/ 408765 h 657073"/>
              <a:gd name="connsiteX4" fmla="*/ 194888 w 195756"/>
              <a:gd name="connsiteY4" fmla="*/ 652355 h 657073"/>
              <a:gd name="connsiteX5" fmla="*/ 146170 w 195756"/>
              <a:gd name="connsiteY5" fmla="*/ 562414 h 657073"/>
              <a:gd name="connsiteX6" fmla="*/ 116189 w 195756"/>
              <a:gd name="connsiteY6" fmla="*/ 472473 h 657073"/>
              <a:gd name="connsiteX7" fmla="*/ 104947 w 195756"/>
              <a:gd name="connsiteY7" fmla="*/ 146437 h 657073"/>
              <a:gd name="connsiteX8" fmla="*/ 97452 w 195756"/>
              <a:gd name="connsiteY8" fmla="*/ 236378 h 657073"/>
              <a:gd name="connsiteX9" fmla="*/ 15 w 195756"/>
              <a:gd name="connsiteY9" fmla="*/ 283 h 65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756" h="657073">
                <a:moveTo>
                  <a:pt x="15" y="283"/>
                </a:moveTo>
                <a:cubicBezTo>
                  <a:pt x="-1234" y="9652"/>
                  <a:pt x="73092" y="220763"/>
                  <a:pt x="89956" y="292591"/>
                </a:cubicBezTo>
                <a:cubicBezTo>
                  <a:pt x="106820" y="364419"/>
                  <a:pt x="99325" y="411888"/>
                  <a:pt x="101199" y="431250"/>
                </a:cubicBezTo>
                <a:cubicBezTo>
                  <a:pt x="103073" y="450612"/>
                  <a:pt x="85584" y="371914"/>
                  <a:pt x="101199" y="408765"/>
                </a:cubicBezTo>
                <a:cubicBezTo>
                  <a:pt x="116814" y="445616"/>
                  <a:pt x="187393" y="626747"/>
                  <a:pt x="194888" y="652355"/>
                </a:cubicBezTo>
                <a:cubicBezTo>
                  <a:pt x="202383" y="677963"/>
                  <a:pt x="159287" y="592394"/>
                  <a:pt x="146170" y="562414"/>
                </a:cubicBezTo>
                <a:cubicBezTo>
                  <a:pt x="133054" y="532434"/>
                  <a:pt x="123060" y="541803"/>
                  <a:pt x="116189" y="472473"/>
                </a:cubicBezTo>
                <a:cubicBezTo>
                  <a:pt x="109319" y="403144"/>
                  <a:pt x="108070" y="185786"/>
                  <a:pt x="104947" y="146437"/>
                </a:cubicBezTo>
                <a:cubicBezTo>
                  <a:pt x="101824" y="107088"/>
                  <a:pt x="118063" y="256365"/>
                  <a:pt x="97452" y="236378"/>
                </a:cubicBezTo>
                <a:cubicBezTo>
                  <a:pt x="76841" y="216391"/>
                  <a:pt x="1264" y="-9086"/>
                  <a:pt x="15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428765E-F572-DB79-F197-960899706876}"/>
              </a:ext>
            </a:extLst>
          </p:cNvPr>
          <p:cNvSpPr/>
          <p:nvPr/>
        </p:nvSpPr>
        <p:spPr>
          <a:xfrm>
            <a:off x="6340793" y="5489673"/>
            <a:ext cx="200658" cy="760780"/>
          </a:xfrm>
          <a:custGeom>
            <a:avLst/>
            <a:gdLst>
              <a:gd name="connsiteX0" fmla="*/ 46 w 200658"/>
              <a:gd name="connsiteY0" fmla="*/ 475 h 760780"/>
              <a:gd name="connsiteX1" fmla="*/ 22532 w 200658"/>
              <a:gd name="connsiteY1" fmla="*/ 371481 h 760780"/>
              <a:gd name="connsiteX2" fmla="*/ 104977 w 200658"/>
              <a:gd name="connsiteY2" fmla="*/ 581343 h 760780"/>
              <a:gd name="connsiteX3" fmla="*/ 74997 w 200658"/>
              <a:gd name="connsiteY3" fmla="*/ 540120 h 760780"/>
              <a:gd name="connsiteX4" fmla="*/ 198666 w 200658"/>
              <a:gd name="connsiteY4" fmla="*/ 757478 h 760780"/>
              <a:gd name="connsiteX5" fmla="*/ 142453 w 200658"/>
              <a:gd name="connsiteY5" fmla="*/ 656294 h 760780"/>
              <a:gd name="connsiteX6" fmla="*/ 26279 w 200658"/>
              <a:gd name="connsiteY6" fmla="*/ 453927 h 760780"/>
              <a:gd name="connsiteX7" fmla="*/ 46 w 200658"/>
              <a:gd name="connsiteY7" fmla="*/ 475 h 76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658" h="760780">
                <a:moveTo>
                  <a:pt x="46" y="475"/>
                </a:moveTo>
                <a:cubicBezTo>
                  <a:pt x="-578" y="-13266"/>
                  <a:pt x="5044" y="274670"/>
                  <a:pt x="22532" y="371481"/>
                </a:cubicBezTo>
                <a:cubicBezTo>
                  <a:pt x="40020" y="468292"/>
                  <a:pt x="96233" y="553237"/>
                  <a:pt x="104977" y="581343"/>
                </a:cubicBezTo>
                <a:cubicBezTo>
                  <a:pt x="113721" y="609449"/>
                  <a:pt x="59382" y="510764"/>
                  <a:pt x="74997" y="540120"/>
                </a:cubicBezTo>
                <a:cubicBezTo>
                  <a:pt x="90612" y="569476"/>
                  <a:pt x="187423" y="738116"/>
                  <a:pt x="198666" y="757478"/>
                </a:cubicBezTo>
                <a:cubicBezTo>
                  <a:pt x="209909" y="776840"/>
                  <a:pt x="171184" y="706886"/>
                  <a:pt x="142453" y="656294"/>
                </a:cubicBezTo>
                <a:cubicBezTo>
                  <a:pt x="113722" y="605702"/>
                  <a:pt x="48764" y="558858"/>
                  <a:pt x="26279" y="453927"/>
                </a:cubicBezTo>
                <a:cubicBezTo>
                  <a:pt x="3794" y="348996"/>
                  <a:pt x="670" y="14216"/>
                  <a:pt x="46" y="4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D9D79E7-9678-25D2-C984-CF897D914913}"/>
              </a:ext>
            </a:extLst>
          </p:cNvPr>
          <p:cNvSpPr/>
          <p:nvPr/>
        </p:nvSpPr>
        <p:spPr>
          <a:xfrm>
            <a:off x="6188029" y="5748467"/>
            <a:ext cx="103391" cy="400554"/>
          </a:xfrm>
          <a:custGeom>
            <a:avLst/>
            <a:gdLst>
              <a:gd name="connsiteX0" fmla="*/ 74112 w 103391"/>
              <a:gd name="connsiteY0" fmla="*/ 261 h 400554"/>
              <a:gd name="connsiteX1" fmla="*/ 47879 w 103391"/>
              <a:gd name="connsiteY1" fmla="*/ 180143 h 400554"/>
              <a:gd name="connsiteX2" fmla="*/ 96597 w 103391"/>
              <a:gd name="connsiteY2" fmla="*/ 386258 h 400554"/>
              <a:gd name="connsiteX3" fmla="*/ 92850 w 103391"/>
              <a:gd name="connsiteY3" fmla="*/ 363772 h 400554"/>
              <a:gd name="connsiteX4" fmla="*/ 2909 w 103391"/>
              <a:gd name="connsiteY4" fmla="*/ 210123 h 400554"/>
              <a:gd name="connsiteX5" fmla="*/ 21646 w 103391"/>
              <a:gd name="connsiteY5" fmla="*/ 255094 h 400554"/>
              <a:gd name="connsiteX6" fmla="*/ 17899 w 103391"/>
              <a:gd name="connsiteY6" fmla="*/ 142667 h 400554"/>
              <a:gd name="connsiteX7" fmla="*/ 74112 w 103391"/>
              <a:gd name="connsiteY7" fmla="*/ 261 h 4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91" h="400554">
                <a:moveTo>
                  <a:pt x="74112" y="261"/>
                </a:moveTo>
                <a:cubicBezTo>
                  <a:pt x="79109" y="6507"/>
                  <a:pt x="44131" y="115810"/>
                  <a:pt x="47879" y="180143"/>
                </a:cubicBezTo>
                <a:cubicBezTo>
                  <a:pt x="51626" y="244476"/>
                  <a:pt x="96597" y="386258"/>
                  <a:pt x="96597" y="386258"/>
                </a:cubicBezTo>
                <a:cubicBezTo>
                  <a:pt x="104092" y="416863"/>
                  <a:pt x="108465" y="393128"/>
                  <a:pt x="92850" y="363772"/>
                </a:cubicBezTo>
                <a:cubicBezTo>
                  <a:pt x="77235" y="334416"/>
                  <a:pt x="14776" y="228236"/>
                  <a:pt x="2909" y="210123"/>
                </a:cubicBezTo>
                <a:cubicBezTo>
                  <a:pt x="-8958" y="192010"/>
                  <a:pt x="19148" y="266337"/>
                  <a:pt x="21646" y="255094"/>
                </a:cubicBezTo>
                <a:cubicBezTo>
                  <a:pt x="24144" y="243851"/>
                  <a:pt x="6656" y="183890"/>
                  <a:pt x="17899" y="142667"/>
                </a:cubicBezTo>
                <a:cubicBezTo>
                  <a:pt x="29142" y="101444"/>
                  <a:pt x="69115" y="-5985"/>
                  <a:pt x="7411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E84F2236-C2CF-3CA5-1A1D-87ED7364628F}"/>
              </a:ext>
            </a:extLst>
          </p:cNvPr>
          <p:cNvSpPr/>
          <p:nvPr/>
        </p:nvSpPr>
        <p:spPr>
          <a:xfrm>
            <a:off x="6657845" y="6063201"/>
            <a:ext cx="84561" cy="371768"/>
          </a:xfrm>
          <a:custGeom>
            <a:avLst/>
            <a:gdLst>
              <a:gd name="connsiteX0" fmla="*/ 42758 w 84561"/>
              <a:gd name="connsiteY0" fmla="*/ 320 h 371768"/>
              <a:gd name="connsiteX1" fmla="*/ 76486 w 84561"/>
              <a:gd name="connsiteY1" fmla="*/ 142727 h 371768"/>
              <a:gd name="connsiteX2" fmla="*/ 54001 w 84561"/>
              <a:gd name="connsiteY2" fmla="*/ 262648 h 371768"/>
              <a:gd name="connsiteX3" fmla="*/ 1535 w 84561"/>
              <a:gd name="connsiteY3" fmla="*/ 371327 h 371768"/>
              <a:gd name="connsiteX4" fmla="*/ 20273 w 84561"/>
              <a:gd name="connsiteY4" fmla="*/ 296376 h 371768"/>
              <a:gd name="connsiteX5" fmla="*/ 83981 w 84561"/>
              <a:gd name="connsiteY5" fmla="*/ 183950 h 371768"/>
              <a:gd name="connsiteX6" fmla="*/ 42758 w 84561"/>
              <a:gd name="connsiteY6" fmla="*/ 320 h 37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61" h="371768">
                <a:moveTo>
                  <a:pt x="42758" y="320"/>
                </a:moveTo>
                <a:cubicBezTo>
                  <a:pt x="41509" y="-6550"/>
                  <a:pt x="74612" y="99006"/>
                  <a:pt x="76486" y="142727"/>
                </a:cubicBezTo>
                <a:cubicBezTo>
                  <a:pt x="78360" y="186448"/>
                  <a:pt x="66493" y="224548"/>
                  <a:pt x="54001" y="262648"/>
                </a:cubicBezTo>
                <a:cubicBezTo>
                  <a:pt x="41509" y="300748"/>
                  <a:pt x="7156" y="365706"/>
                  <a:pt x="1535" y="371327"/>
                </a:cubicBezTo>
                <a:cubicBezTo>
                  <a:pt x="-4086" y="376948"/>
                  <a:pt x="6532" y="327605"/>
                  <a:pt x="20273" y="296376"/>
                </a:cubicBezTo>
                <a:cubicBezTo>
                  <a:pt x="34014" y="265147"/>
                  <a:pt x="77735" y="228296"/>
                  <a:pt x="83981" y="183950"/>
                </a:cubicBezTo>
                <a:cubicBezTo>
                  <a:pt x="90227" y="139604"/>
                  <a:pt x="44007" y="7190"/>
                  <a:pt x="42758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0892D834-0F62-7F31-398E-1ED810FD6BCA}"/>
              </a:ext>
            </a:extLst>
          </p:cNvPr>
          <p:cNvSpPr/>
          <p:nvPr/>
        </p:nvSpPr>
        <p:spPr>
          <a:xfrm>
            <a:off x="6549815" y="6104600"/>
            <a:ext cx="118077" cy="184015"/>
          </a:xfrm>
          <a:custGeom>
            <a:avLst/>
            <a:gdLst>
              <a:gd name="connsiteX0" fmla="*/ 887 w 118077"/>
              <a:gd name="connsiteY0" fmla="*/ 183774 h 184015"/>
              <a:gd name="connsiteX1" fmla="*/ 42110 w 118077"/>
              <a:gd name="connsiteY1" fmla="*/ 116318 h 184015"/>
              <a:gd name="connsiteX2" fmla="*/ 117060 w 118077"/>
              <a:gd name="connsiteY2" fmla="*/ 144 h 184015"/>
              <a:gd name="connsiteX3" fmla="*/ 79585 w 118077"/>
              <a:gd name="connsiteY3" fmla="*/ 93833 h 184015"/>
              <a:gd name="connsiteX4" fmla="*/ 887 w 118077"/>
              <a:gd name="connsiteY4" fmla="*/ 183774 h 18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77" h="184015">
                <a:moveTo>
                  <a:pt x="887" y="183774"/>
                </a:moveTo>
                <a:cubicBezTo>
                  <a:pt x="-5359" y="187521"/>
                  <a:pt x="22748" y="146923"/>
                  <a:pt x="42110" y="116318"/>
                </a:cubicBezTo>
                <a:cubicBezTo>
                  <a:pt x="61472" y="85713"/>
                  <a:pt x="110814" y="3891"/>
                  <a:pt x="117060" y="144"/>
                </a:cubicBezTo>
                <a:cubicBezTo>
                  <a:pt x="123306" y="-3603"/>
                  <a:pt x="99572" y="66351"/>
                  <a:pt x="79585" y="93833"/>
                </a:cubicBezTo>
                <a:cubicBezTo>
                  <a:pt x="59598" y="121315"/>
                  <a:pt x="7133" y="180027"/>
                  <a:pt x="887" y="183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59278BD-51B7-4BF2-48A5-1ADE1103D469}"/>
              </a:ext>
            </a:extLst>
          </p:cNvPr>
          <p:cNvSpPr/>
          <p:nvPr/>
        </p:nvSpPr>
        <p:spPr>
          <a:xfrm>
            <a:off x="6321568" y="6304158"/>
            <a:ext cx="352751" cy="96756"/>
          </a:xfrm>
          <a:custGeom>
            <a:avLst/>
            <a:gdLst>
              <a:gd name="connsiteX0" fmla="*/ 534 w 352751"/>
              <a:gd name="connsiteY0" fmla="*/ 96642 h 96756"/>
              <a:gd name="connsiteX1" fmla="*/ 150435 w 352751"/>
              <a:gd name="connsiteY1" fmla="*/ 25439 h 96756"/>
              <a:gd name="connsiteX2" fmla="*/ 349055 w 352751"/>
              <a:gd name="connsiteY2" fmla="*/ 21691 h 96756"/>
              <a:gd name="connsiteX3" fmla="*/ 274104 w 352751"/>
              <a:gd name="connsiteY3" fmla="*/ 6701 h 96756"/>
              <a:gd name="connsiteX4" fmla="*/ 202901 w 352751"/>
              <a:gd name="connsiteY4" fmla="*/ 6701 h 96756"/>
              <a:gd name="connsiteX5" fmla="*/ 534 w 352751"/>
              <a:gd name="connsiteY5" fmla="*/ 96642 h 9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751" h="96756">
                <a:moveTo>
                  <a:pt x="534" y="96642"/>
                </a:moveTo>
                <a:cubicBezTo>
                  <a:pt x="-8210" y="99765"/>
                  <a:pt x="92348" y="37931"/>
                  <a:pt x="150435" y="25439"/>
                </a:cubicBezTo>
                <a:cubicBezTo>
                  <a:pt x="208522" y="12947"/>
                  <a:pt x="328444" y="24814"/>
                  <a:pt x="349055" y="21691"/>
                </a:cubicBezTo>
                <a:cubicBezTo>
                  <a:pt x="369666" y="18568"/>
                  <a:pt x="298463" y="9199"/>
                  <a:pt x="274104" y="6701"/>
                </a:cubicBezTo>
                <a:cubicBezTo>
                  <a:pt x="249745" y="4203"/>
                  <a:pt x="242875" y="-7040"/>
                  <a:pt x="202901" y="6701"/>
                </a:cubicBezTo>
                <a:cubicBezTo>
                  <a:pt x="162927" y="20442"/>
                  <a:pt x="9278" y="93519"/>
                  <a:pt x="534" y="96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E8A73CB-6698-1DCB-592D-18753B7FB1C5}"/>
              </a:ext>
            </a:extLst>
          </p:cNvPr>
          <p:cNvSpPr/>
          <p:nvPr/>
        </p:nvSpPr>
        <p:spPr>
          <a:xfrm>
            <a:off x="6325616" y="6400800"/>
            <a:ext cx="354095" cy="89974"/>
          </a:xfrm>
          <a:custGeom>
            <a:avLst/>
            <a:gdLst>
              <a:gd name="connsiteX0" fmla="*/ 233 w 354095"/>
              <a:gd name="connsiteY0" fmla="*/ 52466 h 89974"/>
              <a:gd name="connsiteX1" fmla="*/ 183863 w 354095"/>
              <a:gd name="connsiteY1" fmla="*/ 89941 h 89974"/>
              <a:gd name="connsiteX2" fmla="*/ 352502 w 354095"/>
              <a:gd name="connsiteY2" fmla="*/ 44970 h 89974"/>
              <a:gd name="connsiteX3" fmla="*/ 262561 w 354095"/>
              <a:gd name="connsiteY3" fmla="*/ 67456 h 89974"/>
              <a:gd name="connsiteX4" fmla="*/ 161377 w 354095"/>
              <a:gd name="connsiteY4" fmla="*/ 63708 h 89974"/>
              <a:gd name="connsiteX5" fmla="*/ 37709 w 354095"/>
              <a:gd name="connsiteY5" fmla="*/ 0 h 89974"/>
              <a:gd name="connsiteX6" fmla="*/ 142640 w 354095"/>
              <a:gd name="connsiteY6" fmla="*/ 63708 h 89974"/>
              <a:gd name="connsiteX7" fmla="*/ 233 w 354095"/>
              <a:gd name="connsiteY7" fmla="*/ 52466 h 8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095" h="89974">
                <a:moveTo>
                  <a:pt x="233" y="52466"/>
                </a:moveTo>
                <a:cubicBezTo>
                  <a:pt x="7103" y="56838"/>
                  <a:pt x="125152" y="91190"/>
                  <a:pt x="183863" y="89941"/>
                </a:cubicBezTo>
                <a:cubicBezTo>
                  <a:pt x="242575" y="88692"/>
                  <a:pt x="339386" y="48717"/>
                  <a:pt x="352502" y="44970"/>
                </a:cubicBezTo>
                <a:cubicBezTo>
                  <a:pt x="365618" y="41222"/>
                  <a:pt x="294415" y="64333"/>
                  <a:pt x="262561" y="67456"/>
                </a:cubicBezTo>
                <a:cubicBezTo>
                  <a:pt x="230707" y="70579"/>
                  <a:pt x="198852" y="74951"/>
                  <a:pt x="161377" y="63708"/>
                </a:cubicBezTo>
                <a:cubicBezTo>
                  <a:pt x="123902" y="52465"/>
                  <a:pt x="40832" y="0"/>
                  <a:pt x="37709" y="0"/>
                </a:cubicBezTo>
                <a:cubicBezTo>
                  <a:pt x="34586" y="0"/>
                  <a:pt x="145139" y="54339"/>
                  <a:pt x="142640" y="63708"/>
                </a:cubicBezTo>
                <a:cubicBezTo>
                  <a:pt x="140142" y="73077"/>
                  <a:pt x="-6637" y="48094"/>
                  <a:pt x="233" y="5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E8A67B2-00CF-F1A5-5DAA-75E5214264F3}"/>
              </a:ext>
            </a:extLst>
          </p:cNvPr>
          <p:cNvSpPr/>
          <p:nvPr/>
        </p:nvSpPr>
        <p:spPr>
          <a:xfrm>
            <a:off x="5830807" y="6209675"/>
            <a:ext cx="162835" cy="383604"/>
          </a:xfrm>
          <a:custGeom>
            <a:avLst/>
            <a:gdLst>
              <a:gd name="connsiteX0" fmla="*/ 60327 w 162835"/>
              <a:gd name="connsiteY0" fmla="*/ 0 h 383604"/>
              <a:gd name="connsiteX1" fmla="*/ 30347 w 162835"/>
              <a:gd name="connsiteY1" fmla="*/ 164892 h 383604"/>
              <a:gd name="connsiteX2" fmla="*/ 71570 w 162835"/>
              <a:gd name="connsiteY2" fmla="*/ 266076 h 383604"/>
              <a:gd name="connsiteX3" fmla="*/ 45337 w 162835"/>
              <a:gd name="connsiteY3" fmla="*/ 194873 h 383604"/>
              <a:gd name="connsiteX4" fmla="*/ 161511 w 162835"/>
              <a:gd name="connsiteY4" fmla="*/ 382250 h 383604"/>
              <a:gd name="connsiteX5" fmla="*/ 101550 w 162835"/>
              <a:gd name="connsiteY5" fmla="*/ 273571 h 383604"/>
              <a:gd name="connsiteX6" fmla="*/ 367 w 162835"/>
              <a:gd name="connsiteY6" fmla="*/ 164892 h 383604"/>
              <a:gd name="connsiteX7" fmla="*/ 60327 w 162835"/>
              <a:gd name="connsiteY7" fmla="*/ 0 h 3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835" h="383604">
                <a:moveTo>
                  <a:pt x="60327" y="0"/>
                </a:moveTo>
                <a:cubicBezTo>
                  <a:pt x="65324" y="0"/>
                  <a:pt x="28473" y="120546"/>
                  <a:pt x="30347" y="164892"/>
                </a:cubicBezTo>
                <a:cubicBezTo>
                  <a:pt x="32221" y="209238"/>
                  <a:pt x="69072" y="261079"/>
                  <a:pt x="71570" y="266076"/>
                </a:cubicBezTo>
                <a:cubicBezTo>
                  <a:pt x="74068" y="271073"/>
                  <a:pt x="30347" y="175511"/>
                  <a:pt x="45337" y="194873"/>
                </a:cubicBezTo>
                <a:cubicBezTo>
                  <a:pt x="60327" y="214235"/>
                  <a:pt x="152142" y="369134"/>
                  <a:pt x="161511" y="382250"/>
                </a:cubicBezTo>
                <a:cubicBezTo>
                  <a:pt x="170880" y="395366"/>
                  <a:pt x="128407" y="309797"/>
                  <a:pt x="101550" y="273571"/>
                </a:cubicBezTo>
                <a:cubicBezTo>
                  <a:pt x="74693" y="237345"/>
                  <a:pt x="5988" y="209238"/>
                  <a:pt x="367" y="164892"/>
                </a:cubicBezTo>
                <a:cubicBezTo>
                  <a:pt x="-5254" y="120546"/>
                  <a:pt x="55330" y="0"/>
                  <a:pt x="603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93F29A7-C25F-0A79-FBB6-53C60969F344}"/>
              </a:ext>
            </a:extLst>
          </p:cNvPr>
          <p:cNvSpPr/>
          <p:nvPr/>
        </p:nvSpPr>
        <p:spPr>
          <a:xfrm>
            <a:off x="5973573" y="6241765"/>
            <a:ext cx="348538" cy="193334"/>
          </a:xfrm>
          <a:custGeom>
            <a:avLst/>
            <a:gdLst>
              <a:gd name="connsiteX0" fmla="*/ 277325 w 348538"/>
              <a:gd name="connsiteY0" fmla="*/ 1638 h 193334"/>
              <a:gd name="connsiteX1" fmla="*/ 326043 w 348538"/>
              <a:gd name="connsiteY1" fmla="*/ 54104 h 193334"/>
              <a:gd name="connsiteX2" fmla="*/ 288568 w 348538"/>
              <a:gd name="connsiteY2" fmla="*/ 117812 h 193334"/>
              <a:gd name="connsiteX3" fmla="*/ 329791 w 348538"/>
              <a:gd name="connsiteY3" fmla="*/ 174025 h 193334"/>
              <a:gd name="connsiteX4" fmla="*/ 213617 w 348538"/>
              <a:gd name="connsiteY4" fmla="*/ 166530 h 193334"/>
              <a:gd name="connsiteX5" fmla="*/ 7 w 348538"/>
              <a:gd name="connsiteY5" fmla="*/ 185268 h 193334"/>
              <a:gd name="connsiteX6" fmla="*/ 221112 w 348538"/>
              <a:gd name="connsiteY6" fmla="*/ 192763 h 193334"/>
              <a:gd name="connsiteX7" fmla="*/ 348529 w 348538"/>
              <a:gd name="connsiteY7" fmla="*/ 189015 h 193334"/>
              <a:gd name="connsiteX8" fmla="*/ 228607 w 348538"/>
              <a:gd name="connsiteY8" fmla="*/ 159035 h 193334"/>
              <a:gd name="connsiteX9" fmla="*/ 326043 w 348538"/>
              <a:gd name="connsiteY9" fmla="*/ 117812 h 193334"/>
              <a:gd name="connsiteX10" fmla="*/ 277325 w 348538"/>
              <a:gd name="connsiteY10" fmla="*/ 1638 h 19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538" h="193334">
                <a:moveTo>
                  <a:pt x="277325" y="1638"/>
                </a:moveTo>
                <a:cubicBezTo>
                  <a:pt x="277325" y="-8980"/>
                  <a:pt x="324169" y="34742"/>
                  <a:pt x="326043" y="54104"/>
                </a:cubicBezTo>
                <a:cubicBezTo>
                  <a:pt x="327917" y="73466"/>
                  <a:pt x="287943" y="97825"/>
                  <a:pt x="288568" y="117812"/>
                </a:cubicBezTo>
                <a:cubicBezTo>
                  <a:pt x="289193" y="137799"/>
                  <a:pt x="342283" y="165905"/>
                  <a:pt x="329791" y="174025"/>
                </a:cubicBezTo>
                <a:cubicBezTo>
                  <a:pt x="317299" y="182145"/>
                  <a:pt x="268581" y="164656"/>
                  <a:pt x="213617" y="166530"/>
                </a:cubicBezTo>
                <a:cubicBezTo>
                  <a:pt x="158653" y="168404"/>
                  <a:pt x="-1242" y="180896"/>
                  <a:pt x="7" y="185268"/>
                </a:cubicBezTo>
                <a:cubicBezTo>
                  <a:pt x="1256" y="189640"/>
                  <a:pt x="163025" y="192139"/>
                  <a:pt x="221112" y="192763"/>
                </a:cubicBezTo>
                <a:cubicBezTo>
                  <a:pt x="279199" y="193388"/>
                  <a:pt x="347280" y="194636"/>
                  <a:pt x="348529" y="189015"/>
                </a:cubicBezTo>
                <a:cubicBezTo>
                  <a:pt x="349778" y="183394"/>
                  <a:pt x="232355" y="170902"/>
                  <a:pt x="228607" y="159035"/>
                </a:cubicBezTo>
                <a:cubicBezTo>
                  <a:pt x="224859" y="147168"/>
                  <a:pt x="316049" y="139673"/>
                  <a:pt x="326043" y="117812"/>
                </a:cubicBezTo>
                <a:cubicBezTo>
                  <a:pt x="336037" y="95951"/>
                  <a:pt x="277325" y="12256"/>
                  <a:pt x="277325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A2EC443-B701-8C24-A732-2A7B3E8CF546}"/>
              </a:ext>
            </a:extLst>
          </p:cNvPr>
          <p:cNvSpPr/>
          <p:nvPr/>
        </p:nvSpPr>
        <p:spPr>
          <a:xfrm>
            <a:off x="6741428" y="6130961"/>
            <a:ext cx="108139" cy="277419"/>
          </a:xfrm>
          <a:custGeom>
            <a:avLst/>
            <a:gdLst>
              <a:gd name="connsiteX0" fmla="*/ 398 w 108139"/>
              <a:gd name="connsiteY0" fmla="*/ 153665 h 277419"/>
              <a:gd name="connsiteX1" fmla="*/ 86592 w 108139"/>
              <a:gd name="connsiteY1" fmla="*/ 209878 h 277419"/>
              <a:gd name="connsiteX2" fmla="*/ 105329 w 108139"/>
              <a:gd name="connsiteY2" fmla="*/ 277334 h 277419"/>
              <a:gd name="connsiteX3" fmla="*/ 101582 w 108139"/>
              <a:gd name="connsiteY3" fmla="*/ 221121 h 277419"/>
              <a:gd name="connsiteX4" fmla="*/ 45369 w 108139"/>
              <a:gd name="connsiteY4" fmla="*/ 104947 h 277419"/>
              <a:gd name="connsiteX5" fmla="*/ 22883 w 108139"/>
              <a:gd name="connsiteY5" fmla="*/ 16 h 277419"/>
              <a:gd name="connsiteX6" fmla="*/ 34126 w 108139"/>
              <a:gd name="connsiteY6" fmla="*/ 97452 h 277419"/>
              <a:gd name="connsiteX7" fmla="*/ 52864 w 108139"/>
              <a:gd name="connsiteY7" fmla="*/ 164908 h 277419"/>
              <a:gd name="connsiteX8" fmla="*/ 398 w 108139"/>
              <a:gd name="connsiteY8" fmla="*/ 153665 h 27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139" h="277419">
                <a:moveTo>
                  <a:pt x="398" y="153665"/>
                </a:moveTo>
                <a:cubicBezTo>
                  <a:pt x="6019" y="161160"/>
                  <a:pt x="69104" y="189267"/>
                  <a:pt x="86592" y="209878"/>
                </a:cubicBezTo>
                <a:cubicBezTo>
                  <a:pt x="104081" y="230490"/>
                  <a:pt x="102831" y="275460"/>
                  <a:pt x="105329" y="277334"/>
                </a:cubicBezTo>
                <a:cubicBezTo>
                  <a:pt x="107827" y="279208"/>
                  <a:pt x="111575" y="249852"/>
                  <a:pt x="101582" y="221121"/>
                </a:cubicBezTo>
                <a:cubicBezTo>
                  <a:pt x="91589" y="192390"/>
                  <a:pt x="58485" y="141798"/>
                  <a:pt x="45369" y="104947"/>
                </a:cubicBezTo>
                <a:cubicBezTo>
                  <a:pt x="32253" y="68096"/>
                  <a:pt x="24757" y="1265"/>
                  <a:pt x="22883" y="16"/>
                </a:cubicBezTo>
                <a:cubicBezTo>
                  <a:pt x="21009" y="-1233"/>
                  <a:pt x="29129" y="69970"/>
                  <a:pt x="34126" y="97452"/>
                </a:cubicBezTo>
                <a:cubicBezTo>
                  <a:pt x="39123" y="124934"/>
                  <a:pt x="55362" y="153665"/>
                  <a:pt x="52864" y="164908"/>
                </a:cubicBezTo>
                <a:cubicBezTo>
                  <a:pt x="50366" y="176151"/>
                  <a:pt x="-5223" y="146170"/>
                  <a:pt x="398" y="1536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DCFCD84E-94A4-5CC0-8358-39BD467DF947}"/>
              </a:ext>
            </a:extLst>
          </p:cNvPr>
          <p:cNvSpPr/>
          <p:nvPr/>
        </p:nvSpPr>
        <p:spPr>
          <a:xfrm>
            <a:off x="5928605" y="6264958"/>
            <a:ext cx="142454" cy="308505"/>
          </a:xfrm>
          <a:custGeom>
            <a:avLst/>
            <a:gdLst>
              <a:gd name="connsiteX0" fmla="*/ 142411 w 142454"/>
              <a:gd name="connsiteY0" fmla="*/ 931 h 308505"/>
              <a:gd name="connsiteX1" fmla="*/ 78703 w 142454"/>
              <a:gd name="connsiteY1" fmla="*/ 83376 h 308505"/>
              <a:gd name="connsiteX2" fmla="*/ 108684 w 142454"/>
              <a:gd name="connsiteY2" fmla="*/ 169570 h 308505"/>
              <a:gd name="connsiteX3" fmla="*/ 56218 w 142454"/>
              <a:gd name="connsiteY3" fmla="*/ 218288 h 308505"/>
              <a:gd name="connsiteX4" fmla="*/ 82451 w 142454"/>
              <a:gd name="connsiteY4" fmla="*/ 308229 h 308505"/>
              <a:gd name="connsiteX5" fmla="*/ 59965 w 142454"/>
              <a:gd name="connsiteY5" fmla="*/ 244521 h 308505"/>
              <a:gd name="connsiteX6" fmla="*/ 89946 w 142454"/>
              <a:gd name="connsiteY6" fmla="*/ 192055 h 308505"/>
              <a:gd name="connsiteX7" fmla="*/ 63713 w 142454"/>
              <a:gd name="connsiteY7" fmla="*/ 150832 h 308505"/>
              <a:gd name="connsiteX8" fmla="*/ 5 w 142454"/>
              <a:gd name="connsiteY8" fmla="*/ 4678 h 308505"/>
              <a:gd name="connsiteX9" fmla="*/ 67461 w 142454"/>
              <a:gd name="connsiteY9" fmla="*/ 139590 h 308505"/>
              <a:gd name="connsiteX10" fmla="*/ 142411 w 142454"/>
              <a:gd name="connsiteY10" fmla="*/ 931 h 30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454" h="308505">
                <a:moveTo>
                  <a:pt x="142411" y="931"/>
                </a:moveTo>
                <a:cubicBezTo>
                  <a:pt x="144285" y="-8438"/>
                  <a:pt x="84324" y="55270"/>
                  <a:pt x="78703" y="83376"/>
                </a:cubicBezTo>
                <a:cubicBezTo>
                  <a:pt x="73082" y="111483"/>
                  <a:pt x="112431" y="147085"/>
                  <a:pt x="108684" y="169570"/>
                </a:cubicBezTo>
                <a:cubicBezTo>
                  <a:pt x="104937" y="192055"/>
                  <a:pt x="60590" y="195178"/>
                  <a:pt x="56218" y="218288"/>
                </a:cubicBezTo>
                <a:cubicBezTo>
                  <a:pt x="51846" y="241398"/>
                  <a:pt x="81826" y="303857"/>
                  <a:pt x="82451" y="308229"/>
                </a:cubicBezTo>
                <a:cubicBezTo>
                  <a:pt x="83075" y="312601"/>
                  <a:pt x="58716" y="263883"/>
                  <a:pt x="59965" y="244521"/>
                </a:cubicBezTo>
                <a:cubicBezTo>
                  <a:pt x="61214" y="225159"/>
                  <a:pt x="89321" y="207670"/>
                  <a:pt x="89946" y="192055"/>
                </a:cubicBezTo>
                <a:cubicBezTo>
                  <a:pt x="90571" y="176440"/>
                  <a:pt x="78703" y="182062"/>
                  <a:pt x="63713" y="150832"/>
                </a:cubicBezTo>
                <a:cubicBezTo>
                  <a:pt x="48723" y="119602"/>
                  <a:pt x="-620" y="6552"/>
                  <a:pt x="5" y="4678"/>
                </a:cubicBezTo>
                <a:cubicBezTo>
                  <a:pt x="630" y="2804"/>
                  <a:pt x="40604" y="138341"/>
                  <a:pt x="67461" y="139590"/>
                </a:cubicBezTo>
                <a:cubicBezTo>
                  <a:pt x="94318" y="140839"/>
                  <a:pt x="140537" y="10300"/>
                  <a:pt x="142411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C5206E0-7917-6098-0FD7-C0EE401ACBC6}"/>
              </a:ext>
            </a:extLst>
          </p:cNvPr>
          <p:cNvSpPr/>
          <p:nvPr/>
        </p:nvSpPr>
        <p:spPr>
          <a:xfrm>
            <a:off x="6137055" y="5909480"/>
            <a:ext cx="120785" cy="317000"/>
          </a:xfrm>
          <a:custGeom>
            <a:avLst/>
            <a:gdLst>
              <a:gd name="connsiteX0" fmla="*/ 23902 w 120785"/>
              <a:gd name="connsiteY0" fmla="*/ 392 h 317000"/>
              <a:gd name="connsiteX1" fmla="*/ 8912 w 120785"/>
              <a:gd name="connsiteY1" fmla="*/ 146546 h 317000"/>
              <a:gd name="connsiteX2" fmla="*/ 117591 w 120785"/>
              <a:gd name="connsiteY2" fmla="*/ 311438 h 317000"/>
              <a:gd name="connsiteX3" fmla="*/ 83863 w 120785"/>
              <a:gd name="connsiteY3" fmla="*/ 270215 h 317000"/>
              <a:gd name="connsiteX4" fmla="*/ 1417 w 120785"/>
              <a:gd name="connsiteY4" fmla="*/ 191517 h 317000"/>
              <a:gd name="connsiteX5" fmla="*/ 23902 w 120785"/>
              <a:gd name="connsiteY5" fmla="*/ 392 h 31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85" h="317000">
                <a:moveTo>
                  <a:pt x="23902" y="392"/>
                </a:moveTo>
                <a:cubicBezTo>
                  <a:pt x="25151" y="-7103"/>
                  <a:pt x="-6703" y="94705"/>
                  <a:pt x="8912" y="146546"/>
                </a:cubicBezTo>
                <a:cubicBezTo>
                  <a:pt x="24527" y="198387"/>
                  <a:pt x="105099" y="290827"/>
                  <a:pt x="117591" y="311438"/>
                </a:cubicBezTo>
                <a:cubicBezTo>
                  <a:pt x="130083" y="332050"/>
                  <a:pt x="103225" y="290202"/>
                  <a:pt x="83863" y="270215"/>
                </a:cubicBezTo>
                <a:cubicBezTo>
                  <a:pt x="64501" y="250228"/>
                  <a:pt x="9537" y="232115"/>
                  <a:pt x="1417" y="191517"/>
                </a:cubicBezTo>
                <a:cubicBezTo>
                  <a:pt x="-6703" y="150919"/>
                  <a:pt x="22653" y="7887"/>
                  <a:pt x="23902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B8EA7D7-E410-4204-352A-B9F680E24C3C}"/>
              </a:ext>
            </a:extLst>
          </p:cNvPr>
          <p:cNvSpPr/>
          <p:nvPr/>
        </p:nvSpPr>
        <p:spPr>
          <a:xfrm>
            <a:off x="5913599" y="6100935"/>
            <a:ext cx="229632" cy="83254"/>
          </a:xfrm>
          <a:custGeom>
            <a:avLst/>
            <a:gdLst>
              <a:gd name="connsiteX0" fmla="*/ 21 w 229632"/>
              <a:gd name="connsiteY0" fmla="*/ 71265 h 83254"/>
              <a:gd name="connsiteX1" fmla="*/ 89962 w 229632"/>
              <a:gd name="connsiteY1" fmla="*/ 22547 h 83254"/>
              <a:gd name="connsiteX2" fmla="*/ 228621 w 229632"/>
              <a:gd name="connsiteY2" fmla="*/ 82508 h 83254"/>
              <a:gd name="connsiteX3" fmla="*/ 149922 w 229632"/>
              <a:gd name="connsiteY3" fmla="*/ 52527 h 83254"/>
              <a:gd name="connsiteX4" fmla="*/ 97457 w 229632"/>
              <a:gd name="connsiteY4" fmla="*/ 62 h 83254"/>
              <a:gd name="connsiteX5" fmla="*/ 21 w 229632"/>
              <a:gd name="connsiteY5" fmla="*/ 71265 h 8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32" h="83254">
                <a:moveTo>
                  <a:pt x="21" y="71265"/>
                </a:moveTo>
                <a:cubicBezTo>
                  <a:pt x="-1228" y="75012"/>
                  <a:pt x="51862" y="20673"/>
                  <a:pt x="89962" y="22547"/>
                </a:cubicBezTo>
                <a:cubicBezTo>
                  <a:pt x="128062" y="24421"/>
                  <a:pt x="218628" y="77511"/>
                  <a:pt x="228621" y="82508"/>
                </a:cubicBezTo>
                <a:cubicBezTo>
                  <a:pt x="238614" y="87505"/>
                  <a:pt x="171783" y="66268"/>
                  <a:pt x="149922" y="52527"/>
                </a:cubicBezTo>
                <a:cubicBezTo>
                  <a:pt x="128061" y="38786"/>
                  <a:pt x="116819" y="-1812"/>
                  <a:pt x="97457" y="62"/>
                </a:cubicBezTo>
                <a:cubicBezTo>
                  <a:pt x="78095" y="1936"/>
                  <a:pt x="1270" y="67518"/>
                  <a:pt x="21" y="71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32FDFB4-5769-0BF7-8794-793DD78D50F2}"/>
              </a:ext>
            </a:extLst>
          </p:cNvPr>
          <p:cNvSpPr/>
          <p:nvPr/>
        </p:nvSpPr>
        <p:spPr>
          <a:xfrm>
            <a:off x="6640307" y="5932296"/>
            <a:ext cx="60810" cy="180054"/>
          </a:xfrm>
          <a:custGeom>
            <a:avLst/>
            <a:gdLst>
              <a:gd name="connsiteX0" fmla="*/ 336 w 60810"/>
              <a:gd name="connsiteY0" fmla="*/ 61 h 180054"/>
              <a:gd name="connsiteX1" fmla="*/ 26568 w 60810"/>
              <a:gd name="connsiteY1" fmla="*/ 101245 h 180054"/>
              <a:gd name="connsiteX2" fmla="*/ 60296 w 60810"/>
              <a:gd name="connsiteY2" fmla="*/ 179943 h 180054"/>
              <a:gd name="connsiteX3" fmla="*/ 45306 w 60810"/>
              <a:gd name="connsiteY3" fmla="*/ 116235 h 180054"/>
              <a:gd name="connsiteX4" fmla="*/ 336 w 60810"/>
              <a:gd name="connsiteY4" fmla="*/ 61 h 1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10" h="180054">
                <a:moveTo>
                  <a:pt x="336" y="61"/>
                </a:moveTo>
                <a:cubicBezTo>
                  <a:pt x="-2787" y="-2437"/>
                  <a:pt x="16575" y="71265"/>
                  <a:pt x="26568" y="101245"/>
                </a:cubicBezTo>
                <a:cubicBezTo>
                  <a:pt x="36561" y="131225"/>
                  <a:pt x="57173" y="177445"/>
                  <a:pt x="60296" y="179943"/>
                </a:cubicBezTo>
                <a:cubicBezTo>
                  <a:pt x="63419" y="182441"/>
                  <a:pt x="51552" y="142468"/>
                  <a:pt x="45306" y="116235"/>
                </a:cubicBezTo>
                <a:cubicBezTo>
                  <a:pt x="39060" y="90002"/>
                  <a:pt x="3459" y="2559"/>
                  <a:pt x="33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EC439A4-A23B-18C2-58D8-D528FAD12006}"/>
              </a:ext>
            </a:extLst>
          </p:cNvPr>
          <p:cNvSpPr/>
          <p:nvPr/>
        </p:nvSpPr>
        <p:spPr>
          <a:xfrm>
            <a:off x="6426750" y="6363831"/>
            <a:ext cx="210650" cy="40812"/>
          </a:xfrm>
          <a:custGeom>
            <a:avLst/>
            <a:gdLst>
              <a:gd name="connsiteX0" fmla="*/ 283 w 210650"/>
              <a:gd name="connsiteY0" fmla="*/ 40717 h 40812"/>
              <a:gd name="connsiteX1" fmla="*/ 108961 w 210650"/>
              <a:gd name="connsiteY1" fmla="*/ 3241 h 40812"/>
              <a:gd name="connsiteX2" fmla="*/ 210145 w 210650"/>
              <a:gd name="connsiteY2" fmla="*/ 3241 h 40812"/>
              <a:gd name="connsiteX3" fmla="*/ 142689 w 210650"/>
              <a:gd name="connsiteY3" fmla="*/ 14484 h 40812"/>
              <a:gd name="connsiteX4" fmla="*/ 283 w 210650"/>
              <a:gd name="connsiteY4" fmla="*/ 40717 h 4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50" h="40812">
                <a:moveTo>
                  <a:pt x="283" y="40717"/>
                </a:moveTo>
                <a:cubicBezTo>
                  <a:pt x="-5338" y="38843"/>
                  <a:pt x="73984" y="9487"/>
                  <a:pt x="108961" y="3241"/>
                </a:cubicBezTo>
                <a:cubicBezTo>
                  <a:pt x="143938" y="-3005"/>
                  <a:pt x="204524" y="1367"/>
                  <a:pt x="210145" y="3241"/>
                </a:cubicBezTo>
                <a:cubicBezTo>
                  <a:pt x="215766" y="5115"/>
                  <a:pt x="173294" y="12610"/>
                  <a:pt x="142689" y="14484"/>
                </a:cubicBezTo>
                <a:cubicBezTo>
                  <a:pt x="112084" y="16358"/>
                  <a:pt x="5904" y="42591"/>
                  <a:pt x="283" y="4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63D196F-8253-DAE0-90B6-DAF198631777}"/>
              </a:ext>
            </a:extLst>
          </p:cNvPr>
          <p:cNvSpPr/>
          <p:nvPr/>
        </p:nvSpPr>
        <p:spPr>
          <a:xfrm>
            <a:off x="6013167" y="5002967"/>
            <a:ext cx="217518" cy="833575"/>
          </a:xfrm>
          <a:custGeom>
            <a:avLst/>
            <a:gdLst>
              <a:gd name="connsiteX0" fmla="*/ 61597 w 217518"/>
              <a:gd name="connsiteY0" fmla="*/ 0 h 833575"/>
              <a:gd name="connsiteX1" fmla="*/ 20374 w 217518"/>
              <a:gd name="connsiteY1" fmla="*/ 187377 h 833575"/>
              <a:gd name="connsiteX2" fmla="*/ 12879 w 217518"/>
              <a:gd name="connsiteY2" fmla="*/ 183630 h 833575"/>
              <a:gd name="connsiteX3" fmla="*/ 192761 w 217518"/>
              <a:gd name="connsiteY3" fmla="*/ 539646 h 833575"/>
              <a:gd name="connsiteX4" fmla="*/ 204003 w 217518"/>
              <a:gd name="connsiteY4" fmla="*/ 607102 h 833575"/>
              <a:gd name="connsiteX5" fmla="*/ 80335 w 217518"/>
              <a:gd name="connsiteY5" fmla="*/ 831954 h 833575"/>
              <a:gd name="connsiteX6" fmla="*/ 162781 w 217518"/>
              <a:gd name="connsiteY6" fmla="*/ 700790 h 833575"/>
              <a:gd name="connsiteX7" fmla="*/ 181518 w 217518"/>
              <a:gd name="connsiteY7" fmla="*/ 558384 h 833575"/>
              <a:gd name="connsiteX8" fmla="*/ 162781 w 217518"/>
              <a:gd name="connsiteY8" fmla="*/ 453453 h 833575"/>
              <a:gd name="connsiteX9" fmla="*/ 1636 w 217518"/>
              <a:gd name="connsiteY9" fmla="*/ 187377 h 833575"/>
              <a:gd name="connsiteX10" fmla="*/ 61597 w 217518"/>
              <a:gd name="connsiteY10" fmla="*/ 0 h 8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518" h="833575">
                <a:moveTo>
                  <a:pt x="61597" y="0"/>
                </a:moveTo>
                <a:cubicBezTo>
                  <a:pt x="64720" y="0"/>
                  <a:pt x="28494" y="156772"/>
                  <a:pt x="20374" y="187377"/>
                </a:cubicBezTo>
                <a:cubicBezTo>
                  <a:pt x="12254" y="217982"/>
                  <a:pt x="-15852" y="124919"/>
                  <a:pt x="12879" y="183630"/>
                </a:cubicBezTo>
                <a:cubicBezTo>
                  <a:pt x="41610" y="242341"/>
                  <a:pt x="160907" y="469067"/>
                  <a:pt x="192761" y="539646"/>
                </a:cubicBezTo>
                <a:cubicBezTo>
                  <a:pt x="224615" y="610225"/>
                  <a:pt x="222741" y="558384"/>
                  <a:pt x="204003" y="607102"/>
                </a:cubicBezTo>
                <a:cubicBezTo>
                  <a:pt x="185265" y="655820"/>
                  <a:pt x="87205" y="816339"/>
                  <a:pt x="80335" y="831954"/>
                </a:cubicBezTo>
                <a:cubicBezTo>
                  <a:pt x="73465" y="847569"/>
                  <a:pt x="145917" y="746385"/>
                  <a:pt x="162781" y="700790"/>
                </a:cubicBezTo>
                <a:cubicBezTo>
                  <a:pt x="179645" y="655195"/>
                  <a:pt x="181518" y="599607"/>
                  <a:pt x="181518" y="558384"/>
                </a:cubicBezTo>
                <a:cubicBezTo>
                  <a:pt x="181518" y="517161"/>
                  <a:pt x="192761" y="515287"/>
                  <a:pt x="162781" y="453453"/>
                </a:cubicBezTo>
                <a:cubicBezTo>
                  <a:pt x="132801" y="391619"/>
                  <a:pt x="14752" y="261079"/>
                  <a:pt x="1636" y="187377"/>
                </a:cubicBezTo>
                <a:cubicBezTo>
                  <a:pt x="-11481" y="113675"/>
                  <a:pt x="58474" y="0"/>
                  <a:pt x="6159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F7C7AF8-41AB-65D2-AF01-173CE39EBADD}"/>
              </a:ext>
            </a:extLst>
          </p:cNvPr>
          <p:cNvSpPr/>
          <p:nvPr/>
        </p:nvSpPr>
        <p:spPr>
          <a:xfrm>
            <a:off x="6481823" y="6766043"/>
            <a:ext cx="58873" cy="136485"/>
          </a:xfrm>
          <a:custGeom>
            <a:avLst/>
            <a:gdLst>
              <a:gd name="connsiteX0" fmla="*/ 0 w 58873"/>
              <a:gd name="connsiteY0" fmla="*/ 1289 h 136485"/>
              <a:gd name="connsiteX1" fmla="*/ 54015 w 58873"/>
              <a:gd name="connsiteY1" fmla="*/ 117035 h 136485"/>
              <a:gd name="connsiteX2" fmla="*/ 54015 w 58873"/>
              <a:gd name="connsiteY2" fmla="*/ 136327 h 136485"/>
              <a:gd name="connsiteX3" fmla="*/ 54015 w 58873"/>
              <a:gd name="connsiteY3" fmla="*/ 59162 h 136485"/>
              <a:gd name="connsiteX4" fmla="*/ 0 w 58873"/>
              <a:gd name="connsiteY4" fmla="*/ 1289 h 13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3" h="136485">
                <a:moveTo>
                  <a:pt x="0" y="1289"/>
                </a:moveTo>
                <a:cubicBezTo>
                  <a:pt x="0" y="10934"/>
                  <a:pt x="54015" y="117035"/>
                  <a:pt x="54015" y="117035"/>
                </a:cubicBezTo>
                <a:cubicBezTo>
                  <a:pt x="63017" y="139541"/>
                  <a:pt x="54015" y="136327"/>
                  <a:pt x="54015" y="136327"/>
                </a:cubicBezTo>
                <a:cubicBezTo>
                  <a:pt x="54015" y="126682"/>
                  <a:pt x="64947" y="79739"/>
                  <a:pt x="54015" y="59162"/>
                </a:cubicBezTo>
                <a:cubicBezTo>
                  <a:pt x="43083" y="38585"/>
                  <a:pt x="0" y="-8356"/>
                  <a:pt x="0" y="12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75CB429-06F7-408E-EA88-48127063DEF6}"/>
              </a:ext>
            </a:extLst>
          </p:cNvPr>
          <p:cNvSpPr/>
          <p:nvPr/>
        </p:nvSpPr>
        <p:spPr>
          <a:xfrm>
            <a:off x="6232396" y="6697824"/>
            <a:ext cx="176738" cy="222412"/>
          </a:xfrm>
          <a:custGeom>
            <a:avLst/>
            <a:gdLst>
              <a:gd name="connsiteX0" fmla="*/ 118247 w 176738"/>
              <a:gd name="connsiteY0" fmla="*/ 60 h 222412"/>
              <a:gd name="connsiteX1" fmla="*/ 52657 w 176738"/>
              <a:gd name="connsiteY1" fmla="*/ 108090 h 222412"/>
              <a:gd name="connsiteX2" fmla="*/ 71948 w 176738"/>
              <a:gd name="connsiteY2" fmla="*/ 181396 h 222412"/>
              <a:gd name="connsiteX3" fmla="*/ 2500 w 176738"/>
              <a:gd name="connsiteY3" fmla="*/ 185254 h 222412"/>
              <a:gd name="connsiteX4" fmla="*/ 176120 w 176738"/>
              <a:gd name="connsiteY4" fmla="*/ 219979 h 222412"/>
              <a:gd name="connsiteX5" fmla="*/ 60374 w 176738"/>
              <a:gd name="connsiteY5" fmla="*/ 212262 h 222412"/>
              <a:gd name="connsiteX6" fmla="*/ 60374 w 176738"/>
              <a:gd name="connsiteY6" fmla="*/ 154389 h 222412"/>
              <a:gd name="connsiteX7" fmla="*/ 33366 w 176738"/>
              <a:gd name="connsiteY7" fmla="*/ 123523 h 222412"/>
              <a:gd name="connsiteX8" fmla="*/ 118247 w 176738"/>
              <a:gd name="connsiteY8" fmla="*/ 60 h 22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38" h="222412">
                <a:moveTo>
                  <a:pt x="118247" y="60"/>
                </a:moveTo>
                <a:cubicBezTo>
                  <a:pt x="121462" y="-2512"/>
                  <a:pt x="60373" y="77867"/>
                  <a:pt x="52657" y="108090"/>
                </a:cubicBezTo>
                <a:cubicBezTo>
                  <a:pt x="44940" y="138313"/>
                  <a:pt x="80307" y="168535"/>
                  <a:pt x="71948" y="181396"/>
                </a:cubicBezTo>
                <a:cubicBezTo>
                  <a:pt x="63589" y="194257"/>
                  <a:pt x="-14862" y="178824"/>
                  <a:pt x="2500" y="185254"/>
                </a:cubicBezTo>
                <a:cubicBezTo>
                  <a:pt x="19862" y="191684"/>
                  <a:pt x="166474" y="215478"/>
                  <a:pt x="176120" y="219979"/>
                </a:cubicBezTo>
                <a:cubicBezTo>
                  <a:pt x="185766" y="224480"/>
                  <a:pt x="79665" y="223194"/>
                  <a:pt x="60374" y="212262"/>
                </a:cubicBezTo>
                <a:cubicBezTo>
                  <a:pt x="41083" y="201330"/>
                  <a:pt x="64875" y="169179"/>
                  <a:pt x="60374" y="154389"/>
                </a:cubicBezTo>
                <a:cubicBezTo>
                  <a:pt x="55873" y="139599"/>
                  <a:pt x="21791" y="144100"/>
                  <a:pt x="33366" y="123523"/>
                </a:cubicBezTo>
                <a:cubicBezTo>
                  <a:pt x="44941" y="102946"/>
                  <a:pt x="115032" y="2632"/>
                  <a:pt x="118247" y="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A498AC3C-15D8-D486-EBAC-80DAB3367289}"/>
              </a:ext>
            </a:extLst>
          </p:cNvPr>
          <p:cNvSpPr/>
          <p:nvPr/>
        </p:nvSpPr>
        <p:spPr>
          <a:xfrm>
            <a:off x="6605058" y="6709458"/>
            <a:ext cx="35030" cy="182624"/>
          </a:xfrm>
          <a:custGeom>
            <a:avLst/>
            <a:gdLst>
              <a:gd name="connsiteX0" fmla="*/ 228 w 35030"/>
              <a:gd name="connsiteY0" fmla="*/ 0 h 182624"/>
              <a:gd name="connsiteX1" fmla="*/ 19519 w 35030"/>
              <a:gd name="connsiteY1" fmla="*/ 100314 h 182624"/>
              <a:gd name="connsiteX2" fmla="*/ 11803 w 35030"/>
              <a:gd name="connsiteY2" fmla="*/ 146613 h 182624"/>
              <a:gd name="connsiteX3" fmla="*/ 4086 w 35030"/>
              <a:gd name="connsiteY3" fmla="*/ 181337 h 182624"/>
              <a:gd name="connsiteX4" fmla="*/ 34952 w 35030"/>
              <a:gd name="connsiteY4" fmla="*/ 100314 h 182624"/>
              <a:gd name="connsiteX5" fmla="*/ 228 w 35030"/>
              <a:gd name="connsiteY5" fmla="*/ 0 h 1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0" h="182624">
                <a:moveTo>
                  <a:pt x="228" y="0"/>
                </a:moveTo>
                <a:cubicBezTo>
                  <a:pt x="-2344" y="0"/>
                  <a:pt x="17590" y="75879"/>
                  <a:pt x="19519" y="100314"/>
                </a:cubicBezTo>
                <a:cubicBezTo>
                  <a:pt x="21448" y="124749"/>
                  <a:pt x="14375" y="133109"/>
                  <a:pt x="11803" y="146613"/>
                </a:cubicBezTo>
                <a:cubicBezTo>
                  <a:pt x="9231" y="160117"/>
                  <a:pt x="228" y="189053"/>
                  <a:pt x="4086" y="181337"/>
                </a:cubicBezTo>
                <a:cubicBezTo>
                  <a:pt x="7944" y="173621"/>
                  <a:pt x="33023" y="124749"/>
                  <a:pt x="34952" y="100314"/>
                </a:cubicBezTo>
                <a:cubicBezTo>
                  <a:pt x="36881" y="75879"/>
                  <a:pt x="2800" y="0"/>
                  <a:pt x="228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20D37733-03A0-B96F-38F2-29AF697098C1}"/>
              </a:ext>
            </a:extLst>
          </p:cNvPr>
          <p:cNvSpPr/>
          <p:nvPr/>
        </p:nvSpPr>
        <p:spPr>
          <a:xfrm>
            <a:off x="6106415" y="6693961"/>
            <a:ext cx="159938" cy="255144"/>
          </a:xfrm>
          <a:custGeom>
            <a:avLst/>
            <a:gdLst>
              <a:gd name="connsiteX0" fmla="*/ 113048 w 159938"/>
              <a:gd name="connsiteY0" fmla="*/ 64 h 255144"/>
              <a:gd name="connsiteX1" fmla="*/ 55175 w 159938"/>
              <a:gd name="connsiteY1" fmla="*/ 154393 h 255144"/>
              <a:gd name="connsiteX2" fmla="*/ 86041 w 159938"/>
              <a:gd name="connsiteY2" fmla="*/ 200692 h 255144"/>
              <a:gd name="connsiteX3" fmla="*/ 1160 w 159938"/>
              <a:gd name="connsiteY3" fmla="*/ 196834 h 255144"/>
              <a:gd name="connsiteX4" fmla="*/ 159347 w 159938"/>
              <a:gd name="connsiteY4" fmla="*/ 254707 h 255144"/>
              <a:gd name="connsiteX5" fmla="*/ 55175 w 159938"/>
              <a:gd name="connsiteY5" fmla="*/ 219983 h 255144"/>
              <a:gd name="connsiteX6" fmla="*/ 59033 w 159938"/>
              <a:gd name="connsiteY6" fmla="*/ 158252 h 255144"/>
              <a:gd name="connsiteX7" fmla="*/ 43600 w 159938"/>
              <a:gd name="connsiteY7" fmla="*/ 135102 h 255144"/>
              <a:gd name="connsiteX8" fmla="*/ 113048 w 159938"/>
              <a:gd name="connsiteY8" fmla="*/ 64 h 25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938" h="255144">
                <a:moveTo>
                  <a:pt x="113048" y="64"/>
                </a:moveTo>
                <a:cubicBezTo>
                  <a:pt x="114977" y="3279"/>
                  <a:pt x="59676" y="120955"/>
                  <a:pt x="55175" y="154393"/>
                </a:cubicBezTo>
                <a:cubicBezTo>
                  <a:pt x="50674" y="187831"/>
                  <a:pt x="95043" y="193619"/>
                  <a:pt x="86041" y="200692"/>
                </a:cubicBezTo>
                <a:cubicBezTo>
                  <a:pt x="77039" y="207765"/>
                  <a:pt x="-11058" y="187832"/>
                  <a:pt x="1160" y="196834"/>
                </a:cubicBezTo>
                <a:cubicBezTo>
                  <a:pt x="13378" y="205836"/>
                  <a:pt x="150345" y="250849"/>
                  <a:pt x="159347" y="254707"/>
                </a:cubicBezTo>
                <a:cubicBezTo>
                  <a:pt x="168350" y="258565"/>
                  <a:pt x="71894" y="236059"/>
                  <a:pt x="55175" y="219983"/>
                </a:cubicBezTo>
                <a:cubicBezTo>
                  <a:pt x="38456" y="203907"/>
                  <a:pt x="60962" y="172399"/>
                  <a:pt x="59033" y="158252"/>
                </a:cubicBezTo>
                <a:cubicBezTo>
                  <a:pt x="57104" y="144105"/>
                  <a:pt x="37170" y="156322"/>
                  <a:pt x="43600" y="135102"/>
                </a:cubicBezTo>
                <a:cubicBezTo>
                  <a:pt x="50030" y="113882"/>
                  <a:pt x="111119" y="-3151"/>
                  <a:pt x="113048" y="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441606C4-9F81-7960-23CB-568DF6003B05}"/>
              </a:ext>
            </a:extLst>
          </p:cNvPr>
          <p:cNvSpPr/>
          <p:nvPr/>
        </p:nvSpPr>
        <p:spPr>
          <a:xfrm>
            <a:off x="6427808" y="6597273"/>
            <a:ext cx="209099" cy="158488"/>
          </a:xfrm>
          <a:custGeom>
            <a:avLst/>
            <a:gdLst>
              <a:gd name="connsiteX0" fmla="*/ 0 w 209099"/>
              <a:gd name="connsiteY0" fmla="*/ 158484 h 158488"/>
              <a:gd name="connsiteX1" fmla="*/ 65589 w 209099"/>
              <a:gd name="connsiteY1" fmla="*/ 65886 h 158488"/>
              <a:gd name="connsiteX2" fmla="*/ 208344 w 209099"/>
              <a:gd name="connsiteY2" fmla="*/ 297 h 158488"/>
              <a:gd name="connsiteX3" fmla="*/ 119605 w 209099"/>
              <a:gd name="connsiteY3" fmla="*/ 42737 h 158488"/>
              <a:gd name="connsiteX4" fmla="*/ 65589 w 209099"/>
              <a:gd name="connsiteY4" fmla="*/ 69745 h 158488"/>
              <a:gd name="connsiteX5" fmla="*/ 0 w 209099"/>
              <a:gd name="connsiteY5" fmla="*/ 158484 h 15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099" h="158488">
                <a:moveTo>
                  <a:pt x="0" y="158484"/>
                </a:moveTo>
                <a:cubicBezTo>
                  <a:pt x="0" y="157841"/>
                  <a:pt x="30865" y="92250"/>
                  <a:pt x="65589" y="65886"/>
                </a:cubicBezTo>
                <a:cubicBezTo>
                  <a:pt x="100313" y="39521"/>
                  <a:pt x="199341" y="4155"/>
                  <a:pt x="208344" y="297"/>
                </a:cubicBezTo>
                <a:cubicBezTo>
                  <a:pt x="217347" y="-3561"/>
                  <a:pt x="143397" y="31162"/>
                  <a:pt x="119605" y="42737"/>
                </a:cubicBezTo>
                <a:cubicBezTo>
                  <a:pt x="95813" y="54312"/>
                  <a:pt x="84880" y="45952"/>
                  <a:pt x="65589" y="69745"/>
                </a:cubicBezTo>
                <a:cubicBezTo>
                  <a:pt x="46298" y="93537"/>
                  <a:pt x="0" y="159127"/>
                  <a:pt x="0" y="15848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E2ACEF6A-11FE-170F-0429-671F640ED9EF}"/>
              </a:ext>
            </a:extLst>
          </p:cNvPr>
          <p:cNvSpPr/>
          <p:nvPr/>
        </p:nvSpPr>
        <p:spPr>
          <a:xfrm>
            <a:off x="6099227" y="6608834"/>
            <a:ext cx="299135" cy="65910"/>
          </a:xfrm>
          <a:custGeom>
            <a:avLst/>
            <a:gdLst>
              <a:gd name="connsiteX0" fmla="*/ 631 w 299135"/>
              <a:gd name="connsiteY0" fmla="*/ 15743 h 65910"/>
              <a:gd name="connsiteX1" fmla="*/ 208976 w 299135"/>
              <a:gd name="connsiteY1" fmla="*/ 23460 h 65910"/>
              <a:gd name="connsiteX2" fmla="*/ 297715 w 299135"/>
              <a:gd name="connsiteY2" fmla="*/ 65900 h 65910"/>
              <a:gd name="connsiteX3" fmla="*/ 255274 w 299135"/>
              <a:gd name="connsiteY3" fmla="*/ 27318 h 65910"/>
              <a:gd name="connsiteX4" fmla="*/ 147244 w 299135"/>
              <a:gd name="connsiteY4" fmla="*/ 310 h 65910"/>
              <a:gd name="connsiteX5" fmla="*/ 631 w 299135"/>
              <a:gd name="connsiteY5" fmla="*/ 15743 h 6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35" h="65910">
                <a:moveTo>
                  <a:pt x="631" y="15743"/>
                </a:moveTo>
                <a:cubicBezTo>
                  <a:pt x="10920" y="19601"/>
                  <a:pt x="159462" y="15101"/>
                  <a:pt x="208976" y="23460"/>
                </a:cubicBezTo>
                <a:cubicBezTo>
                  <a:pt x="258490" y="31819"/>
                  <a:pt x="289999" y="65257"/>
                  <a:pt x="297715" y="65900"/>
                </a:cubicBezTo>
                <a:cubicBezTo>
                  <a:pt x="305431" y="66543"/>
                  <a:pt x="280352" y="38250"/>
                  <a:pt x="255274" y="27318"/>
                </a:cubicBezTo>
                <a:cubicBezTo>
                  <a:pt x="230196" y="16386"/>
                  <a:pt x="185826" y="2882"/>
                  <a:pt x="147244" y="310"/>
                </a:cubicBezTo>
                <a:cubicBezTo>
                  <a:pt x="108662" y="-2262"/>
                  <a:pt x="-9658" y="11885"/>
                  <a:pt x="631" y="1574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0AC21AF3-8E6C-3605-FAC2-228CD3B44602}"/>
              </a:ext>
            </a:extLst>
          </p:cNvPr>
          <p:cNvSpPr/>
          <p:nvPr/>
        </p:nvSpPr>
        <p:spPr>
          <a:xfrm>
            <a:off x="5382733" y="7000810"/>
            <a:ext cx="1027652" cy="76493"/>
          </a:xfrm>
          <a:custGeom>
            <a:avLst/>
            <a:gdLst>
              <a:gd name="connsiteX0" fmla="*/ 5242 w 1027652"/>
              <a:gd name="connsiteY0" fmla="*/ 76265 h 76493"/>
              <a:gd name="connsiteX1" fmla="*/ 621192 w 1027652"/>
              <a:gd name="connsiteY1" fmla="*/ 50865 h 76493"/>
              <a:gd name="connsiteX2" fmla="*/ 551342 w 1027652"/>
              <a:gd name="connsiteY2" fmla="*/ 47690 h 76493"/>
              <a:gd name="connsiteX3" fmla="*/ 827567 w 1027652"/>
              <a:gd name="connsiteY3" fmla="*/ 41340 h 76493"/>
              <a:gd name="connsiteX4" fmla="*/ 1027592 w 1027652"/>
              <a:gd name="connsiteY4" fmla="*/ 50865 h 76493"/>
              <a:gd name="connsiteX5" fmla="*/ 846617 w 1027652"/>
              <a:gd name="connsiteY5" fmla="*/ 47690 h 76493"/>
              <a:gd name="connsiteX6" fmla="*/ 662467 w 1027652"/>
              <a:gd name="connsiteY6" fmla="*/ 65 h 76493"/>
              <a:gd name="connsiteX7" fmla="*/ 757717 w 1027652"/>
              <a:gd name="connsiteY7" fmla="*/ 38165 h 76493"/>
              <a:gd name="connsiteX8" fmla="*/ 649767 w 1027652"/>
              <a:gd name="connsiteY8" fmla="*/ 73090 h 76493"/>
              <a:gd name="connsiteX9" fmla="*/ 462442 w 1027652"/>
              <a:gd name="connsiteY9" fmla="*/ 69915 h 76493"/>
              <a:gd name="connsiteX10" fmla="*/ 332267 w 1027652"/>
              <a:gd name="connsiteY10" fmla="*/ 63565 h 76493"/>
              <a:gd name="connsiteX11" fmla="*/ 5242 w 1027652"/>
              <a:gd name="connsiteY11" fmla="*/ 76265 h 7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7652" h="76493">
                <a:moveTo>
                  <a:pt x="5242" y="76265"/>
                </a:moveTo>
                <a:lnTo>
                  <a:pt x="621192" y="50865"/>
                </a:lnTo>
                <a:cubicBezTo>
                  <a:pt x="712209" y="46103"/>
                  <a:pt x="516946" y="49277"/>
                  <a:pt x="551342" y="47690"/>
                </a:cubicBezTo>
                <a:cubicBezTo>
                  <a:pt x="585738" y="46102"/>
                  <a:pt x="748192" y="40811"/>
                  <a:pt x="827567" y="41340"/>
                </a:cubicBezTo>
                <a:cubicBezTo>
                  <a:pt x="906942" y="41869"/>
                  <a:pt x="1024417" y="49807"/>
                  <a:pt x="1027592" y="50865"/>
                </a:cubicBezTo>
                <a:cubicBezTo>
                  <a:pt x="1030767" y="51923"/>
                  <a:pt x="907471" y="56157"/>
                  <a:pt x="846617" y="47690"/>
                </a:cubicBezTo>
                <a:cubicBezTo>
                  <a:pt x="785763" y="39223"/>
                  <a:pt x="677284" y="1652"/>
                  <a:pt x="662467" y="65"/>
                </a:cubicBezTo>
                <a:cubicBezTo>
                  <a:pt x="647650" y="-1522"/>
                  <a:pt x="759834" y="25994"/>
                  <a:pt x="757717" y="38165"/>
                </a:cubicBezTo>
                <a:cubicBezTo>
                  <a:pt x="755600" y="50336"/>
                  <a:pt x="698979" y="67798"/>
                  <a:pt x="649767" y="73090"/>
                </a:cubicBezTo>
                <a:cubicBezTo>
                  <a:pt x="600555" y="78382"/>
                  <a:pt x="515359" y="71502"/>
                  <a:pt x="462442" y="69915"/>
                </a:cubicBezTo>
                <a:cubicBezTo>
                  <a:pt x="409525" y="68328"/>
                  <a:pt x="410054" y="61978"/>
                  <a:pt x="332267" y="63565"/>
                </a:cubicBezTo>
                <a:cubicBezTo>
                  <a:pt x="254480" y="65152"/>
                  <a:pt x="-42912" y="78382"/>
                  <a:pt x="5242" y="76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AF84E14-8F79-0098-E34D-CC76D9BA9DE9}"/>
              </a:ext>
            </a:extLst>
          </p:cNvPr>
          <p:cNvSpPr/>
          <p:nvPr/>
        </p:nvSpPr>
        <p:spPr>
          <a:xfrm>
            <a:off x="6387880" y="7000820"/>
            <a:ext cx="503045" cy="76330"/>
          </a:xfrm>
          <a:custGeom>
            <a:avLst/>
            <a:gdLst>
              <a:gd name="connsiteX0" fmla="*/ 220 w 503045"/>
              <a:gd name="connsiteY0" fmla="*/ 76255 h 76330"/>
              <a:gd name="connsiteX1" fmla="*/ 162145 w 503045"/>
              <a:gd name="connsiteY1" fmla="*/ 15930 h 76330"/>
              <a:gd name="connsiteX2" fmla="*/ 339945 w 503045"/>
              <a:gd name="connsiteY2" fmla="*/ 22280 h 76330"/>
              <a:gd name="connsiteX3" fmla="*/ 305020 w 503045"/>
              <a:gd name="connsiteY3" fmla="*/ 55 h 76330"/>
              <a:gd name="connsiteX4" fmla="*/ 501870 w 503045"/>
              <a:gd name="connsiteY4" fmla="*/ 15930 h 76330"/>
              <a:gd name="connsiteX5" fmla="*/ 378045 w 503045"/>
              <a:gd name="connsiteY5" fmla="*/ 15930 h 76330"/>
              <a:gd name="connsiteX6" fmla="*/ 197070 w 503045"/>
              <a:gd name="connsiteY6" fmla="*/ 28630 h 76330"/>
              <a:gd name="connsiteX7" fmla="*/ 220 w 503045"/>
              <a:gd name="connsiteY7" fmla="*/ 76255 h 7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045" h="76330">
                <a:moveTo>
                  <a:pt x="220" y="76255"/>
                </a:moveTo>
                <a:cubicBezTo>
                  <a:pt x="-5601" y="74138"/>
                  <a:pt x="105524" y="24926"/>
                  <a:pt x="162145" y="15930"/>
                </a:cubicBezTo>
                <a:cubicBezTo>
                  <a:pt x="218766" y="6934"/>
                  <a:pt x="316133" y="24926"/>
                  <a:pt x="339945" y="22280"/>
                </a:cubicBezTo>
                <a:cubicBezTo>
                  <a:pt x="363757" y="19634"/>
                  <a:pt x="278033" y="1113"/>
                  <a:pt x="305020" y="55"/>
                </a:cubicBezTo>
                <a:cubicBezTo>
                  <a:pt x="332007" y="-1003"/>
                  <a:pt x="489699" y="13284"/>
                  <a:pt x="501870" y="15930"/>
                </a:cubicBezTo>
                <a:cubicBezTo>
                  <a:pt x="514041" y="18576"/>
                  <a:pt x="428845" y="13813"/>
                  <a:pt x="378045" y="15930"/>
                </a:cubicBezTo>
                <a:cubicBezTo>
                  <a:pt x="327245" y="18047"/>
                  <a:pt x="260570" y="21751"/>
                  <a:pt x="197070" y="28630"/>
                </a:cubicBezTo>
                <a:cubicBezTo>
                  <a:pt x="133570" y="35509"/>
                  <a:pt x="6041" y="78372"/>
                  <a:pt x="220" y="76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D51E5895-A7DA-8737-A7EC-BB4CD34B3AD9}"/>
              </a:ext>
            </a:extLst>
          </p:cNvPr>
          <p:cNvSpPr/>
          <p:nvPr/>
        </p:nvSpPr>
        <p:spPr>
          <a:xfrm>
            <a:off x="6215961" y="7067059"/>
            <a:ext cx="3864" cy="100296"/>
          </a:xfrm>
          <a:custGeom>
            <a:avLst/>
            <a:gdLst>
              <a:gd name="connsiteX0" fmla="*/ 3864 w 3864"/>
              <a:gd name="connsiteY0" fmla="*/ 491 h 100296"/>
              <a:gd name="connsiteX1" fmla="*/ 689 w 3864"/>
              <a:gd name="connsiteY1" fmla="*/ 98916 h 100296"/>
              <a:gd name="connsiteX2" fmla="*/ 689 w 3864"/>
              <a:gd name="connsiteY2" fmla="*/ 60816 h 100296"/>
              <a:gd name="connsiteX3" fmla="*/ 3864 w 3864"/>
              <a:gd name="connsiteY3" fmla="*/ 491 h 10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" h="100296">
                <a:moveTo>
                  <a:pt x="3864" y="491"/>
                </a:moveTo>
                <a:cubicBezTo>
                  <a:pt x="3864" y="6841"/>
                  <a:pt x="1218" y="88862"/>
                  <a:pt x="689" y="98916"/>
                </a:cubicBezTo>
                <a:cubicBezTo>
                  <a:pt x="160" y="108970"/>
                  <a:pt x="689" y="60816"/>
                  <a:pt x="689" y="60816"/>
                </a:cubicBezTo>
                <a:cubicBezTo>
                  <a:pt x="-1957" y="51291"/>
                  <a:pt x="3864" y="-5859"/>
                  <a:pt x="3864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65ADF8B5-C5E8-BE00-0A99-BE3D5B5BE45C}"/>
              </a:ext>
            </a:extLst>
          </p:cNvPr>
          <p:cNvSpPr/>
          <p:nvPr/>
        </p:nvSpPr>
        <p:spPr>
          <a:xfrm>
            <a:off x="5315558" y="7038855"/>
            <a:ext cx="590358" cy="52975"/>
          </a:xfrm>
          <a:custGeom>
            <a:avLst/>
            <a:gdLst>
              <a:gd name="connsiteX0" fmla="*/ 2567 w 590358"/>
              <a:gd name="connsiteY0" fmla="*/ 6470 h 52975"/>
              <a:gd name="connsiteX1" fmla="*/ 326417 w 590358"/>
              <a:gd name="connsiteY1" fmla="*/ 25520 h 52975"/>
              <a:gd name="connsiteX2" fmla="*/ 288317 w 590358"/>
              <a:gd name="connsiteY2" fmla="*/ 120 h 52975"/>
              <a:gd name="connsiteX3" fmla="*/ 583592 w 590358"/>
              <a:gd name="connsiteY3" fmla="*/ 38220 h 52975"/>
              <a:gd name="connsiteX4" fmla="*/ 485167 w 590358"/>
              <a:gd name="connsiteY4" fmla="*/ 15995 h 52975"/>
              <a:gd name="connsiteX5" fmla="*/ 367692 w 590358"/>
              <a:gd name="connsiteY5" fmla="*/ 50920 h 52975"/>
              <a:gd name="connsiteX6" fmla="*/ 243867 w 590358"/>
              <a:gd name="connsiteY6" fmla="*/ 47745 h 52975"/>
              <a:gd name="connsiteX7" fmla="*/ 421667 w 590358"/>
              <a:gd name="connsiteY7" fmla="*/ 38220 h 52975"/>
              <a:gd name="connsiteX8" fmla="*/ 310542 w 590358"/>
              <a:gd name="connsiteY8" fmla="*/ 38220 h 52975"/>
              <a:gd name="connsiteX9" fmla="*/ 180367 w 590358"/>
              <a:gd name="connsiteY9" fmla="*/ 9645 h 52975"/>
              <a:gd name="connsiteX10" fmla="*/ 2567 w 590358"/>
              <a:gd name="connsiteY10" fmla="*/ 6470 h 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358" h="52975">
                <a:moveTo>
                  <a:pt x="2567" y="6470"/>
                </a:moveTo>
                <a:cubicBezTo>
                  <a:pt x="26909" y="9116"/>
                  <a:pt x="278792" y="26578"/>
                  <a:pt x="326417" y="25520"/>
                </a:cubicBezTo>
                <a:cubicBezTo>
                  <a:pt x="374042" y="24462"/>
                  <a:pt x="245455" y="-1997"/>
                  <a:pt x="288317" y="120"/>
                </a:cubicBezTo>
                <a:cubicBezTo>
                  <a:pt x="331179" y="2237"/>
                  <a:pt x="550784" y="35574"/>
                  <a:pt x="583592" y="38220"/>
                </a:cubicBezTo>
                <a:cubicBezTo>
                  <a:pt x="616400" y="40866"/>
                  <a:pt x="521150" y="13878"/>
                  <a:pt x="485167" y="15995"/>
                </a:cubicBezTo>
                <a:cubicBezTo>
                  <a:pt x="449184" y="18112"/>
                  <a:pt x="407909" y="45628"/>
                  <a:pt x="367692" y="50920"/>
                </a:cubicBezTo>
                <a:cubicBezTo>
                  <a:pt x="327475" y="56212"/>
                  <a:pt x="234871" y="49862"/>
                  <a:pt x="243867" y="47745"/>
                </a:cubicBezTo>
                <a:cubicBezTo>
                  <a:pt x="252863" y="45628"/>
                  <a:pt x="410555" y="39807"/>
                  <a:pt x="421667" y="38220"/>
                </a:cubicBezTo>
                <a:cubicBezTo>
                  <a:pt x="432779" y="36633"/>
                  <a:pt x="350759" y="42983"/>
                  <a:pt x="310542" y="38220"/>
                </a:cubicBezTo>
                <a:cubicBezTo>
                  <a:pt x="270325" y="33458"/>
                  <a:pt x="226934" y="14937"/>
                  <a:pt x="180367" y="9645"/>
                </a:cubicBezTo>
                <a:cubicBezTo>
                  <a:pt x="133800" y="4353"/>
                  <a:pt x="-21775" y="3824"/>
                  <a:pt x="2567" y="6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8570287-D314-6AA6-6EB8-D0EB39310C41}"/>
              </a:ext>
            </a:extLst>
          </p:cNvPr>
          <p:cNvSpPr/>
          <p:nvPr/>
        </p:nvSpPr>
        <p:spPr>
          <a:xfrm>
            <a:off x="6280044" y="7072338"/>
            <a:ext cx="543676" cy="112712"/>
          </a:xfrm>
          <a:custGeom>
            <a:avLst/>
            <a:gdLst>
              <a:gd name="connsiteX0" fmla="*/ 106 w 543676"/>
              <a:gd name="connsiteY0" fmla="*/ 11087 h 112712"/>
              <a:gd name="connsiteX1" fmla="*/ 66781 w 543676"/>
              <a:gd name="connsiteY1" fmla="*/ 68237 h 112712"/>
              <a:gd name="connsiteX2" fmla="*/ 15981 w 543676"/>
              <a:gd name="connsiteY2" fmla="*/ 112687 h 112712"/>
              <a:gd name="connsiteX3" fmla="*/ 73131 w 543676"/>
              <a:gd name="connsiteY3" fmla="*/ 74587 h 112712"/>
              <a:gd name="connsiteX4" fmla="*/ 273156 w 543676"/>
              <a:gd name="connsiteY4" fmla="*/ 71412 h 112712"/>
              <a:gd name="connsiteX5" fmla="*/ 412856 w 543676"/>
              <a:gd name="connsiteY5" fmla="*/ 30137 h 112712"/>
              <a:gd name="connsiteX6" fmla="*/ 489056 w 543676"/>
              <a:gd name="connsiteY6" fmla="*/ 17437 h 112712"/>
              <a:gd name="connsiteX7" fmla="*/ 266806 w 543676"/>
              <a:gd name="connsiteY7" fmla="*/ 68237 h 112712"/>
              <a:gd name="connsiteX8" fmla="*/ 504931 w 543676"/>
              <a:gd name="connsiteY8" fmla="*/ 11087 h 112712"/>
              <a:gd name="connsiteX9" fmla="*/ 520806 w 543676"/>
              <a:gd name="connsiteY9" fmla="*/ 4737 h 112712"/>
              <a:gd name="connsiteX10" fmla="*/ 279506 w 543676"/>
              <a:gd name="connsiteY10" fmla="*/ 65062 h 112712"/>
              <a:gd name="connsiteX11" fmla="*/ 50906 w 543676"/>
              <a:gd name="connsiteY11" fmla="*/ 65062 h 112712"/>
              <a:gd name="connsiteX12" fmla="*/ 50906 w 543676"/>
              <a:gd name="connsiteY12" fmla="*/ 77762 h 112712"/>
              <a:gd name="connsiteX13" fmla="*/ 106 w 543676"/>
              <a:gd name="connsiteY13" fmla="*/ 11087 h 11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3676" h="112712">
                <a:moveTo>
                  <a:pt x="106" y="11087"/>
                </a:moveTo>
                <a:cubicBezTo>
                  <a:pt x="2752" y="9499"/>
                  <a:pt x="64135" y="51304"/>
                  <a:pt x="66781" y="68237"/>
                </a:cubicBezTo>
                <a:cubicBezTo>
                  <a:pt x="69427" y="85170"/>
                  <a:pt x="14923" y="111629"/>
                  <a:pt x="15981" y="112687"/>
                </a:cubicBezTo>
                <a:cubicBezTo>
                  <a:pt x="17039" y="113745"/>
                  <a:pt x="30269" y="81466"/>
                  <a:pt x="73131" y="74587"/>
                </a:cubicBezTo>
                <a:cubicBezTo>
                  <a:pt x="115994" y="67708"/>
                  <a:pt x="216535" y="78820"/>
                  <a:pt x="273156" y="71412"/>
                </a:cubicBezTo>
                <a:cubicBezTo>
                  <a:pt x="329777" y="64004"/>
                  <a:pt x="376873" y="39133"/>
                  <a:pt x="412856" y="30137"/>
                </a:cubicBezTo>
                <a:cubicBezTo>
                  <a:pt x="448839" y="21141"/>
                  <a:pt x="513398" y="11087"/>
                  <a:pt x="489056" y="17437"/>
                </a:cubicBezTo>
                <a:cubicBezTo>
                  <a:pt x="464714" y="23787"/>
                  <a:pt x="264160" y="69295"/>
                  <a:pt x="266806" y="68237"/>
                </a:cubicBezTo>
                <a:cubicBezTo>
                  <a:pt x="269452" y="67179"/>
                  <a:pt x="462598" y="21670"/>
                  <a:pt x="504931" y="11087"/>
                </a:cubicBezTo>
                <a:cubicBezTo>
                  <a:pt x="547264" y="504"/>
                  <a:pt x="558377" y="-4259"/>
                  <a:pt x="520806" y="4737"/>
                </a:cubicBezTo>
                <a:cubicBezTo>
                  <a:pt x="483235" y="13733"/>
                  <a:pt x="357823" y="55008"/>
                  <a:pt x="279506" y="65062"/>
                </a:cubicBezTo>
                <a:cubicBezTo>
                  <a:pt x="201189" y="75116"/>
                  <a:pt x="50906" y="65062"/>
                  <a:pt x="50906" y="65062"/>
                </a:cubicBezTo>
                <a:cubicBezTo>
                  <a:pt x="12806" y="67179"/>
                  <a:pt x="56727" y="86229"/>
                  <a:pt x="50906" y="77762"/>
                </a:cubicBezTo>
                <a:cubicBezTo>
                  <a:pt x="45085" y="69295"/>
                  <a:pt x="-2540" y="12675"/>
                  <a:pt x="106" y="1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30ED944-8617-DD29-4C39-5012E3367D20}"/>
              </a:ext>
            </a:extLst>
          </p:cNvPr>
          <p:cNvSpPr/>
          <p:nvPr/>
        </p:nvSpPr>
        <p:spPr>
          <a:xfrm>
            <a:off x="5750119" y="7092891"/>
            <a:ext cx="517335" cy="67164"/>
          </a:xfrm>
          <a:custGeom>
            <a:avLst/>
            <a:gdLst>
              <a:gd name="connsiteX0" fmla="*/ 6156 w 517335"/>
              <a:gd name="connsiteY0" fmla="*/ 41334 h 67164"/>
              <a:gd name="connsiteX1" fmla="*/ 285556 w 517335"/>
              <a:gd name="connsiteY1" fmla="*/ 38159 h 67164"/>
              <a:gd name="connsiteX2" fmla="*/ 431606 w 517335"/>
              <a:gd name="connsiteY2" fmla="*/ 19109 h 67164"/>
              <a:gd name="connsiteX3" fmla="*/ 517331 w 517335"/>
              <a:gd name="connsiteY3" fmla="*/ 66734 h 67164"/>
              <a:gd name="connsiteX4" fmla="*/ 434781 w 517335"/>
              <a:gd name="connsiteY4" fmla="*/ 41334 h 67164"/>
              <a:gd name="connsiteX5" fmla="*/ 291906 w 517335"/>
              <a:gd name="connsiteY5" fmla="*/ 19109 h 67164"/>
              <a:gd name="connsiteX6" fmla="*/ 234756 w 517335"/>
              <a:gd name="connsiteY6" fmla="*/ 59 h 67164"/>
              <a:gd name="connsiteX7" fmla="*/ 279206 w 517335"/>
              <a:gd name="connsiteY7" fmla="*/ 25459 h 67164"/>
              <a:gd name="connsiteX8" fmla="*/ 104581 w 517335"/>
              <a:gd name="connsiteY8" fmla="*/ 47684 h 67164"/>
              <a:gd name="connsiteX9" fmla="*/ 6156 w 517335"/>
              <a:gd name="connsiteY9" fmla="*/ 41334 h 6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335" h="67164">
                <a:moveTo>
                  <a:pt x="6156" y="41334"/>
                </a:moveTo>
                <a:cubicBezTo>
                  <a:pt x="36318" y="39747"/>
                  <a:pt x="214648" y="41863"/>
                  <a:pt x="285556" y="38159"/>
                </a:cubicBezTo>
                <a:cubicBezTo>
                  <a:pt x="356464" y="34455"/>
                  <a:pt x="392977" y="14347"/>
                  <a:pt x="431606" y="19109"/>
                </a:cubicBezTo>
                <a:cubicBezTo>
                  <a:pt x="470235" y="23871"/>
                  <a:pt x="516802" y="63030"/>
                  <a:pt x="517331" y="66734"/>
                </a:cubicBezTo>
                <a:cubicBezTo>
                  <a:pt x="517860" y="70438"/>
                  <a:pt x="472352" y="49271"/>
                  <a:pt x="434781" y="41334"/>
                </a:cubicBezTo>
                <a:cubicBezTo>
                  <a:pt x="397210" y="33397"/>
                  <a:pt x="325244" y="25988"/>
                  <a:pt x="291906" y="19109"/>
                </a:cubicBezTo>
                <a:cubicBezTo>
                  <a:pt x="258568" y="12230"/>
                  <a:pt x="236873" y="-999"/>
                  <a:pt x="234756" y="59"/>
                </a:cubicBezTo>
                <a:cubicBezTo>
                  <a:pt x="232639" y="1117"/>
                  <a:pt x="300902" y="17522"/>
                  <a:pt x="279206" y="25459"/>
                </a:cubicBezTo>
                <a:cubicBezTo>
                  <a:pt x="257510" y="33396"/>
                  <a:pt x="144798" y="42922"/>
                  <a:pt x="104581" y="47684"/>
                </a:cubicBezTo>
                <a:cubicBezTo>
                  <a:pt x="64364" y="52447"/>
                  <a:pt x="-24006" y="42921"/>
                  <a:pt x="6156" y="4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C3906D9C-984C-8A08-540A-F61AEE7DAD50}"/>
              </a:ext>
            </a:extLst>
          </p:cNvPr>
          <p:cNvSpPr/>
          <p:nvPr/>
        </p:nvSpPr>
        <p:spPr>
          <a:xfrm>
            <a:off x="5238474" y="7060773"/>
            <a:ext cx="422738" cy="114868"/>
          </a:xfrm>
          <a:custGeom>
            <a:avLst/>
            <a:gdLst>
              <a:gd name="connsiteX0" fmla="*/ 276 w 422738"/>
              <a:gd name="connsiteY0" fmla="*/ 3602 h 114868"/>
              <a:gd name="connsiteX1" fmla="*/ 282851 w 422738"/>
              <a:gd name="connsiteY1" fmla="*/ 76627 h 114868"/>
              <a:gd name="connsiteX2" fmla="*/ 409851 w 422738"/>
              <a:gd name="connsiteY2" fmla="*/ 114727 h 114868"/>
              <a:gd name="connsiteX3" fmla="*/ 371751 w 422738"/>
              <a:gd name="connsiteY3" fmla="*/ 89327 h 114868"/>
              <a:gd name="connsiteX4" fmla="*/ 422551 w 422738"/>
              <a:gd name="connsiteY4" fmla="*/ 82977 h 114868"/>
              <a:gd name="connsiteX5" fmla="*/ 349526 w 422738"/>
              <a:gd name="connsiteY5" fmla="*/ 48052 h 114868"/>
              <a:gd name="connsiteX6" fmla="*/ 247926 w 422738"/>
              <a:gd name="connsiteY6" fmla="*/ 38527 h 114868"/>
              <a:gd name="connsiteX7" fmla="*/ 155851 w 422738"/>
              <a:gd name="connsiteY7" fmla="*/ 427 h 114868"/>
              <a:gd name="connsiteX8" fmla="*/ 171726 w 422738"/>
              <a:gd name="connsiteY8" fmla="*/ 19477 h 114868"/>
              <a:gd name="connsiteX9" fmla="*/ 228876 w 422738"/>
              <a:gd name="connsiteY9" fmla="*/ 41702 h 114868"/>
              <a:gd name="connsiteX10" fmla="*/ 276 w 422738"/>
              <a:gd name="connsiteY10" fmla="*/ 3602 h 1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738" h="114868">
                <a:moveTo>
                  <a:pt x="276" y="3602"/>
                </a:moveTo>
                <a:cubicBezTo>
                  <a:pt x="9272" y="9423"/>
                  <a:pt x="214589" y="58106"/>
                  <a:pt x="282851" y="76627"/>
                </a:cubicBezTo>
                <a:cubicBezTo>
                  <a:pt x="351113" y="95148"/>
                  <a:pt x="395034" y="112610"/>
                  <a:pt x="409851" y="114727"/>
                </a:cubicBezTo>
                <a:cubicBezTo>
                  <a:pt x="424668" y="116844"/>
                  <a:pt x="369634" y="94619"/>
                  <a:pt x="371751" y="89327"/>
                </a:cubicBezTo>
                <a:cubicBezTo>
                  <a:pt x="373868" y="84035"/>
                  <a:pt x="426255" y="89856"/>
                  <a:pt x="422551" y="82977"/>
                </a:cubicBezTo>
                <a:cubicBezTo>
                  <a:pt x="418847" y="76098"/>
                  <a:pt x="378630" y="55460"/>
                  <a:pt x="349526" y="48052"/>
                </a:cubicBezTo>
                <a:cubicBezTo>
                  <a:pt x="320422" y="40644"/>
                  <a:pt x="280205" y="46464"/>
                  <a:pt x="247926" y="38527"/>
                </a:cubicBezTo>
                <a:cubicBezTo>
                  <a:pt x="215647" y="30590"/>
                  <a:pt x="168551" y="3602"/>
                  <a:pt x="155851" y="427"/>
                </a:cubicBezTo>
                <a:cubicBezTo>
                  <a:pt x="143151" y="-2748"/>
                  <a:pt x="159555" y="12598"/>
                  <a:pt x="171726" y="19477"/>
                </a:cubicBezTo>
                <a:cubicBezTo>
                  <a:pt x="183897" y="26356"/>
                  <a:pt x="253218" y="42231"/>
                  <a:pt x="228876" y="41702"/>
                </a:cubicBezTo>
                <a:cubicBezTo>
                  <a:pt x="204534" y="41173"/>
                  <a:pt x="-8720" y="-2219"/>
                  <a:pt x="276" y="3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5135174-EBCC-8EF5-4B70-BB884B3D5D8A}"/>
              </a:ext>
            </a:extLst>
          </p:cNvPr>
          <p:cNvSpPr/>
          <p:nvPr/>
        </p:nvSpPr>
        <p:spPr>
          <a:xfrm>
            <a:off x="5984875" y="7130882"/>
            <a:ext cx="301834" cy="89435"/>
          </a:xfrm>
          <a:custGeom>
            <a:avLst/>
            <a:gdLst>
              <a:gd name="connsiteX0" fmla="*/ 0 w 301834"/>
              <a:gd name="connsiteY0" fmla="*/ 168 h 89435"/>
              <a:gd name="connsiteX1" fmla="*/ 234950 w 301834"/>
              <a:gd name="connsiteY1" fmla="*/ 41443 h 89435"/>
              <a:gd name="connsiteX2" fmla="*/ 301625 w 301834"/>
              <a:gd name="connsiteY2" fmla="*/ 89068 h 89435"/>
              <a:gd name="connsiteX3" fmla="*/ 250825 w 301834"/>
              <a:gd name="connsiteY3" fmla="*/ 63668 h 89435"/>
              <a:gd name="connsiteX4" fmla="*/ 117475 w 301834"/>
              <a:gd name="connsiteY4" fmla="*/ 66843 h 89435"/>
              <a:gd name="connsiteX5" fmla="*/ 234950 w 301834"/>
              <a:gd name="connsiteY5" fmla="*/ 57318 h 89435"/>
              <a:gd name="connsiteX6" fmla="*/ 0 w 301834"/>
              <a:gd name="connsiteY6" fmla="*/ 168 h 8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834" h="89435">
                <a:moveTo>
                  <a:pt x="0" y="168"/>
                </a:moveTo>
                <a:cubicBezTo>
                  <a:pt x="0" y="-2478"/>
                  <a:pt x="184679" y="26626"/>
                  <a:pt x="234950" y="41443"/>
                </a:cubicBezTo>
                <a:cubicBezTo>
                  <a:pt x="285221" y="56260"/>
                  <a:pt x="298979" y="85364"/>
                  <a:pt x="301625" y="89068"/>
                </a:cubicBezTo>
                <a:cubicBezTo>
                  <a:pt x="304271" y="92772"/>
                  <a:pt x="281517" y="67372"/>
                  <a:pt x="250825" y="63668"/>
                </a:cubicBezTo>
                <a:cubicBezTo>
                  <a:pt x="220133" y="59964"/>
                  <a:pt x="120121" y="67901"/>
                  <a:pt x="117475" y="66843"/>
                </a:cubicBezTo>
                <a:cubicBezTo>
                  <a:pt x="114829" y="65785"/>
                  <a:pt x="247121" y="66843"/>
                  <a:pt x="234950" y="57318"/>
                </a:cubicBezTo>
                <a:cubicBezTo>
                  <a:pt x="222779" y="47793"/>
                  <a:pt x="0" y="2814"/>
                  <a:pt x="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5F2A555-78BB-009D-7240-8A6CC7964F86}"/>
              </a:ext>
            </a:extLst>
          </p:cNvPr>
          <p:cNvSpPr/>
          <p:nvPr/>
        </p:nvSpPr>
        <p:spPr>
          <a:xfrm>
            <a:off x="6254750" y="7114083"/>
            <a:ext cx="533636" cy="89992"/>
          </a:xfrm>
          <a:custGeom>
            <a:avLst/>
            <a:gdLst>
              <a:gd name="connsiteX0" fmla="*/ 0 w 533636"/>
              <a:gd name="connsiteY0" fmla="*/ 89992 h 89992"/>
              <a:gd name="connsiteX1" fmla="*/ 225425 w 533636"/>
              <a:gd name="connsiteY1" fmla="*/ 48717 h 89992"/>
              <a:gd name="connsiteX2" fmla="*/ 520700 w 533636"/>
              <a:gd name="connsiteY2" fmla="*/ 1092 h 89992"/>
              <a:gd name="connsiteX3" fmla="*/ 447675 w 533636"/>
              <a:gd name="connsiteY3" fmla="*/ 16967 h 89992"/>
              <a:gd name="connsiteX4" fmla="*/ 149225 w 533636"/>
              <a:gd name="connsiteY4" fmla="*/ 36017 h 89992"/>
              <a:gd name="connsiteX5" fmla="*/ 273050 w 533636"/>
              <a:gd name="connsiteY5" fmla="*/ 42367 h 89992"/>
              <a:gd name="connsiteX6" fmla="*/ 0 w 533636"/>
              <a:gd name="connsiteY6" fmla="*/ 89992 h 8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636" h="89992">
                <a:moveTo>
                  <a:pt x="0" y="89992"/>
                </a:moveTo>
                <a:lnTo>
                  <a:pt x="225425" y="48717"/>
                </a:lnTo>
                <a:lnTo>
                  <a:pt x="520700" y="1092"/>
                </a:lnTo>
                <a:cubicBezTo>
                  <a:pt x="557742" y="-4200"/>
                  <a:pt x="509587" y="11146"/>
                  <a:pt x="447675" y="16967"/>
                </a:cubicBezTo>
                <a:cubicBezTo>
                  <a:pt x="385763" y="22788"/>
                  <a:pt x="178329" y="31784"/>
                  <a:pt x="149225" y="36017"/>
                </a:cubicBezTo>
                <a:cubicBezTo>
                  <a:pt x="120121" y="40250"/>
                  <a:pt x="296863" y="30725"/>
                  <a:pt x="273050" y="42367"/>
                </a:cubicBezTo>
                <a:cubicBezTo>
                  <a:pt x="249237" y="54009"/>
                  <a:pt x="127793" y="79938"/>
                  <a:pt x="0" y="89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75E4E37D-1F24-8718-1426-3144765712D0}"/>
              </a:ext>
            </a:extLst>
          </p:cNvPr>
          <p:cNvSpPr/>
          <p:nvPr/>
        </p:nvSpPr>
        <p:spPr>
          <a:xfrm>
            <a:off x="5719690" y="7236659"/>
            <a:ext cx="526310" cy="190186"/>
          </a:xfrm>
          <a:custGeom>
            <a:avLst/>
            <a:gdLst>
              <a:gd name="connsiteX0" fmla="*/ 11185 w 526310"/>
              <a:gd name="connsiteY0" fmla="*/ 5516 h 190186"/>
              <a:gd name="connsiteX1" fmla="*/ 281060 w 526310"/>
              <a:gd name="connsiteY1" fmla="*/ 122991 h 190186"/>
              <a:gd name="connsiteX2" fmla="*/ 258835 w 526310"/>
              <a:gd name="connsiteY2" fmla="*/ 122991 h 190186"/>
              <a:gd name="connsiteX3" fmla="*/ 522360 w 526310"/>
              <a:gd name="connsiteY3" fmla="*/ 189666 h 190186"/>
              <a:gd name="connsiteX4" fmla="*/ 404885 w 526310"/>
              <a:gd name="connsiteY4" fmla="*/ 151566 h 190186"/>
              <a:gd name="connsiteX5" fmla="*/ 236610 w 526310"/>
              <a:gd name="connsiteY5" fmla="*/ 107116 h 190186"/>
              <a:gd name="connsiteX6" fmla="*/ 176285 w 526310"/>
              <a:gd name="connsiteY6" fmla="*/ 72191 h 190186"/>
              <a:gd name="connsiteX7" fmla="*/ 61985 w 526310"/>
              <a:gd name="connsiteY7" fmla="*/ 24566 h 190186"/>
              <a:gd name="connsiteX8" fmla="*/ 11185 w 526310"/>
              <a:gd name="connsiteY8" fmla="*/ 5516 h 19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310" h="190186">
                <a:moveTo>
                  <a:pt x="11185" y="5516"/>
                </a:moveTo>
                <a:cubicBezTo>
                  <a:pt x="47697" y="21920"/>
                  <a:pt x="239785" y="103412"/>
                  <a:pt x="281060" y="122991"/>
                </a:cubicBezTo>
                <a:cubicBezTo>
                  <a:pt x="322335" y="142570"/>
                  <a:pt x="218618" y="111879"/>
                  <a:pt x="258835" y="122991"/>
                </a:cubicBezTo>
                <a:cubicBezTo>
                  <a:pt x="299052" y="134104"/>
                  <a:pt x="498018" y="184904"/>
                  <a:pt x="522360" y="189666"/>
                </a:cubicBezTo>
                <a:cubicBezTo>
                  <a:pt x="546702" y="194428"/>
                  <a:pt x="452510" y="165324"/>
                  <a:pt x="404885" y="151566"/>
                </a:cubicBezTo>
                <a:cubicBezTo>
                  <a:pt x="357260" y="137808"/>
                  <a:pt x="274710" y="120345"/>
                  <a:pt x="236610" y="107116"/>
                </a:cubicBezTo>
                <a:cubicBezTo>
                  <a:pt x="198510" y="93887"/>
                  <a:pt x="205389" y="85949"/>
                  <a:pt x="176285" y="72191"/>
                </a:cubicBezTo>
                <a:cubicBezTo>
                  <a:pt x="147181" y="58433"/>
                  <a:pt x="86856" y="35678"/>
                  <a:pt x="61985" y="24566"/>
                </a:cubicBezTo>
                <a:cubicBezTo>
                  <a:pt x="37114" y="13454"/>
                  <a:pt x="-25327" y="-10888"/>
                  <a:pt x="11185" y="5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A499D00-F51B-ACE6-F1F2-7AE178C2C4DC}"/>
              </a:ext>
            </a:extLst>
          </p:cNvPr>
          <p:cNvSpPr/>
          <p:nvPr/>
        </p:nvSpPr>
        <p:spPr>
          <a:xfrm>
            <a:off x="6301918" y="7184741"/>
            <a:ext cx="518226" cy="217377"/>
          </a:xfrm>
          <a:custGeom>
            <a:avLst/>
            <a:gdLst>
              <a:gd name="connsiteX0" fmla="*/ 13157 w 518226"/>
              <a:gd name="connsiteY0" fmla="*/ 203484 h 217377"/>
              <a:gd name="connsiteX1" fmla="*/ 359232 w 518226"/>
              <a:gd name="connsiteY1" fmla="*/ 98709 h 217377"/>
              <a:gd name="connsiteX2" fmla="*/ 517982 w 518226"/>
              <a:gd name="connsiteY2" fmla="*/ 284 h 217377"/>
              <a:gd name="connsiteX3" fmla="*/ 387807 w 518226"/>
              <a:gd name="connsiteY3" fmla="*/ 73309 h 217377"/>
              <a:gd name="connsiteX4" fmla="*/ 102057 w 518226"/>
              <a:gd name="connsiteY4" fmla="*/ 200309 h 217377"/>
              <a:gd name="connsiteX5" fmla="*/ 13157 w 518226"/>
              <a:gd name="connsiteY5" fmla="*/ 203484 h 21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226" h="217377">
                <a:moveTo>
                  <a:pt x="13157" y="203484"/>
                </a:moveTo>
                <a:cubicBezTo>
                  <a:pt x="56019" y="186551"/>
                  <a:pt x="275095" y="132576"/>
                  <a:pt x="359232" y="98709"/>
                </a:cubicBezTo>
                <a:cubicBezTo>
                  <a:pt x="443369" y="64842"/>
                  <a:pt x="513220" y="4517"/>
                  <a:pt x="517982" y="284"/>
                </a:cubicBezTo>
                <a:cubicBezTo>
                  <a:pt x="522744" y="-3949"/>
                  <a:pt x="457128" y="39972"/>
                  <a:pt x="387807" y="73309"/>
                </a:cubicBezTo>
                <a:cubicBezTo>
                  <a:pt x="318486" y="106646"/>
                  <a:pt x="163440" y="175967"/>
                  <a:pt x="102057" y="200309"/>
                </a:cubicBezTo>
                <a:cubicBezTo>
                  <a:pt x="40674" y="224651"/>
                  <a:pt x="-29705" y="220417"/>
                  <a:pt x="13157" y="203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BFBEC187-F457-B5DF-1E9A-C14402A7DECA}"/>
              </a:ext>
            </a:extLst>
          </p:cNvPr>
          <p:cNvSpPr/>
          <p:nvPr/>
        </p:nvSpPr>
        <p:spPr>
          <a:xfrm>
            <a:off x="5724455" y="7185023"/>
            <a:ext cx="480817" cy="225977"/>
          </a:xfrm>
          <a:custGeom>
            <a:avLst/>
            <a:gdLst>
              <a:gd name="connsiteX0" fmla="*/ 70 w 480817"/>
              <a:gd name="connsiteY0" fmla="*/ 2 h 225977"/>
              <a:gd name="connsiteX1" fmla="*/ 333445 w 480817"/>
              <a:gd name="connsiteY1" fmla="*/ 92077 h 225977"/>
              <a:gd name="connsiteX2" fmla="*/ 269945 w 480817"/>
              <a:gd name="connsiteY2" fmla="*/ 69852 h 225977"/>
              <a:gd name="connsiteX3" fmla="*/ 438220 w 480817"/>
              <a:gd name="connsiteY3" fmla="*/ 92077 h 225977"/>
              <a:gd name="connsiteX4" fmla="*/ 479495 w 480817"/>
              <a:gd name="connsiteY4" fmla="*/ 225427 h 225977"/>
              <a:gd name="connsiteX5" fmla="*/ 466795 w 480817"/>
              <a:gd name="connsiteY5" fmla="*/ 136527 h 225977"/>
              <a:gd name="connsiteX6" fmla="*/ 428695 w 480817"/>
              <a:gd name="connsiteY6" fmla="*/ 63502 h 225977"/>
              <a:gd name="connsiteX7" fmla="*/ 235020 w 480817"/>
              <a:gd name="connsiteY7" fmla="*/ 15877 h 225977"/>
              <a:gd name="connsiteX8" fmla="*/ 365195 w 480817"/>
              <a:gd name="connsiteY8" fmla="*/ 95252 h 225977"/>
              <a:gd name="connsiteX9" fmla="*/ 70 w 480817"/>
              <a:gd name="connsiteY9" fmla="*/ 2 h 22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817" h="225977">
                <a:moveTo>
                  <a:pt x="70" y="2"/>
                </a:moveTo>
                <a:cubicBezTo>
                  <a:pt x="-5222" y="-527"/>
                  <a:pt x="288466" y="80435"/>
                  <a:pt x="333445" y="92077"/>
                </a:cubicBezTo>
                <a:cubicBezTo>
                  <a:pt x="378424" y="103719"/>
                  <a:pt x="252483" y="69852"/>
                  <a:pt x="269945" y="69852"/>
                </a:cubicBezTo>
                <a:cubicBezTo>
                  <a:pt x="287407" y="69852"/>
                  <a:pt x="403295" y="66148"/>
                  <a:pt x="438220" y="92077"/>
                </a:cubicBezTo>
                <a:cubicBezTo>
                  <a:pt x="473145" y="118006"/>
                  <a:pt x="474733" y="218019"/>
                  <a:pt x="479495" y="225427"/>
                </a:cubicBezTo>
                <a:cubicBezTo>
                  <a:pt x="484258" y="232835"/>
                  <a:pt x="475262" y="163515"/>
                  <a:pt x="466795" y="136527"/>
                </a:cubicBezTo>
                <a:cubicBezTo>
                  <a:pt x="458328" y="109539"/>
                  <a:pt x="467324" y="83610"/>
                  <a:pt x="428695" y="63502"/>
                </a:cubicBezTo>
                <a:cubicBezTo>
                  <a:pt x="390066" y="43394"/>
                  <a:pt x="245603" y="10585"/>
                  <a:pt x="235020" y="15877"/>
                </a:cubicBezTo>
                <a:cubicBezTo>
                  <a:pt x="224437" y="21169"/>
                  <a:pt x="398532" y="94723"/>
                  <a:pt x="365195" y="95252"/>
                </a:cubicBezTo>
                <a:cubicBezTo>
                  <a:pt x="331858" y="95781"/>
                  <a:pt x="5362" y="531"/>
                  <a:pt x="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54616AF7-6D88-71ED-AC84-D3651C26B461}"/>
              </a:ext>
            </a:extLst>
          </p:cNvPr>
          <p:cNvSpPr/>
          <p:nvPr/>
        </p:nvSpPr>
        <p:spPr>
          <a:xfrm>
            <a:off x="6229343" y="7247845"/>
            <a:ext cx="138312" cy="153216"/>
          </a:xfrm>
          <a:custGeom>
            <a:avLst/>
            <a:gdLst>
              <a:gd name="connsiteX0" fmla="*/ 7 w 138312"/>
              <a:gd name="connsiteY0" fmla="*/ 680 h 153216"/>
              <a:gd name="connsiteX1" fmla="*/ 123832 w 138312"/>
              <a:gd name="connsiteY1" fmla="*/ 64180 h 153216"/>
              <a:gd name="connsiteX2" fmla="*/ 66682 w 138312"/>
              <a:gd name="connsiteY2" fmla="*/ 153080 h 153216"/>
              <a:gd name="connsiteX3" fmla="*/ 120657 w 138312"/>
              <a:gd name="connsiteY3" fmla="*/ 83230 h 153216"/>
              <a:gd name="connsiteX4" fmla="*/ 130182 w 138312"/>
              <a:gd name="connsiteY4" fmla="*/ 32430 h 153216"/>
              <a:gd name="connsiteX5" fmla="*/ 7 w 138312"/>
              <a:gd name="connsiteY5" fmla="*/ 680 h 1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12" h="153216">
                <a:moveTo>
                  <a:pt x="7" y="680"/>
                </a:moveTo>
                <a:cubicBezTo>
                  <a:pt x="-1051" y="5971"/>
                  <a:pt x="112720" y="38780"/>
                  <a:pt x="123832" y="64180"/>
                </a:cubicBezTo>
                <a:cubicBezTo>
                  <a:pt x="134944" y="89580"/>
                  <a:pt x="67211" y="149905"/>
                  <a:pt x="66682" y="153080"/>
                </a:cubicBezTo>
                <a:cubicBezTo>
                  <a:pt x="66153" y="156255"/>
                  <a:pt x="110074" y="103338"/>
                  <a:pt x="120657" y="83230"/>
                </a:cubicBezTo>
                <a:cubicBezTo>
                  <a:pt x="131240" y="63122"/>
                  <a:pt x="148703" y="42484"/>
                  <a:pt x="130182" y="32430"/>
                </a:cubicBezTo>
                <a:cubicBezTo>
                  <a:pt x="111661" y="22376"/>
                  <a:pt x="1065" y="-4611"/>
                  <a:pt x="7" y="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175FA528-68A7-88F7-C811-E9988DBF3C2E}"/>
              </a:ext>
            </a:extLst>
          </p:cNvPr>
          <p:cNvSpPr/>
          <p:nvPr/>
        </p:nvSpPr>
        <p:spPr>
          <a:xfrm>
            <a:off x="6401547" y="7178520"/>
            <a:ext cx="436464" cy="147498"/>
          </a:xfrm>
          <a:custGeom>
            <a:avLst/>
            <a:gdLst>
              <a:gd name="connsiteX0" fmla="*/ 2428 w 436464"/>
              <a:gd name="connsiteY0" fmla="*/ 143030 h 147498"/>
              <a:gd name="connsiteX1" fmla="*/ 205628 w 436464"/>
              <a:gd name="connsiteY1" fmla="*/ 76355 h 147498"/>
              <a:gd name="connsiteX2" fmla="*/ 158003 w 436464"/>
              <a:gd name="connsiteY2" fmla="*/ 98580 h 147498"/>
              <a:gd name="connsiteX3" fmla="*/ 434228 w 436464"/>
              <a:gd name="connsiteY3" fmla="*/ 3330 h 147498"/>
              <a:gd name="connsiteX4" fmla="*/ 278653 w 436464"/>
              <a:gd name="connsiteY4" fmla="*/ 31905 h 147498"/>
              <a:gd name="connsiteX5" fmla="*/ 104028 w 436464"/>
              <a:gd name="connsiteY5" fmla="*/ 130330 h 147498"/>
              <a:gd name="connsiteX6" fmla="*/ 2428 w 436464"/>
              <a:gd name="connsiteY6" fmla="*/ 143030 h 14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464" h="147498">
                <a:moveTo>
                  <a:pt x="2428" y="143030"/>
                </a:moveTo>
                <a:cubicBezTo>
                  <a:pt x="19361" y="134034"/>
                  <a:pt x="179699" y="83763"/>
                  <a:pt x="205628" y="76355"/>
                </a:cubicBezTo>
                <a:cubicBezTo>
                  <a:pt x="231557" y="68947"/>
                  <a:pt x="119903" y="110751"/>
                  <a:pt x="158003" y="98580"/>
                </a:cubicBezTo>
                <a:cubicBezTo>
                  <a:pt x="196103" y="86409"/>
                  <a:pt x="414120" y="14442"/>
                  <a:pt x="434228" y="3330"/>
                </a:cubicBezTo>
                <a:cubicBezTo>
                  <a:pt x="454336" y="-7782"/>
                  <a:pt x="333686" y="10738"/>
                  <a:pt x="278653" y="31905"/>
                </a:cubicBezTo>
                <a:cubicBezTo>
                  <a:pt x="223620" y="53072"/>
                  <a:pt x="146890" y="113397"/>
                  <a:pt x="104028" y="130330"/>
                </a:cubicBezTo>
                <a:cubicBezTo>
                  <a:pt x="61166" y="147263"/>
                  <a:pt x="-14505" y="152026"/>
                  <a:pt x="2428" y="143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46A925DA-461C-C0FE-CC24-9618E9286BC7}"/>
              </a:ext>
            </a:extLst>
          </p:cNvPr>
          <p:cNvSpPr/>
          <p:nvPr/>
        </p:nvSpPr>
        <p:spPr>
          <a:xfrm>
            <a:off x="5661021" y="7171628"/>
            <a:ext cx="439953" cy="121699"/>
          </a:xfrm>
          <a:custGeom>
            <a:avLst/>
            <a:gdLst>
              <a:gd name="connsiteX0" fmla="*/ 4 w 439953"/>
              <a:gd name="connsiteY0" fmla="*/ 38797 h 121699"/>
              <a:gd name="connsiteX1" fmla="*/ 219079 w 439953"/>
              <a:gd name="connsiteY1" fmla="*/ 45147 h 121699"/>
              <a:gd name="connsiteX2" fmla="*/ 438154 w 439953"/>
              <a:gd name="connsiteY2" fmla="*/ 121347 h 121699"/>
              <a:gd name="connsiteX3" fmla="*/ 314329 w 439953"/>
              <a:gd name="connsiteY3" fmla="*/ 70547 h 121699"/>
              <a:gd name="connsiteX4" fmla="*/ 158754 w 439953"/>
              <a:gd name="connsiteY4" fmla="*/ 697 h 121699"/>
              <a:gd name="connsiteX5" fmla="*/ 212729 w 439953"/>
              <a:gd name="connsiteY5" fmla="*/ 35622 h 121699"/>
              <a:gd name="connsiteX6" fmla="*/ 4 w 439953"/>
              <a:gd name="connsiteY6" fmla="*/ 38797 h 12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953" h="121699">
                <a:moveTo>
                  <a:pt x="4" y="38797"/>
                </a:moveTo>
                <a:cubicBezTo>
                  <a:pt x="1062" y="40385"/>
                  <a:pt x="146054" y="31389"/>
                  <a:pt x="219079" y="45147"/>
                </a:cubicBezTo>
                <a:cubicBezTo>
                  <a:pt x="292104" y="58905"/>
                  <a:pt x="422279" y="117114"/>
                  <a:pt x="438154" y="121347"/>
                </a:cubicBezTo>
                <a:cubicBezTo>
                  <a:pt x="454029" y="125580"/>
                  <a:pt x="360896" y="90655"/>
                  <a:pt x="314329" y="70547"/>
                </a:cubicBezTo>
                <a:cubicBezTo>
                  <a:pt x="267762" y="50439"/>
                  <a:pt x="175687" y="6518"/>
                  <a:pt x="158754" y="697"/>
                </a:cubicBezTo>
                <a:cubicBezTo>
                  <a:pt x="141821" y="-5124"/>
                  <a:pt x="232308" y="27155"/>
                  <a:pt x="212729" y="35622"/>
                </a:cubicBezTo>
                <a:cubicBezTo>
                  <a:pt x="193150" y="44089"/>
                  <a:pt x="-1054" y="37209"/>
                  <a:pt x="4" y="38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49903500-32C8-596B-5FDA-B78B5F0BFCC8}"/>
              </a:ext>
            </a:extLst>
          </p:cNvPr>
          <p:cNvSpPr/>
          <p:nvPr/>
        </p:nvSpPr>
        <p:spPr>
          <a:xfrm>
            <a:off x="4386325" y="3555322"/>
            <a:ext cx="477187" cy="669998"/>
          </a:xfrm>
          <a:custGeom>
            <a:avLst/>
            <a:gdLst>
              <a:gd name="connsiteX0" fmla="*/ 453899 w 477187"/>
              <a:gd name="connsiteY0" fmla="*/ 29126 h 669998"/>
              <a:gd name="connsiteX1" fmla="*/ 106427 w 477187"/>
              <a:gd name="connsiteY1" fmla="*/ 443654 h 669998"/>
              <a:gd name="connsiteX2" fmla="*/ 2795 w 477187"/>
              <a:gd name="connsiteY2" fmla="*/ 669206 h 669998"/>
              <a:gd name="connsiteX3" fmla="*/ 45467 w 477187"/>
              <a:gd name="connsiteY3" fmla="*/ 510710 h 669998"/>
              <a:gd name="connsiteX4" fmla="*/ 210059 w 477187"/>
              <a:gd name="connsiteY4" fmla="*/ 309542 h 669998"/>
              <a:gd name="connsiteX5" fmla="*/ 417323 w 477187"/>
              <a:gd name="connsiteY5" fmla="*/ 65702 h 669998"/>
              <a:gd name="connsiteX6" fmla="*/ 453899 w 477187"/>
              <a:gd name="connsiteY6" fmla="*/ 29126 h 6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187" h="669998">
                <a:moveTo>
                  <a:pt x="453899" y="29126"/>
                </a:moveTo>
                <a:cubicBezTo>
                  <a:pt x="402083" y="92118"/>
                  <a:pt x="181611" y="336974"/>
                  <a:pt x="106427" y="443654"/>
                </a:cubicBezTo>
                <a:cubicBezTo>
                  <a:pt x="31243" y="550334"/>
                  <a:pt x="12955" y="658030"/>
                  <a:pt x="2795" y="669206"/>
                </a:cubicBezTo>
                <a:cubicBezTo>
                  <a:pt x="-7365" y="680382"/>
                  <a:pt x="10923" y="570654"/>
                  <a:pt x="45467" y="510710"/>
                </a:cubicBezTo>
                <a:cubicBezTo>
                  <a:pt x="80011" y="450766"/>
                  <a:pt x="148083" y="383710"/>
                  <a:pt x="210059" y="309542"/>
                </a:cubicBezTo>
                <a:cubicBezTo>
                  <a:pt x="272035" y="235374"/>
                  <a:pt x="373635" y="113454"/>
                  <a:pt x="417323" y="65702"/>
                </a:cubicBezTo>
                <a:cubicBezTo>
                  <a:pt x="461011" y="17950"/>
                  <a:pt x="505715" y="-33866"/>
                  <a:pt x="453899" y="291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EE56B3FA-F5DC-956F-7FE5-846E96A07ACE}"/>
              </a:ext>
            </a:extLst>
          </p:cNvPr>
          <p:cNvSpPr/>
          <p:nvPr/>
        </p:nvSpPr>
        <p:spPr>
          <a:xfrm>
            <a:off x="4258474" y="4473318"/>
            <a:ext cx="46589" cy="532613"/>
          </a:xfrm>
          <a:custGeom>
            <a:avLst/>
            <a:gdLst>
              <a:gd name="connsiteX0" fmla="*/ 45302 w 46589"/>
              <a:gd name="connsiteY0" fmla="*/ 1146 h 532613"/>
              <a:gd name="connsiteX1" fmla="*/ 33110 w 46589"/>
              <a:gd name="connsiteY1" fmla="*/ 232794 h 532613"/>
              <a:gd name="connsiteX2" fmla="*/ 8726 w 46589"/>
              <a:gd name="connsiteY2" fmla="*/ 525402 h 532613"/>
              <a:gd name="connsiteX3" fmla="*/ 8726 w 46589"/>
              <a:gd name="connsiteY3" fmla="*/ 433962 h 532613"/>
              <a:gd name="connsiteX4" fmla="*/ 2630 w 46589"/>
              <a:gd name="connsiteY4" fmla="*/ 330330 h 532613"/>
              <a:gd name="connsiteX5" fmla="*/ 45302 w 46589"/>
              <a:gd name="connsiteY5" fmla="*/ 1146 h 5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89" h="532613">
                <a:moveTo>
                  <a:pt x="45302" y="1146"/>
                </a:moveTo>
                <a:cubicBezTo>
                  <a:pt x="50382" y="-15110"/>
                  <a:pt x="39206" y="145418"/>
                  <a:pt x="33110" y="232794"/>
                </a:cubicBezTo>
                <a:cubicBezTo>
                  <a:pt x="27014" y="320170"/>
                  <a:pt x="12790" y="491874"/>
                  <a:pt x="8726" y="525402"/>
                </a:cubicBezTo>
                <a:cubicBezTo>
                  <a:pt x="4662" y="558930"/>
                  <a:pt x="9742" y="466474"/>
                  <a:pt x="8726" y="433962"/>
                </a:cubicBezTo>
                <a:cubicBezTo>
                  <a:pt x="7710" y="401450"/>
                  <a:pt x="-5498" y="397386"/>
                  <a:pt x="2630" y="330330"/>
                </a:cubicBezTo>
                <a:cubicBezTo>
                  <a:pt x="10758" y="263274"/>
                  <a:pt x="40222" y="17402"/>
                  <a:pt x="45302" y="11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3A228B99-E770-A17D-348A-74DD148E58D8}"/>
              </a:ext>
            </a:extLst>
          </p:cNvPr>
          <p:cNvSpPr/>
          <p:nvPr/>
        </p:nvSpPr>
        <p:spPr>
          <a:xfrm>
            <a:off x="4200074" y="5454571"/>
            <a:ext cx="87033" cy="624721"/>
          </a:xfrm>
          <a:custGeom>
            <a:avLst/>
            <a:gdLst>
              <a:gd name="connsiteX0" fmla="*/ 42742 w 87033"/>
              <a:gd name="connsiteY0" fmla="*/ 1349 h 624721"/>
              <a:gd name="connsiteX1" fmla="*/ 6166 w 87033"/>
              <a:gd name="connsiteY1" fmla="*/ 312245 h 624721"/>
              <a:gd name="connsiteX2" fmla="*/ 85414 w 87033"/>
              <a:gd name="connsiteY2" fmla="*/ 604853 h 624721"/>
              <a:gd name="connsiteX3" fmla="*/ 54934 w 87033"/>
              <a:gd name="connsiteY3" fmla="*/ 556085 h 624721"/>
              <a:gd name="connsiteX4" fmla="*/ 70 w 87033"/>
              <a:gd name="connsiteY4" fmla="*/ 214709 h 624721"/>
              <a:gd name="connsiteX5" fmla="*/ 42742 w 87033"/>
              <a:gd name="connsiteY5" fmla="*/ 1349 h 62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33" h="624721">
                <a:moveTo>
                  <a:pt x="42742" y="1349"/>
                </a:moveTo>
                <a:cubicBezTo>
                  <a:pt x="43758" y="17605"/>
                  <a:pt x="-946" y="211661"/>
                  <a:pt x="6166" y="312245"/>
                </a:cubicBezTo>
                <a:cubicBezTo>
                  <a:pt x="13278" y="412829"/>
                  <a:pt x="77286" y="564213"/>
                  <a:pt x="85414" y="604853"/>
                </a:cubicBezTo>
                <a:cubicBezTo>
                  <a:pt x="93542" y="645493"/>
                  <a:pt x="69158" y="621109"/>
                  <a:pt x="54934" y="556085"/>
                </a:cubicBezTo>
                <a:cubicBezTo>
                  <a:pt x="40710" y="491061"/>
                  <a:pt x="-1962" y="310213"/>
                  <a:pt x="70" y="214709"/>
                </a:cubicBezTo>
                <a:cubicBezTo>
                  <a:pt x="2102" y="119205"/>
                  <a:pt x="41726" y="-14907"/>
                  <a:pt x="42742" y="13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D7369B5-EB16-36D0-3ECA-B21F1B137DA2}"/>
              </a:ext>
            </a:extLst>
          </p:cNvPr>
          <p:cNvSpPr/>
          <p:nvPr/>
        </p:nvSpPr>
        <p:spPr>
          <a:xfrm>
            <a:off x="6821421" y="3724646"/>
            <a:ext cx="257338" cy="487890"/>
          </a:xfrm>
          <a:custGeom>
            <a:avLst/>
            <a:gdLst>
              <a:gd name="connsiteX0" fmla="*/ 3 w 257338"/>
              <a:gd name="connsiteY0" fmla="*/ 10 h 487890"/>
              <a:gd name="connsiteX1" fmla="*/ 237747 w 257338"/>
              <a:gd name="connsiteY1" fmla="*/ 396250 h 487890"/>
              <a:gd name="connsiteX2" fmla="*/ 219459 w 257338"/>
              <a:gd name="connsiteY2" fmla="*/ 487690 h 487890"/>
              <a:gd name="connsiteX3" fmla="*/ 243843 w 257338"/>
              <a:gd name="connsiteY3" fmla="*/ 384058 h 487890"/>
              <a:gd name="connsiteX4" fmla="*/ 3 w 257338"/>
              <a:gd name="connsiteY4" fmla="*/ 10 h 48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38" h="487890">
                <a:moveTo>
                  <a:pt x="3" y="10"/>
                </a:moveTo>
                <a:cubicBezTo>
                  <a:pt x="-1013" y="2042"/>
                  <a:pt x="201171" y="314970"/>
                  <a:pt x="237747" y="396250"/>
                </a:cubicBezTo>
                <a:cubicBezTo>
                  <a:pt x="274323" y="477530"/>
                  <a:pt x="218443" y="489722"/>
                  <a:pt x="219459" y="487690"/>
                </a:cubicBezTo>
                <a:cubicBezTo>
                  <a:pt x="220475" y="485658"/>
                  <a:pt x="284483" y="472450"/>
                  <a:pt x="243843" y="384058"/>
                </a:cubicBezTo>
                <a:cubicBezTo>
                  <a:pt x="203203" y="295666"/>
                  <a:pt x="1019" y="-2022"/>
                  <a:pt x="3" y="1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39E9CE65-E804-A270-D2AA-B29036ED3264}"/>
              </a:ext>
            </a:extLst>
          </p:cNvPr>
          <p:cNvSpPr/>
          <p:nvPr/>
        </p:nvSpPr>
        <p:spPr>
          <a:xfrm>
            <a:off x="7375804" y="4580013"/>
            <a:ext cx="87391" cy="342562"/>
          </a:xfrm>
          <a:custGeom>
            <a:avLst/>
            <a:gdLst>
              <a:gd name="connsiteX0" fmla="*/ 356 w 87391"/>
              <a:gd name="connsiteY0" fmla="*/ 4179 h 342562"/>
              <a:gd name="connsiteX1" fmla="*/ 85700 w 87391"/>
              <a:gd name="connsiteY1" fmla="*/ 339459 h 342562"/>
              <a:gd name="connsiteX2" fmla="*/ 55220 w 87391"/>
              <a:gd name="connsiteY2" fmla="*/ 162675 h 342562"/>
              <a:gd name="connsiteX3" fmla="*/ 356 w 87391"/>
              <a:gd name="connsiteY3" fmla="*/ 4179 h 34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" h="342562">
                <a:moveTo>
                  <a:pt x="356" y="4179"/>
                </a:moveTo>
                <a:cubicBezTo>
                  <a:pt x="5436" y="33643"/>
                  <a:pt x="76556" y="313043"/>
                  <a:pt x="85700" y="339459"/>
                </a:cubicBezTo>
                <a:cubicBezTo>
                  <a:pt x="94844" y="365875"/>
                  <a:pt x="64364" y="216523"/>
                  <a:pt x="55220" y="162675"/>
                </a:cubicBezTo>
                <a:cubicBezTo>
                  <a:pt x="46076" y="108827"/>
                  <a:pt x="-4724" y="-25285"/>
                  <a:pt x="356" y="4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F06E76D3-E45B-2D1D-49C8-03542BF02AF2}"/>
              </a:ext>
            </a:extLst>
          </p:cNvPr>
          <p:cNvSpPr/>
          <p:nvPr/>
        </p:nvSpPr>
        <p:spPr>
          <a:xfrm>
            <a:off x="7491642" y="5583907"/>
            <a:ext cx="110449" cy="848306"/>
          </a:xfrm>
          <a:custGeom>
            <a:avLst/>
            <a:gdLst>
              <a:gd name="connsiteX0" fmla="*/ 342 w 110449"/>
              <a:gd name="connsiteY0" fmla="*/ 29 h 848306"/>
              <a:gd name="connsiteX1" fmla="*/ 73494 w 110449"/>
              <a:gd name="connsiteY1" fmla="*/ 359693 h 848306"/>
              <a:gd name="connsiteX2" fmla="*/ 12534 w 110449"/>
              <a:gd name="connsiteY2" fmla="*/ 835181 h 848306"/>
              <a:gd name="connsiteX3" fmla="*/ 30822 w 110449"/>
              <a:gd name="connsiteY3" fmla="*/ 682781 h 848306"/>
              <a:gd name="connsiteX4" fmla="*/ 110070 w 110449"/>
              <a:gd name="connsiteY4" fmla="*/ 341405 h 848306"/>
              <a:gd name="connsiteX5" fmla="*/ 342 w 110449"/>
              <a:gd name="connsiteY5" fmla="*/ 29 h 8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49" h="848306">
                <a:moveTo>
                  <a:pt x="342" y="29"/>
                </a:moveTo>
                <a:cubicBezTo>
                  <a:pt x="-5754" y="3077"/>
                  <a:pt x="71462" y="220501"/>
                  <a:pt x="73494" y="359693"/>
                </a:cubicBezTo>
                <a:cubicBezTo>
                  <a:pt x="75526" y="498885"/>
                  <a:pt x="19646" y="781333"/>
                  <a:pt x="12534" y="835181"/>
                </a:cubicBezTo>
                <a:cubicBezTo>
                  <a:pt x="5422" y="889029"/>
                  <a:pt x="14566" y="765077"/>
                  <a:pt x="30822" y="682781"/>
                </a:cubicBezTo>
                <a:cubicBezTo>
                  <a:pt x="47078" y="600485"/>
                  <a:pt x="116166" y="455197"/>
                  <a:pt x="110070" y="341405"/>
                </a:cubicBezTo>
                <a:cubicBezTo>
                  <a:pt x="103974" y="227613"/>
                  <a:pt x="6438" y="-3019"/>
                  <a:pt x="342" y="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D66B98B5-ECE9-4BBF-4ADB-6692D92B4F8A}"/>
              </a:ext>
            </a:extLst>
          </p:cNvPr>
          <p:cNvSpPr/>
          <p:nvPr/>
        </p:nvSpPr>
        <p:spPr>
          <a:xfrm>
            <a:off x="4565899" y="7370039"/>
            <a:ext cx="1119032" cy="725920"/>
          </a:xfrm>
          <a:custGeom>
            <a:avLst/>
            <a:gdLst>
              <a:gd name="connsiteX0" fmla="*/ 5 w 1119032"/>
              <a:gd name="connsiteY0" fmla="*/ 25 h 725920"/>
              <a:gd name="connsiteX1" fmla="*/ 237749 w 1119032"/>
              <a:gd name="connsiteY1" fmla="*/ 329209 h 725920"/>
              <a:gd name="connsiteX2" fmla="*/ 414533 w 1119032"/>
              <a:gd name="connsiteY2" fmla="*/ 365785 h 725920"/>
              <a:gd name="connsiteX3" fmla="*/ 646181 w 1119032"/>
              <a:gd name="connsiteY3" fmla="*/ 445033 h 725920"/>
              <a:gd name="connsiteX4" fmla="*/ 621797 w 1119032"/>
              <a:gd name="connsiteY4" fmla="*/ 396265 h 725920"/>
              <a:gd name="connsiteX5" fmla="*/ 1091189 w 1119032"/>
              <a:gd name="connsiteY5" fmla="*/ 713257 h 725920"/>
              <a:gd name="connsiteX6" fmla="*/ 1005845 w 1119032"/>
              <a:gd name="connsiteY6" fmla="*/ 640105 h 725920"/>
              <a:gd name="connsiteX7" fmla="*/ 518165 w 1119032"/>
              <a:gd name="connsiteY7" fmla="*/ 426745 h 725920"/>
              <a:gd name="connsiteX8" fmla="*/ 231653 w 1119032"/>
              <a:gd name="connsiteY8" fmla="*/ 347497 h 725920"/>
              <a:gd name="connsiteX9" fmla="*/ 5 w 1119032"/>
              <a:gd name="connsiteY9" fmla="*/ 25 h 72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032" h="725920">
                <a:moveTo>
                  <a:pt x="5" y="25"/>
                </a:moveTo>
                <a:cubicBezTo>
                  <a:pt x="1021" y="-3023"/>
                  <a:pt x="168661" y="268249"/>
                  <a:pt x="237749" y="329209"/>
                </a:cubicBezTo>
                <a:cubicBezTo>
                  <a:pt x="306837" y="390169"/>
                  <a:pt x="346461" y="346481"/>
                  <a:pt x="414533" y="365785"/>
                </a:cubicBezTo>
                <a:cubicBezTo>
                  <a:pt x="482605" y="385089"/>
                  <a:pt x="611637" y="439953"/>
                  <a:pt x="646181" y="445033"/>
                </a:cubicBezTo>
                <a:cubicBezTo>
                  <a:pt x="680725" y="450113"/>
                  <a:pt x="547629" y="351561"/>
                  <a:pt x="621797" y="396265"/>
                </a:cubicBezTo>
                <a:cubicBezTo>
                  <a:pt x="695965" y="440969"/>
                  <a:pt x="1027181" y="672617"/>
                  <a:pt x="1091189" y="713257"/>
                </a:cubicBezTo>
                <a:cubicBezTo>
                  <a:pt x="1155197" y="753897"/>
                  <a:pt x="1101349" y="687857"/>
                  <a:pt x="1005845" y="640105"/>
                </a:cubicBezTo>
                <a:cubicBezTo>
                  <a:pt x="910341" y="592353"/>
                  <a:pt x="647197" y="475513"/>
                  <a:pt x="518165" y="426745"/>
                </a:cubicBezTo>
                <a:cubicBezTo>
                  <a:pt x="389133" y="377977"/>
                  <a:pt x="316997" y="414553"/>
                  <a:pt x="231653" y="347497"/>
                </a:cubicBezTo>
                <a:cubicBezTo>
                  <a:pt x="146309" y="280441"/>
                  <a:pt x="-1011" y="3073"/>
                  <a:pt x="5" y="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F82156C-6818-2491-02F9-18C5DE25EF78}"/>
              </a:ext>
            </a:extLst>
          </p:cNvPr>
          <p:cNvSpPr/>
          <p:nvPr/>
        </p:nvSpPr>
        <p:spPr>
          <a:xfrm>
            <a:off x="4000422" y="5199885"/>
            <a:ext cx="132728" cy="740854"/>
          </a:xfrm>
          <a:custGeom>
            <a:avLst/>
            <a:gdLst>
              <a:gd name="connsiteX0" fmla="*/ 132666 w 132728"/>
              <a:gd name="connsiteY0" fmla="*/ 3 h 740854"/>
              <a:gd name="connsiteX1" fmla="*/ 22938 w 132728"/>
              <a:gd name="connsiteY1" fmla="*/ 353571 h 740854"/>
              <a:gd name="connsiteX2" fmla="*/ 108282 w 132728"/>
              <a:gd name="connsiteY2" fmla="*/ 731523 h 740854"/>
              <a:gd name="connsiteX3" fmla="*/ 53418 w 132728"/>
              <a:gd name="connsiteY3" fmla="*/ 603507 h 740854"/>
              <a:gd name="connsiteX4" fmla="*/ 4650 w 132728"/>
              <a:gd name="connsiteY4" fmla="*/ 359667 h 740854"/>
              <a:gd name="connsiteX5" fmla="*/ 132666 w 132728"/>
              <a:gd name="connsiteY5" fmla="*/ 3 h 74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728" h="740854">
                <a:moveTo>
                  <a:pt x="132666" y="3"/>
                </a:moveTo>
                <a:cubicBezTo>
                  <a:pt x="135714" y="-1013"/>
                  <a:pt x="27002" y="231651"/>
                  <a:pt x="22938" y="353571"/>
                </a:cubicBezTo>
                <a:cubicBezTo>
                  <a:pt x="18874" y="475491"/>
                  <a:pt x="103202" y="689867"/>
                  <a:pt x="108282" y="731523"/>
                </a:cubicBezTo>
                <a:cubicBezTo>
                  <a:pt x="113362" y="773179"/>
                  <a:pt x="70690" y="665483"/>
                  <a:pt x="53418" y="603507"/>
                </a:cubicBezTo>
                <a:cubicBezTo>
                  <a:pt x="36146" y="541531"/>
                  <a:pt x="-15670" y="459235"/>
                  <a:pt x="4650" y="359667"/>
                </a:cubicBezTo>
                <a:cubicBezTo>
                  <a:pt x="24970" y="260099"/>
                  <a:pt x="129618" y="1019"/>
                  <a:pt x="132666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4D7A0B7-D3AB-BF07-F880-FE19608A867E}"/>
              </a:ext>
            </a:extLst>
          </p:cNvPr>
          <p:cNvSpPr/>
          <p:nvPr/>
        </p:nvSpPr>
        <p:spPr>
          <a:xfrm>
            <a:off x="5470152" y="7746675"/>
            <a:ext cx="1368161" cy="234079"/>
          </a:xfrm>
          <a:custGeom>
            <a:avLst/>
            <a:gdLst>
              <a:gd name="connsiteX0" fmla="*/ 4056 w 1368161"/>
              <a:gd name="connsiteY0" fmla="*/ 1341 h 234079"/>
              <a:gd name="connsiteX1" fmla="*/ 455160 w 1368161"/>
              <a:gd name="connsiteY1" fmla="*/ 165933 h 234079"/>
              <a:gd name="connsiteX2" fmla="*/ 936744 w 1368161"/>
              <a:gd name="connsiteY2" fmla="*/ 190317 h 234079"/>
              <a:gd name="connsiteX3" fmla="*/ 827016 w 1368161"/>
              <a:gd name="connsiteY3" fmla="*/ 232989 h 234079"/>
              <a:gd name="connsiteX4" fmla="*/ 1363464 w 1368161"/>
              <a:gd name="connsiteY4" fmla="*/ 141549 h 234079"/>
              <a:gd name="connsiteX5" fmla="*/ 1070856 w 1368161"/>
              <a:gd name="connsiteY5" fmla="*/ 178125 h 234079"/>
              <a:gd name="connsiteX6" fmla="*/ 766056 w 1368161"/>
              <a:gd name="connsiteY6" fmla="*/ 178125 h 234079"/>
              <a:gd name="connsiteX7" fmla="*/ 497832 w 1368161"/>
              <a:gd name="connsiteY7" fmla="*/ 178125 h 234079"/>
              <a:gd name="connsiteX8" fmla="*/ 247896 w 1368161"/>
              <a:gd name="connsiteY8" fmla="*/ 92781 h 234079"/>
              <a:gd name="connsiteX9" fmla="*/ 4056 w 1368161"/>
              <a:gd name="connsiteY9" fmla="*/ 1341 h 23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8161" h="234079">
                <a:moveTo>
                  <a:pt x="4056" y="1341"/>
                </a:moveTo>
                <a:cubicBezTo>
                  <a:pt x="38600" y="13533"/>
                  <a:pt x="299712" y="134437"/>
                  <a:pt x="455160" y="165933"/>
                </a:cubicBezTo>
                <a:cubicBezTo>
                  <a:pt x="610608" y="197429"/>
                  <a:pt x="874768" y="179141"/>
                  <a:pt x="936744" y="190317"/>
                </a:cubicBezTo>
                <a:cubicBezTo>
                  <a:pt x="998720" y="201493"/>
                  <a:pt x="755896" y="241117"/>
                  <a:pt x="827016" y="232989"/>
                </a:cubicBezTo>
                <a:cubicBezTo>
                  <a:pt x="898136" y="224861"/>
                  <a:pt x="1322824" y="150693"/>
                  <a:pt x="1363464" y="141549"/>
                </a:cubicBezTo>
                <a:cubicBezTo>
                  <a:pt x="1404104" y="132405"/>
                  <a:pt x="1170424" y="172029"/>
                  <a:pt x="1070856" y="178125"/>
                </a:cubicBezTo>
                <a:cubicBezTo>
                  <a:pt x="971288" y="184221"/>
                  <a:pt x="766056" y="178125"/>
                  <a:pt x="766056" y="178125"/>
                </a:cubicBezTo>
                <a:cubicBezTo>
                  <a:pt x="670552" y="178125"/>
                  <a:pt x="584192" y="192349"/>
                  <a:pt x="497832" y="178125"/>
                </a:cubicBezTo>
                <a:cubicBezTo>
                  <a:pt x="411472" y="163901"/>
                  <a:pt x="331208" y="122245"/>
                  <a:pt x="247896" y="92781"/>
                </a:cubicBezTo>
                <a:cubicBezTo>
                  <a:pt x="164584" y="63317"/>
                  <a:pt x="-30488" y="-10851"/>
                  <a:pt x="4056" y="13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9BB4369C-CF15-C053-2E63-3F592AF90E55}"/>
              </a:ext>
            </a:extLst>
          </p:cNvPr>
          <p:cNvSpPr/>
          <p:nvPr/>
        </p:nvSpPr>
        <p:spPr>
          <a:xfrm>
            <a:off x="7309104" y="6631775"/>
            <a:ext cx="158496" cy="565514"/>
          </a:xfrm>
          <a:custGeom>
            <a:avLst/>
            <a:gdLst>
              <a:gd name="connsiteX0" fmla="*/ 158496 w 158496"/>
              <a:gd name="connsiteY0" fmla="*/ 673 h 565514"/>
              <a:gd name="connsiteX1" fmla="*/ 67056 w 158496"/>
              <a:gd name="connsiteY1" fmla="*/ 451777 h 565514"/>
              <a:gd name="connsiteX2" fmla="*/ 0 w 158496"/>
              <a:gd name="connsiteY2" fmla="*/ 561505 h 565514"/>
              <a:gd name="connsiteX3" fmla="*/ 67056 w 158496"/>
              <a:gd name="connsiteY3" fmla="*/ 354241 h 565514"/>
              <a:gd name="connsiteX4" fmla="*/ 158496 w 158496"/>
              <a:gd name="connsiteY4" fmla="*/ 673 h 56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96" h="565514">
                <a:moveTo>
                  <a:pt x="158496" y="673"/>
                </a:moveTo>
                <a:cubicBezTo>
                  <a:pt x="158496" y="16929"/>
                  <a:pt x="93472" y="358305"/>
                  <a:pt x="67056" y="451777"/>
                </a:cubicBezTo>
                <a:cubicBezTo>
                  <a:pt x="40640" y="545249"/>
                  <a:pt x="0" y="577761"/>
                  <a:pt x="0" y="561505"/>
                </a:cubicBezTo>
                <a:cubicBezTo>
                  <a:pt x="0" y="545249"/>
                  <a:pt x="39624" y="441617"/>
                  <a:pt x="67056" y="354241"/>
                </a:cubicBezTo>
                <a:cubicBezTo>
                  <a:pt x="94488" y="266865"/>
                  <a:pt x="158496" y="-15583"/>
                  <a:pt x="158496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2D5F425-BBAE-7AEE-0D4A-6C9B3A54BB96}"/>
              </a:ext>
            </a:extLst>
          </p:cNvPr>
          <p:cNvSpPr/>
          <p:nvPr/>
        </p:nvSpPr>
        <p:spPr>
          <a:xfrm>
            <a:off x="5339837" y="6199366"/>
            <a:ext cx="152773" cy="207546"/>
          </a:xfrm>
          <a:custGeom>
            <a:avLst/>
            <a:gdLst>
              <a:gd name="connsiteX0" fmla="*/ 259 w 152773"/>
              <a:gd name="connsiteY0" fmla="*/ 266 h 207546"/>
              <a:gd name="connsiteX1" fmla="*/ 73411 w 152773"/>
              <a:gd name="connsiteY1" fmla="*/ 128282 h 207546"/>
              <a:gd name="connsiteX2" fmla="*/ 42931 w 152773"/>
              <a:gd name="connsiteY2" fmla="*/ 207530 h 207546"/>
              <a:gd name="connsiteX3" fmla="*/ 91699 w 152773"/>
              <a:gd name="connsiteY3" fmla="*/ 122186 h 207546"/>
              <a:gd name="connsiteX4" fmla="*/ 152659 w 152773"/>
              <a:gd name="connsiteY4" fmla="*/ 12458 h 207546"/>
              <a:gd name="connsiteX5" fmla="*/ 103891 w 152773"/>
              <a:gd name="connsiteY5" fmla="*/ 91706 h 207546"/>
              <a:gd name="connsiteX6" fmla="*/ 259 w 152773"/>
              <a:gd name="connsiteY6" fmla="*/ 266 h 20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73" h="207546">
                <a:moveTo>
                  <a:pt x="259" y="266"/>
                </a:moveTo>
                <a:cubicBezTo>
                  <a:pt x="-4821" y="6362"/>
                  <a:pt x="66299" y="93738"/>
                  <a:pt x="73411" y="128282"/>
                </a:cubicBezTo>
                <a:cubicBezTo>
                  <a:pt x="80523" y="162826"/>
                  <a:pt x="39883" y="208546"/>
                  <a:pt x="42931" y="207530"/>
                </a:cubicBezTo>
                <a:cubicBezTo>
                  <a:pt x="45979" y="206514"/>
                  <a:pt x="73411" y="154698"/>
                  <a:pt x="91699" y="122186"/>
                </a:cubicBezTo>
                <a:cubicBezTo>
                  <a:pt x="109987" y="89674"/>
                  <a:pt x="150627" y="17538"/>
                  <a:pt x="152659" y="12458"/>
                </a:cubicBezTo>
                <a:cubicBezTo>
                  <a:pt x="154691" y="7378"/>
                  <a:pt x="129291" y="88658"/>
                  <a:pt x="103891" y="91706"/>
                </a:cubicBezTo>
                <a:cubicBezTo>
                  <a:pt x="78491" y="94754"/>
                  <a:pt x="5339" y="-5830"/>
                  <a:pt x="259" y="2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BF10AF65-FCF9-05EA-5583-4D381567DC4A}"/>
              </a:ext>
            </a:extLst>
          </p:cNvPr>
          <p:cNvSpPr/>
          <p:nvPr/>
        </p:nvSpPr>
        <p:spPr>
          <a:xfrm>
            <a:off x="4833920" y="6351820"/>
            <a:ext cx="317360" cy="135248"/>
          </a:xfrm>
          <a:custGeom>
            <a:avLst/>
            <a:gdLst>
              <a:gd name="connsiteX0" fmla="*/ 208 w 317360"/>
              <a:gd name="connsiteY0" fmla="*/ 212 h 135248"/>
              <a:gd name="connsiteX1" fmla="*/ 140416 w 317360"/>
              <a:gd name="connsiteY1" fmla="*/ 97748 h 135248"/>
              <a:gd name="connsiteX2" fmla="*/ 317200 w 317360"/>
              <a:gd name="connsiteY2" fmla="*/ 91652 h 135248"/>
              <a:gd name="connsiteX3" fmla="*/ 170896 w 317360"/>
              <a:gd name="connsiteY3" fmla="*/ 109940 h 135248"/>
              <a:gd name="connsiteX4" fmla="*/ 109936 w 317360"/>
              <a:gd name="connsiteY4" fmla="*/ 128228 h 135248"/>
              <a:gd name="connsiteX5" fmla="*/ 208 w 317360"/>
              <a:gd name="connsiteY5" fmla="*/ 212 h 13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360" h="135248">
                <a:moveTo>
                  <a:pt x="208" y="212"/>
                </a:moveTo>
                <a:cubicBezTo>
                  <a:pt x="5288" y="-4868"/>
                  <a:pt x="87584" y="82508"/>
                  <a:pt x="140416" y="97748"/>
                </a:cubicBezTo>
                <a:cubicBezTo>
                  <a:pt x="193248" y="112988"/>
                  <a:pt x="312120" y="89620"/>
                  <a:pt x="317200" y="91652"/>
                </a:cubicBezTo>
                <a:cubicBezTo>
                  <a:pt x="322280" y="93684"/>
                  <a:pt x="205440" y="103844"/>
                  <a:pt x="170896" y="109940"/>
                </a:cubicBezTo>
                <a:cubicBezTo>
                  <a:pt x="136352" y="116036"/>
                  <a:pt x="135336" y="149564"/>
                  <a:pt x="109936" y="128228"/>
                </a:cubicBezTo>
                <a:cubicBezTo>
                  <a:pt x="84536" y="106892"/>
                  <a:pt x="-4872" y="5292"/>
                  <a:pt x="208" y="2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EC9E2F0F-C365-57D5-085C-DE8F1BE388FC}"/>
              </a:ext>
            </a:extLst>
          </p:cNvPr>
          <p:cNvSpPr/>
          <p:nvPr/>
        </p:nvSpPr>
        <p:spPr>
          <a:xfrm>
            <a:off x="4498814" y="6510509"/>
            <a:ext cx="361543" cy="225734"/>
          </a:xfrm>
          <a:custGeom>
            <a:avLst/>
            <a:gdLst>
              <a:gd name="connsiteX0" fmla="*/ 34 w 361543"/>
              <a:gd name="connsiteY0" fmla="*/ 19 h 225734"/>
              <a:gd name="connsiteX1" fmla="*/ 146338 w 361543"/>
              <a:gd name="connsiteY1" fmla="*/ 182899 h 225734"/>
              <a:gd name="connsiteX2" fmla="*/ 359698 w 361543"/>
              <a:gd name="connsiteY2" fmla="*/ 225571 h 225734"/>
              <a:gd name="connsiteX3" fmla="*/ 243874 w 361543"/>
              <a:gd name="connsiteY3" fmla="*/ 195091 h 225734"/>
              <a:gd name="connsiteX4" fmla="*/ 140242 w 361543"/>
              <a:gd name="connsiteY4" fmla="*/ 134131 h 225734"/>
              <a:gd name="connsiteX5" fmla="*/ 158530 w 361543"/>
              <a:gd name="connsiteY5" fmla="*/ 170707 h 225734"/>
              <a:gd name="connsiteX6" fmla="*/ 34 w 361543"/>
              <a:gd name="connsiteY6" fmla="*/ 19 h 2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543" h="225734">
                <a:moveTo>
                  <a:pt x="34" y="19"/>
                </a:moveTo>
                <a:cubicBezTo>
                  <a:pt x="-1998" y="2051"/>
                  <a:pt x="86394" y="145307"/>
                  <a:pt x="146338" y="182899"/>
                </a:cubicBezTo>
                <a:cubicBezTo>
                  <a:pt x="206282" y="220491"/>
                  <a:pt x="343442" y="223539"/>
                  <a:pt x="359698" y="225571"/>
                </a:cubicBezTo>
                <a:cubicBezTo>
                  <a:pt x="375954" y="227603"/>
                  <a:pt x="280450" y="210331"/>
                  <a:pt x="243874" y="195091"/>
                </a:cubicBezTo>
                <a:cubicBezTo>
                  <a:pt x="207298" y="179851"/>
                  <a:pt x="154466" y="138195"/>
                  <a:pt x="140242" y="134131"/>
                </a:cubicBezTo>
                <a:cubicBezTo>
                  <a:pt x="126018" y="130067"/>
                  <a:pt x="181898" y="187979"/>
                  <a:pt x="158530" y="170707"/>
                </a:cubicBezTo>
                <a:cubicBezTo>
                  <a:pt x="135162" y="153435"/>
                  <a:pt x="2066" y="-2013"/>
                  <a:pt x="34" y="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C9140AE3-3152-3C0F-B11F-4790CFE3B3F9}"/>
              </a:ext>
            </a:extLst>
          </p:cNvPr>
          <p:cNvSpPr/>
          <p:nvPr/>
        </p:nvSpPr>
        <p:spPr>
          <a:xfrm>
            <a:off x="4962030" y="5924697"/>
            <a:ext cx="170315" cy="129086"/>
          </a:xfrm>
          <a:custGeom>
            <a:avLst/>
            <a:gdLst>
              <a:gd name="connsiteX0" fmla="*/ 114 w 170315"/>
              <a:gd name="connsiteY0" fmla="*/ 615 h 129086"/>
              <a:gd name="connsiteX1" fmla="*/ 128130 w 170315"/>
              <a:gd name="connsiteY1" fmla="*/ 73767 h 129086"/>
              <a:gd name="connsiteX2" fmla="*/ 158610 w 170315"/>
              <a:gd name="connsiteY2" fmla="*/ 128631 h 129086"/>
              <a:gd name="connsiteX3" fmla="*/ 152514 w 170315"/>
              <a:gd name="connsiteY3" fmla="*/ 43287 h 129086"/>
              <a:gd name="connsiteX4" fmla="*/ 114 w 170315"/>
              <a:gd name="connsiteY4" fmla="*/ 615 h 12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15" h="129086">
                <a:moveTo>
                  <a:pt x="114" y="615"/>
                </a:moveTo>
                <a:cubicBezTo>
                  <a:pt x="-3950" y="5695"/>
                  <a:pt x="101714" y="52431"/>
                  <a:pt x="128130" y="73767"/>
                </a:cubicBezTo>
                <a:cubicBezTo>
                  <a:pt x="154546" y="95103"/>
                  <a:pt x="154546" y="133711"/>
                  <a:pt x="158610" y="128631"/>
                </a:cubicBezTo>
                <a:cubicBezTo>
                  <a:pt x="162674" y="123551"/>
                  <a:pt x="186042" y="63607"/>
                  <a:pt x="152514" y="43287"/>
                </a:cubicBezTo>
                <a:cubicBezTo>
                  <a:pt x="118986" y="22967"/>
                  <a:pt x="4178" y="-4465"/>
                  <a:pt x="114" y="6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F2AAC4B-7AA3-0735-D8EB-802E0C93F4ED}"/>
              </a:ext>
            </a:extLst>
          </p:cNvPr>
          <p:cNvSpPr/>
          <p:nvPr/>
        </p:nvSpPr>
        <p:spPr>
          <a:xfrm>
            <a:off x="7101684" y="6284970"/>
            <a:ext cx="262429" cy="163924"/>
          </a:xfrm>
          <a:custGeom>
            <a:avLst/>
            <a:gdLst>
              <a:gd name="connsiteX0" fmla="*/ 156 w 262429"/>
              <a:gd name="connsiteY0" fmla="*/ 6 h 163924"/>
              <a:gd name="connsiteX1" fmla="*/ 115980 w 262429"/>
              <a:gd name="connsiteY1" fmla="*/ 152406 h 163924"/>
              <a:gd name="connsiteX2" fmla="*/ 262284 w 262429"/>
              <a:gd name="connsiteY2" fmla="*/ 152406 h 163924"/>
              <a:gd name="connsiteX3" fmla="*/ 140364 w 262429"/>
              <a:gd name="connsiteY3" fmla="*/ 146310 h 163924"/>
              <a:gd name="connsiteX4" fmla="*/ 156 w 262429"/>
              <a:gd name="connsiteY4" fmla="*/ 6 h 1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29" h="163924">
                <a:moveTo>
                  <a:pt x="156" y="6"/>
                </a:moveTo>
                <a:cubicBezTo>
                  <a:pt x="-3908" y="1022"/>
                  <a:pt x="72292" y="127006"/>
                  <a:pt x="115980" y="152406"/>
                </a:cubicBezTo>
                <a:cubicBezTo>
                  <a:pt x="159668" y="177806"/>
                  <a:pt x="258220" y="153422"/>
                  <a:pt x="262284" y="152406"/>
                </a:cubicBezTo>
                <a:cubicBezTo>
                  <a:pt x="266348" y="151390"/>
                  <a:pt x="184052" y="171710"/>
                  <a:pt x="140364" y="146310"/>
                </a:cubicBezTo>
                <a:cubicBezTo>
                  <a:pt x="96676" y="120910"/>
                  <a:pt x="4220" y="-1010"/>
                  <a:pt x="156" y="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D8059960-FD97-34CE-81A9-5B6E73646C4D}"/>
              </a:ext>
            </a:extLst>
          </p:cNvPr>
          <p:cNvSpPr/>
          <p:nvPr/>
        </p:nvSpPr>
        <p:spPr>
          <a:xfrm>
            <a:off x="6928412" y="5760658"/>
            <a:ext cx="94285" cy="170801"/>
          </a:xfrm>
          <a:custGeom>
            <a:avLst/>
            <a:gdLst>
              <a:gd name="connsiteX0" fmla="*/ 94180 w 94285"/>
              <a:gd name="connsiteY0" fmla="*/ 62 h 170801"/>
              <a:gd name="connsiteX1" fmla="*/ 21028 w 94285"/>
              <a:gd name="connsiteY1" fmla="*/ 85406 h 170801"/>
              <a:gd name="connsiteX2" fmla="*/ 21028 w 94285"/>
              <a:gd name="connsiteY2" fmla="*/ 170750 h 170801"/>
              <a:gd name="connsiteX3" fmla="*/ 2740 w 94285"/>
              <a:gd name="connsiteY3" fmla="*/ 73214 h 170801"/>
              <a:gd name="connsiteX4" fmla="*/ 94180 w 94285"/>
              <a:gd name="connsiteY4" fmla="*/ 62 h 17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85" h="170801">
                <a:moveTo>
                  <a:pt x="94180" y="62"/>
                </a:moveTo>
                <a:cubicBezTo>
                  <a:pt x="97228" y="2094"/>
                  <a:pt x="33220" y="56958"/>
                  <a:pt x="21028" y="85406"/>
                </a:cubicBezTo>
                <a:cubicBezTo>
                  <a:pt x="8836" y="113854"/>
                  <a:pt x="24076" y="172782"/>
                  <a:pt x="21028" y="170750"/>
                </a:cubicBezTo>
                <a:cubicBezTo>
                  <a:pt x="17980" y="168718"/>
                  <a:pt x="-8436" y="100646"/>
                  <a:pt x="2740" y="73214"/>
                </a:cubicBezTo>
                <a:cubicBezTo>
                  <a:pt x="13916" y="45782"/>
                  <a:pt x="91132" y="-1970"/>
                  <a:pt x="94180" y="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6DC10DA-5B18-FE1E-4F3B-B79F7067656B}"/>
              </a:ext>
            </a:extLst>
          </p:cNvPr>
          <p:cNvSpPr/>
          <p:nvPr/>
        </p:nvSpPr>
        <p:spPr>
          <a:xfrm>
            <a:off x="4139946" y="6315218"/>
            <a:ext cx="146752" cy="533000"/>
          </a:xfrm>
          <a:custGeom>
            <a:avLst/>
            <a:gdLst>
              <a:gd name="connsiteX0" fmla="*/ 5334 w 146752"/>
              <a:gd name="connsiteY0" fmla="*/ 238 h 533000"/>
              <a:gd name="connsiteX1" fmla="*/ 41910 w 146752"/>
              <a:gd name="connsiteY1" fmla="*/ 280654 h 533000"/>
              <a:gd name="connsiteX2" fmla="*/ 133350 w 146752"/>
              <a:gd name="connsiteY2" fmla="*/ 518398 h 533000"/>
              <a:gd name="connsiteX3" fmla="*/ 133350 w 146752"/>
              <a:gd name="connsiteY3" fmla="*/ 487918 h 533000"/>
              <a:gd name="connsiteX4" fmla="*/ 11430 w 146752"/>
              <a:gd name="connsiteY4" fmla="*/ 329422 h 533000"/>
              <a:gd name="connsiteX5" fmla="*/ 5334 w 146752"/>
              <a:gd name="connsiteY5" fmla="*/ 238 h 5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752" h="533000">
                <a:moveTo>
                  <a:pt x="5334" y="238"/>
                </a:moveTo>
                <a:cubicBezTo>
                  <a:pt x="10414" y="-7890"/>
                  <a:pt x="20574" y="194294"/>
                  <a:pt x="41910" y="280654"/>
                </a:cubicBezTo>
                <a:cubicBezTo>
                  <a:pt x="63246" y="367014"/>
                  <a:pt x="133350" y="518398"/>
                  <a:pt x="133350" y="518398"/>
                </a:cubicBezTo>
                <a:cubicBezTo>
                  <a:pt x="148590" y="552942"/>
                  <a:pt x="153670" y="519414"/>
                  <a:pt x="133350" y="487918"/>
                </a:cubicBezTo>
                <a:cubicBezTo>
                  <a:pt x="113030" y="456422"/>
                  <a:pt x="28702" y="408670"/>
                  <a:pt x="11430" y="329422"/>
                </a:cubicBezTo>
                <a:cubicBezTo>
                  <a:pt x="-5842" y="250174"/>
                  <a:pt x="254" y="8366"/>
                  <a:pt x="5334" y="2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3BAA4ED8-6906-2218-5042-0170C7EB47E1}"/>
              </a:ext>
            </a:extLst>
          </p:cNvPr>
          <p:cNvSpPr/>
          <p:nvPr/>
        </p:nvSpPr>
        <p:spPr>
          <a:xfrm>
            <a:off x="4930497" y="7083535"/>
            <a:ext cx="251656" cy="351397"/>
          </a:xfrm>
          <a:custGeom>
            <a:avLst/>
            <a:gdLst>
              <a:gd name="connsiteX0" fmla="*/ 153567 w 251656"/>
              <a:gd name="connsiteY0" fmla="*/ 17 h 351397"/>
              <a:gd name="connsiteX1" fmla="*/ 110895 w 251656"/>
              <a:gd name="connsiteY1" fmla="*/ 213377 h 351397"/>
              <a:gd name="connsiteX2" fmla="*/ 251103 w 251656"/>
              <a:gd name="connsiteY2" fmla="*/ 347489 h 351397"/>
              <a:gd name="connsiteX3" fmla="*/ 153567 w 251656"/>
              <a:gd name="connsiteY3" fmla="*/ 304817 h 351397"/>
              <a:gd name="connsiteX4" fmla="*/ 1167 w 251656"/>
              <a:gd name="connsiteY4" fmla="*/ 195089 h 351397"/>
              <a:gd name="connsiteX5" fmla="*/ 86511 w 251656"/>
              <a:gd name="connsiteY5" fmla="*/ 201185 h 351397"/>
              <a:gd name="connsiteX6" fmla="*/ 153567 w 251656"/>
              <a:gd name="connsiteY6" fmla="*/ 17 h 35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656" h="351397">
                <a:moveTo>
                  <a:pt x="153567" y="17"/>
                </a:moveTo>
                <a:cubicBezTo>
                  <a:pt x="157631" y="2049"/>
                  <a:pt x="94639" y="155465"/>
                  <a:pt x="110895" y="213377"/>
                </a:cubicBezTo>
                <a:cubicBezTo>
                  <a:pt x="127151" y="271289"/>
                  <a:pt x="243991" y="332249"/>
                  <a:pt x="251103" y="347489"/>
                </a:cubicBezTo>
                <a:cubicBezTo>
                  <a:pt x="258215" y="362729"/>
                  <a:pt x="195223" y="330217"/>
                  <a:pt x="153567" y="304817"/>
                </a:cubicBezTo>
                <a:cubicBezTo>
                  <a:pt x="111911" y="279417"/>
                  <a:pt x="12343" y="212361"/>
                  <a:pt x="1167" y="195089"/>
                </a:cubicBezTo>
                <a:cubicBezTo>
                  <a:pt x="-10009" y="177817"/>
                  <a:pt x="62127" y="232681"/>
                  <a:pt x="86511" y="201185"/>
                </a:cubicBezTo>
                <a:cubicBezTo>
                  <a:pt x="110895" y="169689"/>
                  <a:pt x="149503" y="-2015"/>
                  <a:pt x="153567" y="1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0CE0C3C3-5AED-333C-461C-890985D11FCA}"/>
              </a:ext>
            </a:extLst>
          </p:cNvPr>
          <p:cNvSpPr/>
          <p:nvPr/>
        </p:nvSpPr>
        <p:spPr>
          <a:xfrm>
            <a:off x="5388864" y="7315197"/>
            <a:ext cx="342069" cy="469432"/>
          </a:xfrm>
          <a:custGeom>
            <a:avLst/>
            <a:gdLst>
              <a:gd name="connsiteX0" fmla="*/ 341376 w 342069"/>
              <a:gd name="connsiteY0" fmla="*/ 286515 h 469432"/>
              <a:gd name="connsiteX1" fmla="*/ 207264 w 342069"/>
              <a:gd name="connsiteY1" fmla="*/ 359667 h 469432"/>
              <a:gd name="connsiteX2" fmla="*/ 195072 w 342069"/>
              <a:gd name="connsiteY2" fmla="*/ 469395 h 469432"/>
              <a:gd name="connsiteX3" fmla="*/ 237744 w 342069"/>
              <a:gd name="connsiteY3" fmla="*/ 347475 h 469432"/>
              <a:gd name="connsiteX4" fmla="*/ 249936 w 342069"/>
              <a:gd name="connsiteY4" fmla="*/ 298707 h 469432"/>
              <a:gd name="connsiteX5" fmla="*/ 0 w 342069"/>
              <a:gd name="connsiteY5" fmla="*/ 3 h 469432"/>
              <a:gd name="connsiteX6" fmla="*/ 249936 w 342069"/>
              <a:gd name="connsiteY6" fmla="*/ 292611 h 469432"/>
              <a:gd name="connsiteX7" fmla="*/ 341376 w 342069"/>
              <a:gd name="connsiteY7" fmla="*/ 286515 h 4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69" h="469432">
                <a:moveTo>
                  <a:pt x="341376" y="286515"/>
                </a:moveTo>
                <a:cubicBezTo>
                  <a:pt x="334264" y="297691"/>
                  <a:pt x="231648" y="329187"/>
                  <a:pt x="207264" y="359667"/>
                </a:cubicBezTo>
                <a:cubicBezTo>
                  <a:pt x="182880" y="390147"/>
                  <a:pt x="189992" y="471427"/>
                  <a:pt x="195072" y="469395"/>
                </a:cubicBezTo>
                <a:cubicBezTo>
                  <a:pt x="200152" y="467363"/>
                  <a:pt x="228600" y="375923"/>
                  <a:pt x="237744" y="347475"/>
                </a:cubicBezTo>
                <a:cubicBezTo>
                  <a:pt x="246888" y="319027"/>
                  <a:pt x="289560" y="356619"/>
                  <a:pt x="249936" y="298707"/>
                </a:cubicBezTo>
                <a:cubicBezTo>
                  <a:pt x="210312" y="240795"/>
                  <a:pt x="0" y="1019"/>
                  <a:pt x="0" y="3"/>
                </a:cubicBezTo>
                <a:cubicBezTo>
                  <a:pt x="0" y="-1013"/>
                  <a:pt x="200152" y="243843"/>
                  <a:pt x="249936" y="292611"/>
                </a:cubicBezTo>
                <a:cubicBezTo>
                  <a:pt x="299720" y="341379"/>
                  <a:pt x="348488" y="275339"/>
                  <a:pt x="341376" y="2865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78868B9F-79C2-3E45-EE70-A085522369BB}"/>
              </a:ext>
            </a:extLst>
          </p:cNvPr>
          <p:cNvSpPr/>
          <p:nvPr/>
        </p:nvSpPr>
        <p:spPr>
          <a:xfrm>
            <a:off x="6205728" y="7552376"/>
            <a:ext cx="630291" cy="256914"/>
          </a:xfrm>
          <a:custGeom>
            <a:avLst/>
            <a:gdLst>
              <a:gd name="connsiteX0" fmla="*/ 0 w 630291"/>
              <a:gd name="connsiteY0" fmla="*/ 256600 h 256914"/>
              <a:gd name="connsiteX1" fmla="*/ 274320 w 630291"/>
              <a:gd name="connsiteY1" fmla="*/ 152968 h 256914"/>
              <a:gd name="connsiteX2" fmla="*/ 432816 w 630291"/>
              <a:gd name="connsiteY2" fmla="*/ 152968 h 256914"/>
              <a:gd name="connsiteX3" fmla="*/ 627888 w 630291"/>
              <a:gd name="connsiteY3" fmla="*/ 568 h 256914"/>
              <a:gd name="connsiteX4" fmla="*/ 524256 w 630291"/>
              <a:gd name="connsiteY4" fmla="*/ 104200 h 256914"/>
              <a:gd name="connsiteX5" fmla="*/ 274320 w 630291"/>
              <a:gd name="connsiteY5" fmla="*/ 183448 h 256914"/>
              <a:gd name="connsiteX6" fmla="*/ 0 w 630291"/>
              <a:gd name="connsiteY6" fmla="*/ 256600 h 25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291" h="256914">
                <a:moveTo>
                  <a:pt x="0" y="256600"/>
                </a:moveTo>
                <a:cubicBezTo>
                  <a:pt x="0" y="251520"/>
                  <a:pt x="202184" y="170240"/>
                  <a:pt x="274320" y="152968"/>
                </a:cubicBezTo>
                <a:cubicBezTo>
                  <a:pt x="346456" y="135696"/>
                  <a:pt x="373888" y="178368"/>
                  <a:pt x="432816" y="152968"/>
                </a:cubicBezTo>
                <a:cubicBezTo>
                  <a:pt x="491744" y="127568"/>
                  <a:pt x="612648" y="8696"/>
                  <a:pt x="627888" y="568"/>
                </a:cubicBezTo>
                <a:cubicBezTo>
                  <a:pt x="643128" y="-7560"/>
                  <a:pt x="583184" y="73720"/>
                  <a:pt x="524256" y="104200"/>
                </a:cubicBezTo>
                <a:cubicBezTo>
                  <a:pt x="465328" y="134680"/>
                  <a:pt x="358648" y="163128"/>
                  <a:pt x="274320" y="183448"/>
                </a:cubicBezTo>
                <a:cubicBezTo>
                  <a:pt x="189992" y="203768"/>
                  <a:pt x="0" y="261680"/>
                  <a:pt x="0" y="2566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69CF880F-ADF3-055C-F82D-4B64E51AF805}"/>
              </a:ext>
            </a:extLst>
          </p:cNvPr>
          <p:cNvSpPr/>
          <p:nvPr/>
        </p:nvSpPr>
        <p:spPr>
          <a:xfrm>
            <a:off x="6870092" y="7168890"/>
            <a:ext cx="128693" cy="262149"/>
          </a:xfrm>
          <a:custGeom>
            <a:avLst/>
            <a:gdLst>
              <a:gd name="connsiteX0" fmla="*/ 128116 w 128693"/>
              <a:gd name="connsiteY0" fmla="*/ 6 h 262149"/>
              <a:gd name="connsiteX1" fmla="*/ 85444 w 128693"/>
              <a:gd name="connsiteY1" fmla="*/ 170694 h 262149"/>
              <a:gd name="connsiteX2" fmla="*/ 100 w 128693"/>
              <a:gd name="connsiteY2" fmla="*/ 262134 h 262149"/>
              <a:gd name="connsiteX3" fmla="*/ 103732 w 128693"/>
              <a:gd name="connsiteY3" fmla="*/ 164598 h 262149"/>
              <a:gd name="connsiteX4" fmla="*/ 128116 w 128693"/>
              <a:gd name="connsiteY4" fmla="*/ 6 h 26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" h="262149">
                <a:moveTo>
                  <a:pt x="128116" y="6"/>
                </a:moveTo>
                <a:cubicBezTo>
                  <a:pt x="125068" y="1022"/>
                  <a:pt x="106780" y="127006"/>
                  <a:pt x="85444" y="170694"/>
                </a:cubicBezTo>
                <a:cubicBezTo>
                  <a:pt x="64108" y="214382"/>
                  <a:pt x="-2948" y="263150"/>
                  <a:pt x="100" y="262134"/>
                </a:cubicBezTo>
                <a:cubicBezTo>
                  <a:pt x="3148" y="261118"/>
                  <a:pt x="85444" y="205238"/>
                  <a:pt x="103732" y="164598"/>
                </a:cubicBezTo>
                <a:cubicBezTo>
                  <a:pt x="122020" y="123958"/>
                  <a:pt x="131164" y="-1010"/>
                  <a:pt x="128116" y="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F938C7CC-7B7A-3893-C1C4-786F9C743831}"/>
              </a:ext>
            </a:extLst>
          </p:cNvPr>
          <p:cNvSpPr/>
          <p:nvPr/>
        </p:nvSpPr>
        <p:spPr>
          <a:xfrm>
            <a:off x="5104489" y="6546446"/>
            <a:ext cx="335180" cy="479661"/>
          </a:xfrm>
          <a:custGeom>
            <a:avLst/>
            <a:gdLst>
              <a:gd name="connsiteX0" fmla="*/ 333143 w 335180"/>
              <a:gd name="connsiteY0" fmla="*/ 658 h 479661"/>
              <a:gd name="connsiteX1" fmla="*/ 253895 w 335180"/>
              <a:gd name="connsiteY1" fmla="*/ 98194 h 479661"/>
              <a:gd name="connsiteX2" fmla="*/ 101495 w 335180"/>
              <a:gd name="connsiteY2" fmla="*/ 220114 h 479661"/>
              <a:gd name="connsiteX3" fmla="*/ 3959 w 335180"/>
              <a:gd name="connsiteY3" fmla="*/ 476146 h 479661"/>
              <a:gd name="connsiteX4" fmla="*/ 34439 w 335180"/>
              <a:gd name="connsiteY4" fmla="*/ 354226 h 479661"/>
              <a:gd name="connsiteX5" fmla="*/ 174647 w 335180"/>
              <a:gd name="connsiteY5" fmla="*/ 146962 h 479661"/>
              <a:gd name="connsiteX6" fmla="*/ 333143 w 335180"/>
              <a:gd name="connsiteY6" fmla="*/ 658 h 47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180" h="479661">
                <a:moveTo>
                  <a:pt x="333143" y="658"/>
                </a:moveTo>
                <a:cubicBezTo>
                  <a:pt x="346351" y="-7470"/>
                  <a:pt x="292503" y="61618"/>
                  <a:pt x="253895" y="98194"/>
                </a:cubicBezTo>
                <a:cubicBezTo>
                  <a:pt x="215287" y="134770"/>
                  <a:pt x="143151" y="157122"/>
                  <a:pt x="101495" y="220114"/>
                </a:cubicBezTo>
                <a:cubicBezTo>
                  <a:pt x="59839" y="283106"/>
                  <a:pt x="15135" y="453794"/>
                  <a:pt x="3959" y="476146"/>
                </a:cubicBezTo>
                <a:cubicBezTo>
                  <a:pt x="-7217" y="498498"/>
                  <a:pt x="5991" y="409090"/>
                  <a:pt x="34439" y="354226"/>
                </a:cubicBezTo>
                <a:cubicBezTo>
                  <a:pt x="62887" y="299362"/>
                  <a:pt x="124863" y="198778"/>
                  <a:pt x="174647" y="146962"/>
                </a:cubicBezTo>
                <a:cubicBezTo>
                  <a:pt x="224431" y="95146"/>
                  <a:pt x="319935" y="8786"/>
                  <a:pt x="333143" y="6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962F8AF-0AB6-D207-F761-658D828E51CF}"/>
              </a:ext>
            </a:extLst>
          </p:cNvPr>
          <p:cNvSpPr/>
          <p:nvPr/>
        </p:nvSpPr>
        <p:spPr>
          <a:xfrm>
            <a:off x="6845718" y="6711689"/>
            <a:ext cx="91660" cy="213385"/>
          </a:xfrm>
          <a:custGeom>
            <a:avLst/>
            <a:gdLst>
              <a:gd name="connsiteX0" fmla="*/ 90 w 91660"/>
              <a:gd name="connsiteY0" fmla="*/ 7 h 213385"/>
              <a:gd name="connsiteX1" fmla="*/ 73242 w 91660"/>
              <a:gd name="connsiteY1" fmla="*/ 134119 h 213385"/>
              <a:gd name="connsiteX2" fmla="*/ 6186 w 91660"/>
              <a:gd name="connsiteY2" fmla="*/ 213367 h 213385"/>
              <a:gd name="connsiteX3" fmla="*/ 91530 w 91660"/>
              <a:gd name="connsiteY3" fmla="*/ 140215 h 213385"/>
              <a:gd name="connsiteX4" fmla="*/ 90 w 91660"/>
              <a:gd name="connsiteY4" fmla="*/ 7 h 21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60" h="213385">
                <a:moveTo>
                  <a:pt x="90" y="7"/>
                </a:moveTo>
                <a:cubicBezTo>
                  <a:pt x="-2958" y="-1009"/>
                  <a:pt x="72226" y="98559"/>
                  <a:pt x="73242" y="134119"/>
                </a:cubicBezTo>
                <a:cubicBezTo>
                  <a:pt x="74258" y="169679"/>
                  <a:pt x="3138" y="212351"/>
                  <a:pt x="6186" y="213367"/>
                </a:cubicBezTo>
                <a:cubicBezTo>
                  <a:pt x="9234" y="214383"/>
                  <a:pt x="87466" y="173743"/>
                  <a:pt x="91530" y="140215"/>
                </a:cubicBezTo>
                <a:cubicBezTo>
                  <a:pt x="95594" y="106687"/>
                  <a:pt x="3138" y="1023"/>
                  <a:pt x="90" y="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CB752132-4730-C707-F8ED-215528F84825}"/>
              </a:ext>
            </a:extLst>
          </p:cNvPr>
          <p:cNvSpPr/>
          <p:nvPr/>
        </p:nvSpPr>
        <p:spPr>
          <a:xfrm>
            <a:off x="2460633" y="5228580"/>
            <a:ext cx="289481" cy="404351"/>
          </a:xfrm>
          <a:custGeom>
            <a:avLst/>
            <a:gdLst>
              <a:gd name="connsiteX0" fmla="*/ 289442 w 289481"/>
              <a:gd name="connsiteY0" fmla="*/ 65315 h 404351"/>
              <a:gd name="connsiteX1" fmla="*/ 151938 w 289481"/>
              <a:gd name="connsiteY1" fmla="*/ 37814 h 404351"/>
              <a:gd name="connsiteX2" fmla="*/ 45373 w 289481"/>
              <a:gd name="connsiteY2" fmla="*/ 127191 h 404351"/>
              <a:gd name="connsiteX3" fmla="*/ 62561 w 289481"/>
              <a:gd name="connsiteY3" fmla="*/ 106566 h 404351"/>
              <a:gd name="connsiteX4" fmla="*/ 17872 w 289481"/>
              <a:gd name="connsiteY4" fmla="*/ 230319 h 404351"/>
              <a:gd name="connsiteX5" fmla="*/ 7559 w 289481"/>
              <a:gd name="connsiteY5" fmla="*/ 398761 h 404351"/>
              <a:gd name="connsiteX6" fmla="*/ 684 w 289481"/>
              <a:gd name="connsiteY6" fmla="*/ 340322 h 404351"/>
              <a:gd name="connsiteX7" fmla="*/ 24747 w 289481"/>
              <a:gd name="connsiteY7" fmla="*/ 110003 h 404351"/>
              <a:gd name="connsiteX8" fmla="*/ 121000 w 289481"/>
              <a:gd name="connsiteY8" fmla="*/ 65315 h 404351"/>
              <a:gd name="connsiteX9" fmla="*/ 138188 w 289481"/>
              <a:gd name="connsiteY9" fmla="*/ 0 h 404351"/>
              <a:gd name="connsiteX10" fmla="*/ 289442 w 289481"/>
              <a:gd name="connsiteY10" fmla="*/ 65315 h 40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481" h="404351">
                <a:moveTo>
                  <a:pt x="289442" y="65315"/>
                </a:moveTo>
                <a:cubicBezTo>
                  <a:pt x="291734" y="71617"/>
                  <a:pt x="192616" y="27501"/>
                  <a:pt x="151938" y="37814"/>
                </a:cubicBezTo>
                <a:cubicBezTo>
                  <a:pt x="111260" y="48127"/>
                  <a:pt x="45373" y="127191"/>
                  <a:pt x="45373" y="127191"/>
                </a:cubicBezTo>
                <a:cubicBezTo>
                  <a:pt x="30477" y="138650"/>
                  <a:pt x="67144" y="89378"/>
                  <a:pt x="62561" y="106566"/>
                </a:cubicBezTo>
                <a:cubicBezTo>
                  <a:pt x="57978" y="123754"/>
                  <a:pt x="27039" y="181620"/>
                  <a:pt x="17872" y="230319"/>
                </a:cubicBezTo>
                <a:cubicBezTo>
                  <a:pt x="8705" y="279018"/>
                  <a:pt x="10424" y="380427"/>
                  <a:pt x="7559" y="398761"/>
                </a:cubicBezTo>
                <a:cubicBezTo>
                  <a:pt x="4694" y="417095"/>
                  <a:pt x="-2181" y="388448"/>
                  <a:pt x="684" y="340322"/>
                </a:cubicBezTo>
                <a:cubicBezTo>
                  <a:pt x="3549" y="292196"/>
                  <a:pt x="4694" y="155837"/>
                  <a:pt x="24747" y="110003"/>
                </a:cubicBezTo>
                <a:cubicBezTo>
                  <a:pt x="44800" y="64169"/>
                  <a:pt x="102093" y="83649"/>
                  <a:pt x="121000" y="65315"/>
                </a:cubicBezTo>
                <a:cubicBezTo>
                  <a:pt x="139907" y="46981"/>
                  <a:pt x="113552" y="0"/>
                  <a:pt x="138188" y="0"/>
                </a:cubicBezTo>
                <a:cubicBezTo>
                  <a:pt x="162824" y="0"/>
                  <a:pt x="287150" y="59013"/>
                  <a:pt x="289442" y="65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A3F755D-1C4C-1800-358E-307AD201FF83}"/>
              </a:ext>
            </a:extLst>
          </p:cNvPr>
          <p:cNvSpPr/>
          <p:nvPr/>
        </p:nvSpPr>
        <p:spPr>
          <a:xfrm>
            <a:off x="2495261" y="5271091"/>
            <a:ext cx="278896" cy="670540"/>
          </a:xfrm>
          <a:custGeom>
            <a:avLst/>
            <a:gdLst>
              <a:gd name="connsiteX0" fmla="*/ 278877 w 278896"/>
              <a:gd name="connsiteY0" fmla="*/ 22804 h 670540"/>
              <a:gd name="connsiteX1" fmla="*/ 120748 w 278896"/>
              <a:gd name="connsiteY1" fmla="*/ 22804 h 670540"/>
              <a:gd name="connsiteX2" fmla="*/ 41683 w 278896"/>
              <a:gd name="connsiteY2" fmla="*/ 125932 h 670540"/>
              <a:gd name="connsiteX3" fmla="*/ 38246 w 278896"/>
              <a:gd name="connsiteY3" fmla="*/ 277186 h 670540"/>
              <a:gd name="connsiteX4" fmla="*/ 34808 w 278896"/>
              <a:gd name="connsiteY4" fmla="*/ 256560 h 670540"/>
              <a:gd name="connsiteX5" fmla="*/ 31371 w 278896"/>
              <a:gd name="connsiteY5" fmla="*/ 352813 h 670540"/>
              <a:gd name="connsiteX6" fmla="*/ 100122 w 278896"/>
              <a:gd name="connsiteY6" fmla="*/ 476566 h 670540"/>
              <a:gd name="connsiteX7" fmla="*/ 86372 w 278896"/>
              <a:gd name="connsiteY7" fmla="*/ 445628 h 670540"/>
              <a:gd name="connsiteX8" fmla="*/ 210125 w 278896"/>
              <a:gd name="connsiteY8" fmla="*/ 665634 h 670540"/>
              <a:gd name="connsiteX9" fmla="*/ 124186 w 278896"/>
              <a:gd name="connsiteY9" fmla="*/ 576256 h 670540"/>
              <a:gd name="connsiteX10" fmla="*/ 14183 w 278896"/>
              <a:gd name="connsiteY10" fmla="*/ 325312 h 670540"/>
              <a:gd name="connsiteX11" fmla="*/ 14183 w 278896"/>
              <a:gd name="connsiteY11" fmla="*/ 170620 h 670540"/>
              <a:gd name="connsiteX12" fmla="*/ 131061 w 278896"/>
              <a:gd name="connsiteY12" fmla="*/ 9053 h 670540"/>
              <a:gd name="connsiteX13" fmla="*/ 278877 w 278896"/>
              <a:gd name="connsiteY13" fmla="*/ 22804 h 67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896" h="670540">
                <a:moveTo>
                  <a:pt x="278877" y="22804"/>
                </a:moveTo>
                <a:cubicBezTo>
                  <a:pt x="277158" y="25096"/>
                  <a:pt x="160280" y="5616"/>
                  <a:pt x="120748" y="22804"/>
                </a:cubicBezTo>
                <a:cubicBezTo>
                  <a:pt x="81216" y="39992"/>
                  <a:pt x="55433" y="83535"/>
                  <a:pt x="41683" y="125932"/>
                </a:cubicBezTo>
                <a:cubicBezTo>
                  <a:pt x="27933" y="168329"/>
                  <a:pt x="39392" y="255415"/>
                  <a:pt x="38246" y="277186"/>
                </a:cubicBezTo>
                <a:cubicBezTo>
                  <a:pt x="37100" y="298957"/>
                  <a:pt x="35954" y="243956"/>
                  <a:pt x="34808" y="256560"/>
                </a:cubicBezTo>
                <a:cubicBezTo>
                  <a:pt x="33662" y="269164"/>
                  <a:pt x="20485" y="316145"/>
                  <a:pt x="31371" y="352813"/>
                </a:cubicBezTo>
                <a:cubicBezTo>
                  <a:pt x="42257" y="389481"/>
                  <a:pt x="90955" y="461097"/>
                  <a:pt x="100122" y="476566"/>
                </a:cubicBezTo>
                <a:cubicBezTo>
                  <a:pt x="109289" y="492035"/>
                  <a:pt x="68038" y="414117"/>
                  <a:pt x="86372" y="445628"/>
                </a:cubicBezTo>
                <a:cubicBezTo>
                  <a:pt x="104706" y="477139"/>
                  <a:pt x="203823" y="643863"/>
                  <a:pt x="210125" y="665634"/>
                </a:cubicBezTo>
                <a:cubicBezTo>
                  <a:pt x="216427" y="687405"/>
                  <a:pt x="156843" y="632976"/>
                  <a:pt x="124186" y="576256"/>
                </a:cubicBezTo>
                <a:cubicBezTo>
                  <a:pt x="91529" y="519536"/>
                  <a:pt x="32517" y="392918"/>
                  <a:pt x="14183" y="325312"/>
                </a:cubicBezTo>
                <a:cubicBezTo>
                  <a:pt x="-4151" y="257706"/>
                  <a:pt x="-5297" y="223330"/>
                  <a:pt x="14183" y="170620"/>
                </a:cubicBezTo>
                <a:cubicBezTo>
                  <a:pt x="33663" y="117910"/>
                  <a:pt x="94966" y="34835"/>
                  <a:pt x="131061" y="9053"/>
                </a:cubicBezTo>
                <a:cubicBezTo>
                  <a:pt x="167156" y="-16729"/>
                  <a:pt x="280596" y="20512"/>
                  <a:pt x="278877" y="22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88D4836-6B55-8DE3-8833-04505E9C38FD}"/>
              </a:ext>
            </a:extLst>
          </p:cNvPr>
          <p:cNvSpPr/>
          <p:nvPr/>
        </p:nvSpPr>
        <p:spPr>
          <a:xfrm>
            <a:off x="2485379" y="5658139"/>
            <a:ext cx="385834" cy="676572"/>
          </a:xfrm>
          <a:custGeom>
            <a:avLst/>
            <a:gdLst>
              <a:gd name="connsiteX0" fmla="*/ 1 w 385834"/>
              <a:gd name="connsiteY0" fmla="*/ 141 h 676572"/>
              <a:gd name="connsiteX1" fmla="*/ 182194 w 385834"/>
              <a:gd name="connsiteY1" fmla="*/ 257960 h 676572"/>
              <a:gd name="connsiteX2" fmla="*/ 237195 w 385834"/>
              <a:gd name="connsiteY2" fmla="*/ 350775 h 676572"/>
              <a:gd name="connsiteX3" fmla="*/ 378137 w 385834"/>
              <a:gd name="connsiteY3" fmla="*/ 660159 h 676572"/>
              <a:gd name="connsiteX4" fmla="*/ 347198 w 385834"/>
              <a:gd name="connsiteY4" fmla="*/ 598282 h 676572"/>
              <a:gd name="connsiteX5" fmla="*/ 178756 w 385834"/>
              <a:gd name="connsiteY5" fmla="*/ 295774 h 676572"/>
              <a:gd name="connsiteX6" fmla="*/ 1 w 385834"/>
              <a:gd name="connsiteY6" fmla="*/ 141 h 67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834" h="676572">
                <a:moveTo>
                  <a:pt x="1" y="141"/>
                </a:moveTo>
                <a:cubicBezTo>
                  <a:pt x="574" y="-6161"/>
                  <a:pt x="142662" y="199521"/>
                  <a:pt x="182194" y="257960"/>
                </a:cubicBezTo>
                <a:cubicBezTo>
                  <a:pt x="221726" y="316399"/>
                  <a:pt x="204538" y="283742"/>
                  <a:pt x="237195" y="350775"/>
                </a:cubicBezTo>
                <a:cubicBezTo>
                  <a:pt x="269852" y="417808"/>
                  <a:pt x="359803" y="618908"/>
                  <a:pt x="378137" y="660159"/>
                </a:cubicBezTo>
                <a:cubicBezTo>
                  <a:pt x="396471" y="701410"/>
                  <a:pt x="380428" y="659013"/>
                  <a:pt x="347198" y="598282"/>
                </a:cubicBezTo>
                <a:cubicBezTo>
                  <a:pt x="313968" y="537551"/>
                  <a:pt x="231466" y="396037"/>
                  <a:pt x="178756" y="295774"/>
                </a:cubicBezTo>
                <a:cubicBezTo>
                  <a:pt x="126046" y="195511"/>
                  <a:pt x="-572" y="6443"/>
                  <a:pt x="1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06AF258C-B450-3909-6395-DA0B103CBB08}"/>
              </a:ext>
            </a:extLst>
          </p:cNvPr>
          <p:cNvSpPr/>
          <p:nvPr/>
        </p:nvSpPr>
        <p:spPr>
          <a:xfrm>
            <a:off x="2556458" y="5332327"/>
            <a:ext cx="413635" cy="337306"/>
          </a:xfrm>
          <a:custGeom>
            <a:avLst/>
            <a:gdLst>
              <a:gd name="connsiteX0" fmla="*/ 1112 w 413635"/>
              <a:gd name="connsiteY0" fmla="*/ 130010 h 337306"/>
              <a:gd name="connsiteX1" fmla="*/ 83614 w 413635"/>
              <a:gd name="connsiteY1" fmla="*/ 33757 h 337306"/>
              <a:gd name="connsiteX2" fmla="*/ 135178 w 413635"/>
              <a:gd name="connsiteY2" fmla="*/ 71571 h 337306"/>
              <a:gd name="connsiteX3" fmla="*/ 128303 w 413635"/>
              <a:gd name="connsiteY3" fmla="*/ 6256 h 337306"/>
              <a:gd name="connsiteX4" fmla="*/ 286432 w 413635"/>
              <a:gd name="connsiteY4" fmla="*/ 150635 h 337306"/>
              <a:gd name="connsiteX5" fmla="*/ 413623 w 413635"/>
              <a:gd name="connsiteY5" fmla="*/ 336265 h 337306"/>
              <a:gd name="connsiteX6" fmla="*/ 293307 w 413635"/>
              <a:gd name="connsiteY6" fmla="*/ 215950 h 337306"/>
              <a:gd name="connsiteX7" fmla="*/ 169554 w 413635"/>
              <a:gd name="connsiteY7" fmla="*/ 9694 h 337306"/>
              <a:gd name="connsiteX8" fmla="*/ 42363 w 413635"/>
              <a:gd name="connsiteY8" fmla="*/ 40632 h 337306"/>
              <a:gd name="connsiteX9" fmla="*/ 1112 w 413635"/>
              <a:gd name="connsiteY9" fmla="*/ 130010 h 3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635" h="337306">
                <a:moveTo>
                  <a:pt x="1112" y="130010"/>
                </a:moveTo>
                <a:cubicBezTo>
                  <a:pt x="7987" y="128864"/>
                  <a:pt x="61270" y="43497"/>
                  <a:pt x="83614" y="33757"/>
                </a:cubicBezTo>
                <a:cubicBezTo>
                  <a:pt x="105958" y="24017"/>
                  <a:pt x="127730" y="76155"/>
                  <a:pt x="135178" y="71571"/>
                </a:cubicBezTo>
                <a:cubicBezTo>
                  <a:pt x="142626" y="66987"/>
                  <a:pt x="103094" y="-6921"/>
                  <a:pt x="128303" y="6256"/>
                </a:cubicBezTo>
                <a:cubicBezTo>
                  <a:pt x="153512" y="19433"/>
                  <a:pt x="238879" y="95634"/>
                  <a:pt x="286432" y="150635"/>
                </a:cubicBezTo>
                <a:cubicBezTo>
                  <a:pt x="333985" y="205636"/>
                  <a:pt x="412477" y="325379"/>
                  <a:pt x="413623" y="336265"/>
                </a:cubicBezTo>
                <a:cubicBezTo>
                  <a:pt x="414769" y="347151"/>
                  <a:pt x="333985" y="270379"/>
                  <a:pt x="293307" y="215950"/>
                </a:cubicBezTo>
                <a:cubicBezTo>
                  <a:pt x="252629" y="161522"/>
                  <a:pt x="211378" y="38914"/>
                  <a:pt x="169554" y="9694"/>
                </a:cubicBezTo>
                <a:cubicBezTo>
                  <a:pt x="127730" y="-19526"/>
                  <a:pt x="64134" y="25163"/>
                  <a:pt x="42363" y="40632"/>
                </a:cubicBezTo>
                <a:cubicBezTo>
                  <a:pt x="20592" y="56101"/>
                  <a:pt x="-5763" y="131156"/>
                  <a:pt x="1112" y="130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29887638-2C3F-3FAB-F756-94EB8D4E0704}"/>
              </a:ext>
            </a:extLst>
          </p:cNvPr>
          <p:cNvSpPr/>
          <p:nvPr/>
        </p:nvSpPr>
        <p:spPr>
          <a:xfrm>
            <a:off x="2877002" y="6345462"/>
            <a:ext cx="458474" cy="544636"/>
          </a:xfrm>
          <a:custGeom>
            <a:avLst/>
            <a:gdLst>
              <a:gd name="connsiteX0" fmla="*/ 264 w 458474"/>
              <a:gd name="connsiteY0" fmla="*/ 336 h 544636"/>
              <a:gd name="connsiteX1" fmla="*/ 230583 w 458474"/>
              <a:gd name="connsiteY1" fmla="*/ 234093 h 544636"/>
              <a:gd name="connsiteX2" fmla="*/ 357774 w 458474"/>
              <a:gd name="connsiteY2" fmla="*/ 426598 h 544636"/>
              <a:gd name="connsiteX3" fmla="*/ 457464 w 458474"/>
              <a:gd name="connsiteY3" fmla="*/ 543476 h 544636"/>
              <a:gd name="connsiteX4" fmla="*/ 395587 w 458474"/>
              <a:gd name="connsiteY4" fmla="*/ 467849 h 544636"/>
              <a:gd name="connsiteX5" fmla="*/ 189332 w 458474"/>
              <a:gd name="connsiteY5" fmla="*/ 189404 h 544636"/>
              <a:gd name="connsiteX6" fmla="*/ 264 w 458474"/>
              <a:gd name="connsiteY6" fmla="*/ 336 h 54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474" h="544636">
                <a:moveTo>
                  <a:pt x="264" y="336"/>
                </a:moveTo>
                <a:cubicBezTo>
                  <a:pt x="7139" y="7784"/>
                  <a:pt x="170998" y="163049"/>
                  <a:pt x="230583" y="234093"/>
                </a:cubicBezTo>
                <a:cubicBezTo>
                  <a:pt x="290168" y="305137"/>
                  <a:pt x="319961" y="375034"/>
                  <a:pt x="357774" y="426598"/>
                </a:cubicBezTo>
                <a:cubicBezTo>
                  <a:pt x="395587" y="478162"/>
                  <a:pt x="451162" y="536601"/>
                  <a:pt x="457464" y="543476"/>
                </a:cubicBezTo>
                <a:cubicBezTo>
                  <a:pt x="463766" y="550351"/>
                  <a:pt x="440276" y="526861"/>
                  <a:pt x="395587" y="467849"/>
                </a:cubicBezTo>
                <a:cubicBezTo>
                  <a:pt x="350898" y="408837"/>
                  <a:pt x="256365" y="267896"/>
                  <a:pt x="189332" y="189404"/>
                </a:cubicBezTo>
                <a:cubicBezTo>
                  <a:pt x="122299" y="110912"/>
                  <a:pt x="-6611" y="-7112"/>
                  <a:pt x="264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F1A9CF5D-BC76-C70E-54FF-46D7F4127A3C}"/>
              </a:ext>
            </a:extLst>
          </p:cNvPr>
          <p:cNvSpPr/>
          <p:nvPr/>
        </p:nvSpPr>
        <p:spPr>
          <a:xfrm>
            <a:off x="2892507" y="6363578"/>
            <a:ext cx="236354" cy="253881"/>
          </a:xfrm>
          <a:custGeom>
            <a:avLst/>
            <a:gdLst>
              <a:gd name="connsiteX0" fmla="*/ 1947 w 236354"/>
              <a:gd name="connsiteY0" fmla="*/ 9721 h 253881"/>
              <a:gd name="connsiteX1" fmla="*/ 70699 w 236354"/>
              <a:gd name="connsiteY1" fmla="*/ 33784 h 253881"/>
              <a:gd name="connsiteX2" fmla="*/ 180702 w 236354"/>
              <a:gd name="connsiteY2" fmla="*/ 178163 h 253881"/>
              <a:gd name="connsiteX3" fmla="*/ 235704 w 236354"/>
              <a:gd name="connsiteY3" fmla="*/ 253790 h 253881"/>
              <a:gd name="connsiteX4" fmla="*/ 146326 w 236354"/>
              <a:gd name="connsiteY4" fmla="*/ 164413 h 253881"/>
              <a:gd name="connsiteX5" fmla="*/ 1947 w 236354"/>
              <a:gd name="connsiteY5" fmla="*/ 9721 h 25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354" h="253881">
                <a:moveTo>
                  <a:pt x="1947" y="9721"/>
                </a:moveTo>
                <a:cubicBezTo>
                  <a:pt x="-10658" y="-12051"/>
                  <a:pt x="40907" y="5710"/>
                  <a:pt x="70699" y="33784"/>
                </a:cubicBezTo>
                <a:cubicBezTo>
                  <a:pt x="100491" y="61858"/>
                  <a:pt x="153201" y="141495"/>
                  <a:pt x="180702" y="178163"/>
                </a:cubicBezTo>
                <a:cubicBezTo>
                  <a:pt x="208203" y="214831"/>
                  <a:pt x="241433" y="256082"/>
                  <a:pt x="235704" y="253790"/>
                </a:cubicBezTo>
                <a:cubicBezTo>
                  <a:pt x="229975" y="251498"/>
                  <a:pt x="181848" y="201081"/>
                  <a:pt x="146326" y="164413"/>
                </a:cubicBezTo>
                <a:cubicBezTo>
                  <a:pt x="110804" y="127745"/>
                  <a:pt x="14552" y="31493"/>
                  <a:pt x="1947" y="9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1DF9500C-F3A2-D02C-216F-82140E135E10}"/>
              </a:ext>
            </a:extLst>
          </p:cNvPr>
          <p:cNvSpPr/>
          <p:nvPr/>
        </p:nvSpPr>
        <p:spPr>
          <a:xfrm>
            <a:off x="2614048" y="5551814"/>
            <a:ext cx="290583" cy="708228"/>
          </a:xfrm>
          <a:custGeom>
            <a:avLst/>
            <a:gdLst>
              <a:gd name="connsiteX0" fmla="*/ 1961 w 290583"/>
              <a:gd name="connsiteY0" fmla="*/ 10213 h 708228"/>
              <a:gd name="connsiteX1" fmla="*/ 46650 w 290583"/>
              <a:gd name="connsiteY1" fmla="*/ 223344 h 708228"/>
              <a:gd name="connsiteX2" fmla="*/ 125714 w 290583"/>
              <a:gd name="connsiteY2" fmla="*/ 405536 h 708228"/>
              <a:gd name="connsiteX3" fmla="*/ 287281 w 290583"/>
              <a:gd name="connsiteY3" fmla="*/ 701169 h 708228"/>
              <a:gd name="connsiteX4" fmla="*/ 232280 w 290583"/>
              <a:gd name="connsiteY4" fmla="*/ 601479 h 708228"/>
              <a:gd name="connsiteX5" fmla="*/ 204779 w 290583"/>
              <a:gd name="connsiteY5" fmla="*/ 439912 h 708228"/>
              <a:gd name="connsiteX6" fmla="*/ 136027 w 290583"/>
              <a:gd name="connsiteY6" fmla="*/ 199281 h 708228"/>
              <a:gd name="connsiteX7" fmla="*/ 201341 w 290583"/>
              <a:gd name="connsiteY7" fmla="*/ 525852 h 708228"/>
              <a:gd name="connsiteX8" fmla="*/ 156653 w 290583"/>
              <a:gd name="connsiteY8" fmla="*/ 419287 h 708228"/>
              <a:gd name="connsiteX9" fmla="*/ 81026 w 290583"/>
              <a:gd name="connsiteY9" fmla="*/ 302409 h 708228"/>
              <a:gd name="connsiteX10" fmla="*/ 15711 w 290583"/>
              <a:gd name="connsiteY10" fmla="*/ 58339 h 708228"/>
              <a:gd name="connsiteX11" fmla="*/ 1961 w 290583"/>
              <a:gd name="connsiteY11" fmla="*/ 10213 h 70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583" h="708228">
                <a:moveTo>
                  <a:pt x="1961" y="10213"/>
                </a:moveTo>
                <a:cubicBezTo>
                  <a:pt x="7118" y="37714"/>
                  <a:pt x="26025" y="157457"/>
                  <a:pt x="46650" y="223344"/>
                </a:cubicBezTo>
                <a:cubicBezTo>
                  <a:pt x="67275" y="289231"/>
                  <a:pt x="85609" y="325899"/>
                  <a:pt x="125714" y="405536"/>
                </a:cubicBezTo>
                <a:cubicBezTo>
                  <a:pt x="165819" y="485174"/>
                  <a:pt x="269520" y="668512"/>
                  <a:pt x="287281" y="701169"/>
                </a:cubicBezTo>
                <a:cubicBezTo>
                  <a:pt x="305042" y="733826"/>
                  <a:pt x="246030" y="645022"/>
                  <a:pt x="232280" y="601479"/>
                </a:cubicBezTo>
                <a:cubicBezTo>
                  <a:pt x="218530" y="557936"/>
                  <a:pt x="220821" y="506945"/>
                  <a:pt x="204779" y="439912"/>
                </a:cubicBezTo>
                <a:cubicBezTo>
                  <a:pt x="188737" y="372879"/>
                  <a:pt x="136600" y="184958"/>
                  <a:pt x="136027" y="199281"/>
                </a:cubicBezTo>
                <a:cubicBezTo>
                  <a:pt x="135454" y="213604"/>
                  <a:pt x="197903" y="489184"/>
                  <a:pt x="201341" y="525852"/>
                </a:cubicBezTo>
                <a:cubicBezTo>
                  <a:pt x="204779" y="562520"/>
                  <a:pt x="176705" y="456527"/>
                  <a:pt x="156653" y="419287"/>
                </a:cubicBezTo>
                <a:cubicBezTo>
                  <a:pt x="136601" y="382047"/>
                  <a:pt x="104516" y="362567"/>
                  <a:pt x="81026" y="302409"/>
                </a:cubicBezTo>
                <a:cubicBezTo>
                  <a:pt x="57536" y="242251"/>
                  <a:pt x="15711" y="58339"/>
                  <a:pt x="15711" y="58339"/>
                </a:cubicBezTo>
                <a:cubicBezTo>
                  <a:pt x="1960" y="14796"/>
                  <a:pt x="-3196" y="-17288"/>
                  <a:pt x="1961" y="10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2BB8EEF-A200-ECC0-EF32-F8F6DB7DA6CD}"/>
              </a:ext>
            </a:extLst>
          </p:cNvPr>
          <p:cNvSpPr/>
          <p:nvPr/>
        </p:nvSpPr>
        <p:spPr>
          <a:xfrm>
            <a:off x="3182044" y="5960554"/>
            <a:ext cx="340958" cy="375162"/>
          </a:xfrm>
          <a:custGeom>
            <a:avLst/>
            <a:gdLst>
              <a:gd name="connsiteX0" fmla="*/ 1168 w 340958"/>
              <a:gd name="connsiteY0" fmla="*/ 234 h 375162"/>
              <a:gd name="connsiteX1" fmla="*/ 28669 w 340958"/>
              <a:gd name="connsiteY1" fmla="*/ 206490 h 375162"/>
              <a:gd name="connsiteX2" fmla="*/ 80233 w 340958"/>
              <a:gd name="connsiteY2" fmla="*/ 251178 h 375162"/>
              <a:gd name="connsiteX3" fmla="*/ 32106 w 340958"/>
              <a:gd name="connsiteY3" fmla="*/ 213365 h 375162"/>
              <a:gd name="connsiteX4" fmla="*/ 327739 w 340958"/>
              <a:gd name="connsiteY4" fmla="*/ 371494 h 375162"/>
              <a:gd name="connsiteX5" fmla="*/ 272738 w 340958"/>
              <a:gd name="connsiteY5" fmla="*/ 319930 h 375162"/>
              <a:gd name="connsiteX6" fmla="*/ 121484 w 340958"/>
              <a:gd name="connsiteY6" fmla="*/ 264929 h 375162"/>
              <a:gd name="connsiteX7" fmla="*/ 80233 w 340958"/>
              <a:gd name="connsiteY7" fmla="*/ 213365 h 375162"/>
              <a:gd name="connsiteX8" fmla="*/ 69920 w 340958"/>
              <a:gd name="connsiteY8" fmla="*/ 123987 h 375162"/>
              <a:gd name="connsiteX9" fmla="*/ 66482 w 340958"/>
              <a:gd name="connsiteY9" fmla="*/ 251178 h 375162"/>
              <a:gd name="connsiteX10" fmla="*/ 1168 w 340958"/>
              <a:gd name="connsiteY10" fmla="*/ 234 h 37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958" h="375162">
                <a:moveTo>
                  <a:pt x="1168" y="234"/>
                </a:moveTo>
                <a:cubicBezTo>
                  <a:pt x="-5134" y="-7214"/>
                  <a:pt x="15492" y="164666"/>
                  <a:pt x="28669" y="206490"/>
                </a:cubicBezTo>
                <a:cubicBezTo>
                  <a:pt x="41846" y="248314"/>
                  <a:pt x="79660" y="250032"/>
                  <a:pt x="80233" y="251178"/>
                </a:cubicBezTo>
                <a:cubicBezTo>
                  <a:pt x="80806" y="252324"/>
                  <a:pt x="-9145" y="193312"/>
                  <a:pt x="32106" y="213365"/>
                </a:cubicBezTo>
                <a:cubicBezTo>
                  <a:pt x="73357" y="233418"/>
                  <a:pt x="287634" y="353733"/>
                  <a:pt x="327739" y="371494"/>
                </a:cubicBezTo>
                <a:cubicBezTo>
                  <a:pt x="367844" y="389255"/>
                  <a:pt x="307114" y="337691"/>
                  <a:pt x="272738" y="319930"/>
                </a:cubicBezTo>
                <a:cubicBezTo>
                  <a:pt x="238362" y="302169"/>
                  <a:pt x="153568" y="282690"/>
                  <a:pt x="121484" y="264929"/>
                </a:cubicBezTo>
                <a:cubicBezTo>
                  <a:pt x="89400" y="247168"/>
                  <a:pt x="88827" y="236855"/>
                  <a:pt x="80233" y="213365"/>
                </a:cubicBezTo>
                <a:cubicBezTo>
                  <a:pt x="71639" y="189875"/>
                  <a:pt x="72212" y="117685"/>
                  <a:pt x="69920" y="123987"/>
                </a:cubicBezTo>
                <a:cubicBezTo>
                  <a:pt x="67628" y="130289"/>
                  <a:pt x="77368" y="270085"/>
                  <a:pt x="66482" y="251178"/>
                </a:cubicBezTo>
                <a:cubicBezTo>
                  <a:pt x="55596" y="232271"/>
                  <a:pt x="7470" y="7682"/>
                  <a:pt x="1168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357CE839-77C2-5D7F-0390-7E834DCFBD33}"/>
              </a:ext>
            </a:extLst>
          </p:cNvPr>
          <p:cNvSpPr/>
          <p:nvPr/>
        </p:nvSpPr>
        <p:spPr>
          <a:xfrm>
            <a:off x="3055955" y="6328755"/>
            <a:ext cx="344954" cy="142972"/>
          </a:xfrm>
          <a:custGeom>
            <a:avLst/>
            <a:gdLst>
              <a:gd name="connsiteX0" fmla="*/ 66 w 344954"/>
              <a:gd name="connsiteY0" fmla="*/ 3293 h 142972"/>
              <a:gd name="connsiteX1" fmla="*/ 113507 w 344954"/>
              <a:gd name="connsiteY1" fmla="*/ 13606 h 142972"/>
              <a:gd name="connsiteX2" fmla="*/ 158195 w 344954"/>
              <a:gd name="connsiteY2" fmla="*/ 120171 h 142972"/>
              <a:gd name="connsiteX3" fmla="*/ 299137 w 344954"/>
              <a:gd name="connsiteY3" fmla="*/ 140797 h 142972"/>
              <a:gd name="connsiteX4" fmla="*/ 340388 w 344954"/>
              <a:gd name="connsiteY4" fmla="*/ 85795 h 142972"/>
              <a:gd name="connsiteX5" fmla="*/ 206322 w 344954"/>
              <a:gd name="connsiteY5" fmla="*/ 137359 h 142972"/>
              <a:gd name="connsiteX6" fmla="*/ 130695 w 344954"/>
              <a:gd name="connsiteY6" fmla="*/ 30794 h 142972"/>
              <a:gd name="connsiteX7" fmla="*/ 66 w 344954"/>
              <a:gd name="connsiteY7" fmla="*/ 3293 h 14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954" h="142972">
                <a:moveTo>
                  <a:pt x="66" y="3293"/>
                </a:moveTo>
                <a:cubicBezTo>
                  <a:pt x="-2799" y="428"/>
                  <a:pt x="87152" y="-5874"/>
                  <a:pt x="113507" y="13606"/>
                </a:cubicBezTo>
                <a:cubicBezTo>
                  <a:pt x="139862" y="33086"/>
                  <a:pt x="127257" y="98973"/>
                  <a:pt x="158195" y="120171"/>
                </a:cubicBezTo>
                <a:cubicBezTo>
                  <a:pt x="189133" y="141370"/>
                  <a:pt x="268772" y="146526"/>
                  <a:pt x="299137" y="140797"/>
                </a:cubicBezTo>
                <a:cubicBezTo>
                  <a:pt x="329503" y="135068"/>
                  <a:pt x="355857" y="86368"/>
                  <a:pt x="340388" y="85795"/>
                </a:cubicBezTo>
                <a:cubicBezTo>
                  <a:pt x="324919" y="85222"/>
                  <a:pt x="241271" y="146526"/>
                  <a:pt x="206322" y="137359"/>
                </a:cubicBezTo>
                <a:cubicBezTo>
                  <a:pt x="171373" y="128192"/>
                  <a:pt x="159342" y="53138"/>
                  <a:pt x="130695" y="30794"/>
                </a:cubicBezTo>
                <a:cubicBezTo>
                  <a:pt x="102048" y="8450"/>
                  <a:pt x="2931" y="6158"/>
                  <a:pt x="66" y="3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59D6B34-2959-E163-A5CE-3A03B260FEF5}"/>
              </a:ext>
            </a:extLst>
          </p:cNvPr>
          <p:cNvSpPr/>
          <p:nvPr/>
        </p:nvSpPr>
        <p:spPr>
          <a:xfrm>
            <a:off x="3041525" y="6420413"/>
            <a:ext cx="754973" cy="487171"/>
          </a:xfrm>
          <a:custGeom>
            <a:avLst/>
            <a:gdLst>
              <a:gd name="connsiteX0" fmla="*/ 746 w 754973"/>
              <a:gd name="connsiteY0" fmla="*/ 1013 h 487171"/>
              <a:gd name="connsiteX1" fmla="*/ 234502 w 754973"/>
              <a:gd name="connsiteY1" fmla="*/ 272582 h 487171"/>
              <a:gd name="connsiteX2" fmla="*/ 224189 w 754973"/>
              <a:gd name="connsiteY2" fmla="*/ 293208 h 487171"/>
              <a:gd name="connsiteX3" fmla="*/ 365131 w 754973"/>
              <a:gd name="connsiteY3" fmla="*/ 454775 h 487171"/>
              <a:gd name="connsiteX4" fmla="*/ 482009 w 754973"/>
              <a:gd name="connsiteY4" fmla="*/ 451337 h 487171"/>
              <a:gd name="connsiteX5" fmla="*/ 389194 w 754973"/>
              <a:gd name="connsiteY5" fmla="*/ 478838 h 487171"/>
              <a:gd name="connsiteX6" fmla="*/ 750141 w 754973"/>
              <a:gd name="connsiteY6" fmla="*/ 410086 h 487171"/>
              <a:gd name="connsiteX7" fmla="*/ 581699 w 754973"/>
              <a:gd name="connsiteY7" fmla="*/ 454775 h 487171"/>
              <a:gd name="connsiteX8" fmla="*/ 361693 w 754973"/>
              <a:gd name="connsiteY8" fmla="*/ 482276 h 487171"/>
              <a:gd name="connsiteX9" fmla="*/ 258565 w 754973"/>
              <a:gd name="connsiteY9" fmla="*/ 351647 h 487171"/>
              <a:gd name="connsiteX10" fmla="*/ 127937 w 754973"/>
              <a:gd name="connsiteY10" fmla="*/ 176330 h 487171"/>
              <a:gd name="connsiteX11" fmla="*/ 210439 w 754973"/>
              <a:gd name="connsiteY11" fmla="*/ 279458 h 487171"/>
              <a:gd name="connsiteX12" fmla="*/ 162313 w 754973"/>
              <a:gd name="connsiteY12" fmla="*/ 183205 h 487171"/>
              <a:gd name="connsiteX13" fmla="*/ 746 w 754973"/>
              <a:gd name="connsiteY13" fmla="*/ 1013 h 48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4973" h="487171">
                <a:moveTo>
                  <a:pt x="746" y="1013"/>
                </a:moveTo>
                <a:cubicBezTo>
                  <a:pt x="12777" y="15909"/>
                  <a:pt x="197261" y="223883"/>
                  <a:pt x="234502" y="272582"/>
                </a:cubicBezTo>
                <a:cubicBezTo>
                  <a:pt x="271743" y="321281"/>
                  <a:pt x="202418" y="262843"/>
                  <a:pt x="224189" y="293208"/>
                </a:cubicBezTo>
                <a:cubicBezTo>
                  <a:pt x="245960" y="323573"/>
                  <a:pt x="322161" y="428420"/>
                  <a:pt x="365131" y="454775"/>
                </a:cubicBezTo>
                <a:cubicBezTo>
                  <a:pt x="408101" y="481130"/>
                  <a:pt x="477999" y="447327"/>
                  <a:pt x="482009" y="451337"/>
                </a:cubicBezTo>
                <a:cubicBezTo>
                  <a:pt x="486019" y="455347"/>
                  <a:pt x="344505" y="485713"/>
                  <a:pt x="389194" y="478838"/>
                </a:cubicBezTo>
                <a:cubicBezTo>
                  <a:pt x="433883" y="471963"/>
                  <a:pt x="718057" y="414097"/>
                  <a:pt x="750141" y="410086"/>
                </a:cubicBezTo>
                <a:cubicBezTo>
                  <a:pt x="782225" y="406075"/>
                  <a:pt x="646440" y="442743"/>
                  <a:pt x="581699" y="454775"/>
                </a:cubicBezTo>
                <a:cubicBezTo>
                  <a:pt x="516958" y="466807"/>
                  <a:pt x="415549" y="499464"/>
                  <a:pt x="361693" y="482276"/>
                </a:cubicBezTo>
                <a:cubicBezTo>
                  <a:pt x="307837" y="465088"/>
                  <a:pt x="297524" y="402638"/>
                  <a:pt x="258565" y="351647"/>
                </a:cubicBezTo>
                <a:cubicBezTo>
                  <a:pt x="219606" y="300656"/>
                  <a:pt x="135958" y="188362"/>
                  <a:pt x="127937" y="176330"/>
                </a:cubicBezTo>
                <a:cubicBezTo>
                  <a:pt x="119916" y="164299"/>
                  <a:pt x="204710" y="278312"/>
                  <a:pt x="210439" y="279458"/>
                </a:cubicBezTo>
                <a:cubicBezTo>
                  <a:pt x="216168" y="280604"/>
                  <a:pt x="198981" y="226748"/>
                  <a:pt x="162313" y="183205"/>
                </a:cubicBezTo>
                <a:cubicBezTo>
                  <a:pt x="125645" y="139662"/>
                  <a:pt x="-11285" y="-13883"/>
                  <a:pt x="746" y="1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6D72D21-8F2B-301B-3A09-53CA4A4C37DD}"/>
              </a:ext>
            </a:extLst>
          </p:cNvPr>
          <p:cNvSpPr/>
          <p:nvPr/>
        </p:nvSpPr>
        <p:spPr>
          <a:xfrm>
            <a:off x="2611403" y="5445120"/>
            <a:ext cx="90560" cy="203008"/>
          </a:xfrm>
          <a:custGeom>
            <a:avLst/>
            <a:gdLst>
              <a:gd name="connsiteX0" fmla="*/ 90546 w 90560"/>
              <a:gd name="connsiteY0" fmla="*/ 29 h 203008"/>
              <a:gd name="connsiteX1" fmla="*/ 11481 w 90560"/>
              <a:gd name="connsiteY1" fmla="*/ 79094 h 203008"/>
              <a:gd name="connsiteX2" fmla="*/ 1168 w 90560"/>
              <a:gd name="connsiteY2" fmla="*/ 202847 h 203008"/>
              <a:gd name="connsiteX3" fmla="*/ 18356 w 90560"/>
              <a:gd name="connsiteY3" fmla="*/ 103157 h 203008"/>
              <a:gd name="connsiteX4" fmla="*/ 18356 w 90560"/>
              <a:gd name="connsiteY4" fmla="*/ 10342 h 203008"/>
              <a:gd name="connsiteX5" fmla="*/ 4606 w 90560"/>
              <a:gd name="connsiteY5" fmla="*/ 68781 h 203008"/>
              <a:gd name="connsiteX6" fmla="*/ 90546 w 90560"/>
              <a:gd name="connsiteY6" fmla="*/ 29 h 20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60" h="203008">
                <a:moveTo>
                  <a:pt x="90546" y="29"/>
                </a:moveTo>
                <a:cubicBezTo>
                  <a:pt x="91692" y="1748"/>
                  <a:pt x="26377" y="45291"/>
                  <a:pt x="11481" y="79094"/>
                </a:cubicBezTo>
                <a:cubicBezTo>
                  <a:pt x="-3415" y="112897"/>
                  <a:pt x="22" y="198837"/>
                  <a:pt x="1168" y="202847"/>
                </a:cubicBezTo>
                <a:cubicBezTo>
                  <a:pt x="2314" y="206857"/>
                  <a:pt x="15491" y="135241"/>
                  <a:pt x="18356" y="103157"/>
                </a:cubicBezTo>
                <a:cubicBezTo>
                  <a:pt x="21221" y="71073"/>
                  <a:pt x="20648" y="16071"/>
                  <a:pt x="18356" y="10342"/>
                </a:cubicBezTo>
                <a:cubicBezTo>
                  <a:pt x="16064" y="4613"/>
                  <a:pt x="-6280" y="66489"/>
                  <a:pt x="4606" y="68781"/>
                </a:cubicBezTo>
                <a:cubicBezTo>
                  <a:pt x="15492" y="71073"/>
                  <a:pt x="89400" y="-1690"/>
                  <a:pt x="90546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74A5235E-C37F-8C5C-0B69-2B9C21640671}"/>
              </a:ext>
            </a:extLst>
          </p:cNvPr>
          <p:cNvSpPr/>
          <p:nvPr/>
        </p:nvSpPr>
        <p:spPr>
          <a:xfrm>
            <a:off x="2687081" y="5547003"/>
            <a:ext cx="149147" cy="111392"/>
          </a:xfrm>
          <a:custGeom>
            <a:avLst/>
            <a:gdLst>
              <a:gd name="connsiteX0" fmla="*/ 148934 w 149147"/>
              <a:gd name="connsiteY0" fmla="*/ 21899 h 111392"/>
              <a:gd name="connsiteX1" fmla="*/ 11430 w 149147"/>
              <a:gd name="connsiteY1" fmla="*/ 25337 h 111392"/>
              <a:gd name="connsiteX2" fmla="*/ 11430 w 149147"/>
              <a:gd name="connsiteY2" fmla="*/ 111277 h 111392"/>
              <a:gd name="connsiteX3" fmla="*/ 42369 w 149147"/>
              <a:gd name="connsiteY3" fmla="*/ 4711 h 111392"/>
              <a:gd name="connsiteX4" fmla="*/ 148934 w 149147"/>
              <a:gd name="connsiteY4" fmla="*/ 21899 h 1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47" h="111392">
                <a:moveTo>
                  <a:pt x="148934" y="21899"/>
                </a:moveTo>
                <a:cubicBezTo>
                  <a:pt x="143778" y="25337"/>
                  <a:pt x="34347" y="10441"/>
                  <a:pt x="11430" y="25337"/>
                </a:cubicBezTo>
                <a:cubicBezTo>
                  <a:pt x="-11487" y="40233"/>
                  <a:pt x="6274" y="114715"/>
                  <a:pt x="11430" y="111277"/>
                </a:cubicBezTo>
                <a:cubicBezTo>
                  <a:pt x="16586" y="107839"/>
                  <a:pt x="20598" y="20753"/>
                  <a:pt x="42369" y="4711"/>
                </a:cubicBezTo>
                <a:cubicBezTo>
                  <a:pt x="64140" y="-11331"/>
                  <a:pt x="154090" y="18461"/>
                  <a:pt x="148934" y="2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CBBFC12B-AF8D-83B4-993C-63032D53542B}"/>
              </a:ext>
            </a:extLst>
          </p:cNvPr>
          <p:cNvSpPr/>
          <p:nvPr/>
        </p:nvSpPr>
        <p:spPr>
          <a:xfrm>
            <a:off x="3074443" y="6077649"/>
            <a:ext cx="328800" cy="371353"/>
          </a:xfrm>
          <a:custGeom>
            <a:avLst/>
            <a:gdLst>
              <a:gd name="connsiteX0" fmla="*/ 15954 w 328800"/>
              <a:gd name="connsiteY0" fmla="*/ 17 h 371353"/>
              <a:gd name="connsiteX1" fmla="*/ 15954 w 328800"/>
              <a:gd name="connsiteY1" fmla="*/ 82519 h 371353"/>
              <a:gd name="connsiteX2" fmla="*/ 153458 w 328800"/>
              <a:gd name="connsiteY2" fmla="*/ 178772 h 371353"/>
              <a:gd name="connsiteX3" fmla="*/ 77831 w 328800"/>
              <a:gd name="connsiteY3" fmla="*/ 185647 h 371353"/>
              <a:gd name="connsiteX4" fmla="*/ 167208 w 328800"/>
              <a:gd name="connsiteY4" fmla="*/ 240649 h 371353"/>
              <a:gd name="connsiteX5" fmla="*/ 328775 w 328800"/>
              <a:gd name="connsiteY5" fmla="*/ 371277 h 371353"/>
              <a:gd name="connsiteX6" fmla="*/ 180959 w 328800"/>
              <a:gd name="connsiteY6" fmla="*/ 261274 h 371353"/>
              <a:gd name="connsiteX7" fmla="*/ 60643 w 328800"/>
              <a:gd name="connsiteY7" fmla="*/ 171897 h 371353"/>
              <a:gd name="connsiteX8" fmla="*/ 119082 w 328800"/>
              <a:gd name="connsiteY8" fmla="*/ 151271 h 371353"/>
              <a:gd name="connsiteX9" fmla="*/ 5641 w 328800"/>
              <a:gd name="connsiteY9" fmla="*/ 75644 h 371353"/>
              <a:gd name="connsiteX10" fmla="*/ 15954 w 328800"/>
              <a:gd name="connsiteY10" fmla="*/ 17 h 37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8800" h="371353">
                <a:moveTo>
                  <a:pt x="15954" y="17"/>
                </a:moveTo>
                <a:cubicBezTo>
                  <a:pt x="17673" y="1163"/>
                  <a:pt x="-6963" y="52726"/>
                  <a:pt x="15954" y="82519"/>
                </a:cubicBezTo>
                <a:cubicBezTo>
                  <a:pt x="38871" y="112312"/>
                  <a:pt x="143145" y="161584"/>
                  <a:pt x="153458" y="178772"/>
                </a:cubicBezTo>
                <a:cubicBezTo>
                  <a:pt x="163771" y="195960"/>
                  <a:pt x="75539" y="175334"/>
                  <a:pt x="77831" y="185647"/>
                </a:cubicBezTo>
                <a:cubicBezTo>
                  <a:pt x="80123" y="195960"/>
                  <a:pt x="125384" y="209711"/>
                  <a:pt x="167208" y="240649"/>
                </a:cubicBezTo>
                <a:cubicBezTo>
                  <a:pt x="209032" y="271587"/>
                  <a:pt x="326483" y="367840"/>
                  <a:pt x="328775" y="371277"/>
                </a:cubicBezTo>
                <a:cubicBezTo>
                  <a:pt x="331067" y="374714"/>
                  <a:pt x="180959" y="261274"/>
                  <a:pt x="180959" y="261274"/>
                </a:cubicBezTo>
                <a:cubicBezTo>
                  <a:pt x="136270" y="228044"/>
                  <a:pt x="70956" y="190231"/>
                  <a:pt x="60643" y="171897"/>
                </a:cubicBezTo>
                <a:cubicBezTo>
                  <a:pt x="50330" y="153563"/>
                  <a:pt x="128249" y="167313"/>
                  <a:pt x="119082" y="151271"/>
                </a:cubicBezTo>
                <a:cubicBezTo>
                  <a:pt x="109915" y="135229"/>
                  <a:pt x="22256" y="96269"/>
                  <a:pt x="5641" y="75644"/>
                </a:cubicBezTo>
                <a:cubicBezTo>
                  <a:pt x="-10974" y="55019"/>
                  <a:pt x="14235" y="-1129"/>
                  <a:pt x="1595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5F653414-F6C7-3EE1-3856-254A959D4804}"/>
              </a:ext>
            </a:extLst>
          </p:cNvPr>
          <p:cNvSpPr/>
          <p:nvPr/>
        </p:nvSpPr>
        <p:spPr>
          <a:xfrm>
            <a:off x="2918493" y="6276832"/>
            <a:ext cx="240738" cy="263079"/>
          </a:xfrm>
          <a:custGeom>
            <a:avLst/>
            <a:gdLst>
              <a:gd name="connsiteX0" fmla="*/ 24 w 240738"/>
              <a:gd name="connsiteY0" fmla="*/ 215 h 263079"/>
              <a:gd name="connsiteX1" fmla="*/ 127215 w 240738"/>
              <a:gd name="connsiteY1" fmla="*/ 103342 h 263079"/>
              <a:gd name="connsiteX2" fmla="*/ 237218 w 240738"/>
              <a:gd name="connsiteY2" fmla="*/ 261472 h 263079"/>
              <a:gd name="connsiteX3" fmla="*/ 185654 w 240738"/>
              <a:gd name="connsiteY3" fmla="*/ 178970 h 263079"/>
              <a:gd name="connsiteX4" fmla="*/ 120340 w 240738"/>
              <a:gd name="connsiteY4" fmla="*/ 79279 h 263079"/>
              <a:gd name="connsiteX5" fmla="*/ 240656 w 240738"/>
              <a:gd name="connsiteY5" fmla="*/ 82717 h 263079"/>
              <a:gd name="connsiteX6" fmla="*/ 137528 w 240738"/>
              <a:gd name="connsiteY6" fmla="*/ 75842 h 263079"/>
              <a:gd name="connsiteX7" fmla="*/ 24 w 240738"/>
              <a:gd name="connsiteY7" fmla="*/ 215 h 26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38" h="263079">
                <a:moveTo>
                  <a:pt x="24" y="215"/>
                </a:moveTo>
                <a:cubicBezTo>
                  <a:pt x="-1695" y="4798"/>
                  <a:pt x="87683" y="59799"/>
                  <a:pt x="127215" y="103342"/>
                </a:cubicBezTo>
                <a:cubicBezTo>
                  <a:pt x="166747" y="146885"/>
                  <a:pt x="227478" y="248867"/>
                  <a:pt x="237218" y="261472"/>
                </a:cubicBezTo>
                <a:cubicBezTo>
                  <a:pt x="246958" y="274077"/>
                  <a:pt x="205134" y="209335"/>
                  <a:pt x="185654" y="178970"/>
                </a:cubicBezTo>
                <a:cubicBezTo>
                  <a:pt x="166174" y="148605"/>
                  <a:pt x="111173" y="95321"/>
                  <a:pt x="120340" y="79279"/>
                </a:cubicBezTo>
                <a:cubicBezTo>
                  <a:pt x="129507" y="63237"/>
                  <a:pt x="237791" y="83290"/>
                  <a:pt x="240656" y="82717"/>
                </a:cubicBezTo>
                <a:cubicBezTo>
                  <a:pt x="243521" y="82144"/>
                  <a:pt x="170758" y="86155"/>
                  <a:pt x="137528" y="75842"/>
                </a:cubicBezTo>
                <a:cubicBezTo>
                  <a:pt x="104298" y="65529"/>
                  <a:pt x="1743" y="-4368"/>
                  <a:pt x="24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716BCC5E-84B1-D8C3-0284-EA3614F7EAE7}"/>
              </a:ext>
            </a:extLst>
          </p:cNvPr>
          <p:cNvSpPr/>
          <p:nvPr/>
        </p:nvSpPr>
        <p:spPr>
          <a:xfrm>
            <a:off x="2564224" y="5502812"/>
            <a:ext cx="46819" cy="246370"/>
          </a:xfrm>
          <a:custGeom>
            <a:avLst/>
            <a:gdLst>
              <a:gd name="connsiteX0" fmla="*/ 221 w 46819"/>
              <a:gd name="connsiteY0" fmla="*/ 776 h 246370"/>
              <a:gd name="connsiteX1" fmla="*/ 7096 w 46819"/>
              <a:gd name="connsiteY1" fmla="*/ 97029 h 246370"/>
              <a:gd name="connsiteX2" fmla="*/ 44910 w 46819"/>
              <a:gd name="connsiteY2" fmla="*/ 241408 h 246370"/>
              <a:gd name="connsiteX3" fmla="*/ 38035 w 46819"/>
              <a:gd name="connsiteY3" fmla="*/ 207032 h 246370"/>
              <a:gd name="connsiteX4" fmla="*/ 10534 w 46819"/>
              <a:gd name="connsiteY4" fmla="*/ 148593 h 246370"/>
              <a:gd name="connsiteX5" fmla="*/ 221 w 46819"/>
              <a:gd name="connsiteY5" fmla="*/ 776 h 24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19" h="246370">
                <a:moveTo>
                  <a:pt x="221" y="776"/>
                </a:moveTo>
                <a:cubicBezTo>
                  <a:pt x="-352" y="-7818"/>
                  <a:pt x="-352" y="56924"/>
                  <a:pt x="7096" y="97029"/>
                </a:cubicBezTo>
                <a:cubicBezTo>
                  <a:pt x="14544" y="137134"/>
                  <a:pt x="39754" y="223074"/>
                  <a:pt x="44910" y="241408"/>
                </a:cubicBezTo>
                <a:cubicBezTo>
                  <a:pt x="50066" y="259742"/>
                  <a:pt x="43764" y="222501"/>
                  <a:pt x="38035" y="207032"/>
                </a:cubicBezTo>
                <a:cubicBezTo>
                  <a:pt x="32306" y="191563"/>
                  <a:pt x="17409" y="182396"/>
                  <a:pt x="10534" y="148593"/>
                </a:cubicBezTo>
                <a:cubicBezTo>
                  <a:pt x="3659" y="114790"/>
                  <a:pt x="794" y="9370"/>
                  <a:pt x="221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5128983F-0822-6AF3-98B7-033DD7B15D92}"/>
              </a:ext>
            </a:extLst>
          </p:cNvPr>
          <p:cNvSpPr/>
          <p:nvPr/>
        </p:nvSpPr>
        <p:spPr>
          <a:xfrm>
            <a:off x="3815383" y="6418405"/>
            <a:ext cx="648029" cy="1251125"/>
          </a:xfrm>
          <a:custGeom>
            <a:avLst/>
            <a:gdLst>
              <a:gd name="connsiteX0" fmla="*/ 99 w 648029"/>
              <a:gd name="connsiteY0" fmla="*/ 2130 h 1251125"/>
              <a:gd name="connsiteX1" fmla="*/ 296128 w 648029"/>
              <a:gd name="connsiteY1" fmla="*/ 804697 h 1251125"/>
              <a:gd name="connsiteX2" fmla="*/ 296128 w 648029"/>
              <a:gd name="connsiteY2" fmla="*/ 666550 h 1251125"/>
              <a:gd name="connsiteX3" fmla="*/ 631627 w 648029"/>
              <a:gd name="connsiteY3" fmla="*/ 1232294 h 1251125"/>
              <a:gd name="connsiteX4" fmla="*/ 565843 w 648029"/>
              <a:gd name="connsiteY4" fmla="*/ 1080991 h 1251125"/>
              <a:gd name="connsiteX5" fmla="*/ 302706 w 648029"/>
              <a:gd name="connsiteY5" fmla="*/ 732335 h 1251125"/>
              <a:gd name="connsiteX6" fmla="*/ 263236 w 648029"/>
              <a:gd name="connsiteY6" fmla="*/ 574453 h 1251125"/>
              <a:gd name="connsiteX7" fmla="*/ 99 w 648029"/>
              <a:gd name="connsiteY7" fmla="*/ 2130 h 125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29" h="1251125">
                <a:moveTo>
                  <a:pt x="99" y="2130"/>
                </a:moveTo>
                <a:cubicBezTo>
                  <a:pt x="5581" y="40504"/>
                  <a:pt x="246790" y="693960"/>
                  <a:pt x="296128" y="804697"/>
                </a:cubicBezTo>
                <a:cubicBezTo>
                  <a:pt x="345466" y="915434"/>
                  <a:pt x="240212" y="595284"/>
                  <a:pt x="296128" y="666550"/>
                </a:cubicBezTo>
                <a:cubicBezTo>
                  <a:pt x="352044" y="737816"/>
                  <a:pt x="586675" y="1163221"/>
                  <a:pt x="631627" y="1232294"/>
                </a:cubicBezTo>
                <a:cubicBezTo>
                  <a:pt x="676580" y="1301368"/>
                  <a:pt x="620663" y="1164317"/>
                  <a:pt x="565843" y="1080991"/>
                </a:cubicBezTo>
                <a:cubicBezTo>
                  <a:pt x="511023" y="997665"/>
                  <a:pt x="353140" y="816758"/>
                  <a:pt x="302706" y="732335"/>
                </a:cubicBezTo>
                <a:cubicBezTo>
                  <a:pt x="252272" y="647912"/>
                  <a:pt x="309285" y="693961"/>
                  <a:pt x="263236" y="574453"/>
                </a:cubicBezTo>
                <a:cubicBezTo>
                  <a:pt x="217187" y="454945"/>
                  <a:pt x="-5383" y="-36244"/>
                  <a:pt x="99" y="21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89218C06-541E-6B2A-9216-A3FDD641A7B9}"/>
              </a:ext>
            </a:extLst>
          </p:cNvPr>
          <p:cNvSpPr/>
          <p:nvPr/>
        </p:nvSpPr>
        <p:spPr>
          <a:xfrm>
            <a:off x="4644363" y="7795424"/>
            <a:ext cx="1365550" cy="470644"/>
          </a:xfrm>
          <a:custGeom>
            <a:avLst/>
            <a:gdLst>
              <a:gd name="connsiteX0" fmla="*/ 0 w 1365550"/>
              <a:gd name="connsiteY0" fmla="*/ 0 h 470644"/>
              <a:gd name="connsiteX1" fmla="*/ 710469 w 1365550"/>
              <a:gd name="connsiteY1" fmla="*/ 282872 h 470644"/>
              <a:gd name="connsiteX2" fmla="*/ 506538 w 1365550"/>
              <a:gd name="connsiteY2" fmla="*/ 197353 h 470644"/>
              <a:gd name="connsiteX3" fmla="*/ 1355154 w 1365550"/>
              <a:gd name="connsiteY3" fmla="*/ 467068 h 470644"/>
              <a:gd name="connsiteX4" fmla="*/ 953870 w 1365550"/>
              <a:gd name="connsiteY4" fmla="*/ 342078 h 470644"/>
              <a:gd name="connsiteX5" fmla="*/ 578900 w 1365550"/>
              <a:gd name="connsiteY5" fmla="*/ 197353 h 470644"/>
              <a:gd name="connsiteX6" fmla="*/ 0 w 1365550"/>
              <a:gd name="connsiteY6" fmla="*/ 0 h 47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550" h="470644">
                <a:moveTo>
                  <a:pt x="0" y="0"/>
                </a:moveTo>
                <a:lnTo>
                  <a:pt x="710469" y="282872"/>
                </a:lnTo>
                <a:cubicBezTo>
                  <a:pt x="794892" y="315764"/>
                  <a:pt x="399090" y="166654"/>
                  <a:pt x="506538" y="197353"/>
                </a:cubicBezTo>
                <a:cubicBezTo>
                  <a:pt x="613986" y="228052"/>
                  <a:pt x="1280599" y="442947"/>
                  <a:pt x="1355154" y="467068"/>
                </a:cubicBezTo>
                <a:cubicBezTo>
                  <a:pt x="1429709" y="491189"/>
                  <a:pt x="1083246" y="387031"/>
                  <a:pt x="953870" y="342078"/>
                </a:cubicBezTo>
                <a:cubicBezTo>
                  <a:pt x="824494" y="297126"/>
                  <a:pt x="578900" y="197353"/>
                  <a:pt x="578900" y="1973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3D1D91E-4C5D-B665-818B-6E44C299DCD0}"/>
              </a:ext>
            </a:extLst>
          </p:cNvPr>
          <p:cNvSpPr/>
          <p:nvPr/>
        </p:nvSpPr>
        <p:spPr>
          <a:xfrm>
            <a:off x="3745985" y="2846025"/>
            <a:ext cx="1630210" cy="1445139"/>
          </a:xfrm>
          <a:custGeom>
            <a:avLst/>
            <a:gdLst>
              <a:gd name="connsiteX0" fmla="*/ 1490435 w 1630210"/>
              <a:gd name="connsiteY0" fmla="*/ 55057 h 1445139"/>
              <a:gd name="connsiteX1" fmla="*/ 773388 w 1630210"/>
              <a:gd name="connsiteY1" fmla="*/ 403713 h 1445139"/>
              <a:gd name="connsiteX2" fmla="*/ 924691 w 1630210"/>
              <a:gd name="connsiteY2" fmla="*/ 436605 h 1445139"/>
              <a:gd name="connsiteX3" fmla="*/ 470780 w 1630210"/>
              <a:gd name="connsiteY3" fmla="*/ 798418 h 1445139"/>
              <a:gd name="connsiteX4" fmla="*/ 595770 w 1630210"/>
              <a:gd name="connsiteY4" fmla="*/ 706320 h 1445139"/>
              <a:gd name="connsiteX5" fmla="*/ 10291 w 1630210"/>
              <a:gd name="connsiteY5" fmla="*/ 1429946 h 1445139"/>
              <a:gd name="connsiteX6" fmla="*/ 247114 w 1630210"/>
              <a:gd name="connsiteY6" fmla="*/ 1153653 h 1445139"/>
              <a:gd name="connsiteX7" fmla="*/ 562878 w 1630210"/>
              <a:gd name="connsiteY7" fmla="*/ 627379 h 1445139"/>
              <a:gd name="connsiteX8" fmla="*/ 391839 w 1630210"/>
              <a:gd name="connsiteY8" fmla="*/ 745791 h 1445139"/>
              <a:gd name="connsiteX9" fmla="*/ 766809 w 1630210"/>
              <a:gd name="connsiteY9" fmla="*/ 318194 h 1445139"/>
              <a:gd name="connsiteX10" fmla="*/ 549721 w 1630210"/>
              <a:gd name="connsiteY10" fmla="*/ 462919 h 1445139"/>
              <a:gd name="connsiteX11" fmla="*/ 1543062 w 1630210"/>
              <a:gd name="connsiteY11" fmla="*/ 41900 h 1445139"/>
              <a:gd name="connsiteX12" fmla="*/ 1490435 w 1630210"/>
              <a:gd name="connsiteY12" fmla="*/ 55057 h 14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210" h="1445139">
                <a:moveTo>
                  <a:pt x="1490435" y="55057"/>
                </a:moveTo>
                <a:cubicBezTo>
                  <a:pt x="1362156" y="115359"/>
                  <a:pt x="867679" y="340122"/>
                  <a:pt x="773388" y="403713"/>
                </a:cubicBezTo>
                <a:cubicBezTo>
                  <a:pt x="679097" y="467304"/>
                  <a:pt x="975126" y="370821"/>
                  <a:pt x="924691" y="436605"/>
                </a:cubicBezTo>
                <a:cubicBezTo>
                  <a:pt x="874256" y="502389"/>
                  <a:pt x="525600" y="753466"/>
                  <a:pt x="470780" y="798418"/>
                </a:cubicBezTo>
                <a:cubicBezTo>
                  <a:pt x="415960" y="843370"/>
                  <a:pt x="672518" y="601065"/>
                  <a:pt x="595770" y="706320"/>
                </a:cubicBezTo>
                <a:cubicBezTo>
                  <a:pt x="519022" y="811575"/>
                  <a:pt x="68400" y="1355391"/>
                  <a:pt x="10291" y="1429946"/>
                </a:cubicBezTo>
                <a:cubicBezTo>
                  <a:pt x="-47818" y="1504501"/>
                  <a:pt x="155016" y="1287414"/>
                  <a:pt x="247114" y="1153653"/>
                </a:cubicBezTo>
                <a:cubicBezTo>
                  <a:pt x="339212" y="1019892"/>
                  <a:pt x="538757" y="695356"/>
                  <a:pt x="562878" y="627379"/>
                </a:cubicBezTo>
                <a:cubicBezTo>
                  <a:pt x="586999" y="559402"/>
                  <a:pt x="357851" y="797322"/>
                  <a:pt x="391839" y="745791"/>
                </a:cubicBezTo>
                <a:cubicBezTo>
                  <a:pt x="425827" y="694260"/>
                  <a:pt x="740495" y="365339"/>
                  <a:pt x="766809" y="318194"/>
                </a:cubicBezTo>
                <a:cubicBezTo>
                  <a:pt x="793123" y="271049"/>
                  <a:pt x="420346" y="508968"/>
                  <a:pt x="549721" y="462919"/>
                </a:cubicBezTo>
                <a:cubicBezTo>
                  <a:pt x="679096" y="416870"/>
                  <a:pt x="1384083" y="108781"/>
                  <a:pt x="1543062" y="41900"/>
                </a:cubicBezTo>
                <a:cubicBezTo>
                  <a:pt x="1702041" y="-24981"/>
                  <a:pt x="1618714" y="-5245"/>
                  <a:pt x="1490435" y="550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8FA5B947-417E-BD6E-AD7F-E0101E357B37}"/>
              </a:ext>
            </a:extLst>
          </p:cNvPr>
          <p:cNvSpPr/>
          <p:nvPr/>
        </p:nvSpPr>
        <p:spPr>
          <a:xfrm>
            <a:off x="3479258" y="4288992"/>
            <a:ext cx="586437" cy="919435"/>
          </a:xfrm>
          <a:custGeom>
            <a:avLst/>
            <a:gdLst>
              <a:gd name="connsiteX0" fmla="*/ 586204 w 586437"/>
              <a:gd name="connsiteY0" fmla="*/ 136 h 919435"/>
              <a:gd name="connsiteX1" fmla="*/ 33617 w 586437"/>
              <a:gd name="connsiteY1" fmla="*/ 401420 h 919435"/>
              <a:gd name="connsiteX2" fmla="*/ 270440 w 586437"/>
              <a:gd name="connsiteY2" fmla="*/ 348792 h 919435"/>
              <a:gd name="connsiteX3" fmla="*/ 86244 w 586437"/>
              <a:gd name="connsiteY3" fmla="*/ 559302 h 919435"/>
              <a:gd name="connsiteX4" fmla="*/ 270440 w 586437"/>
              <a:gd name="connsiteY4" fmla="*/ 486939 h 919435"/>
              <a:gd name="connsiteX5" fmla="*/ 725 w 586437"/>
              <a:gd name="connsiteY5" fmla="*/ 914536 h 919435"/>
              <a:gd name="connsiteX6" fmla="*/ 198077 w 586437"/>
              <a:gd name="connsiteY6" fmla="*/ 690870 h 919435"/>
              <a:gd name="connsiteX7" fmla="*/ 408587 w 586437"/>
              <a:gd name="connsiteY7" fmla="*/ 269851 h 919435"/>
              <a:gd name="connsiteX8" fmla="*/ 105979 w 586437"/>
              <a:gd name="connsiteY8" fmla="*/ 355371 h 919435"/>
              <a:gd name="connsiteX9" fmla="*/ 586204 w 586437"/>
              <a:gd name="connsiteY9" fmla="*/ 136 h 91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437" h="919435">
                <a:moveTo>
                  <a:pt x="586204" y="136"/>
                </a:moveTo>
                <a:cubicBezTo>
                  <a:pt x="574144" y="7811"/>
                  <a:pt x="86244" y="343311"/>
                  <a:pt x="33617" y="401420"/>
                </a:cubicBezTo>
                <a:cubicBezTo>
                  <a:pt x="-19010" y="459529"/>
                  <a:pt x="261669" y="322478"/>
                  <a:pt x="270440" y="348792"/>
                </a:cubicBezTo>
                <a:cubicBezTo>
                  <a:pt x="279211" y="375106"/>
                  <a:pt x="86244" y="536278"/>
                  <a:pt x="86244" y="559302"/>
                </a:cubicBezTo>
                <a:cubicBezTo>
                  <a:pt x="86244" y="582326"/>
                  <a:pt x="284693" y="427733"/>
                  <a:pt x="270440" y="486939"/>
                </a:cubicBezTo>
                <a:cubicBezTo>
                  <a:pt x="256187" y="546145"/>
                  <a:pt x="12785" y="880548"/>
                  <a:pt x="725" y="914536"/>
                </a:cubicBezTo>
                <a:cubicBezTo>
                  <a:pt x="-11336" y="948525"/>
                  <a:pt x="130100" y="798317"/>
                  <a:pt x="198077" y="690870"/>
                </a:cubicBezTo>
                <a:cubicBezTo>
                  <a:pt x="266054" y="583423"/>
                  <a:pt x="423937" y="325767"/>
                  <a:pt x="408587" y="269851"/>
                </a:cubicBezTo>
                <a:cubicBezTo>
                  <a:pt x="393237" y="213935"/>
                  <a:pt x="73087" y="399227"/>
                  <a:pt x="105979" y="355371"/>
                </a:cubicBezTo>
                <a:cubicBezTo>
                  <a:pt x="138871" y="311515"/>
                  <a:pt x="598264" y="-7539"/>
                  <a:pt x="586204" y="1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51F257C-6ADD-9F2E-E768-1625B2E64A81}"/>
              </a:ext>
            </a:extLst>
          </p:cNvPr>
          <p:cNvSpPr/>
          <p:nvPr/>
        </p:nvSpPr>
        <p:spPr>
          <a:xfrm>
            <a:off x="3563124" y="5221371"/>
            <a:ext cx="272685" cy="1373450"/>
          </a:xfrm>
          <a:custGeom>
            <a:avLst/>
            <a:gdLst>
              <a:gd name="connsiteX0" fmla="*/ 147103 w 272685"/>
              <a:gd name="connsiteY0" fmla="*/ 1892 h 1373450"/>
              <a:gd name="connsiteX1" fmla="*/ 55005 w 272685"/>
              <a:gd name="connsiteY1" fmla="*/ 284764 h 1373450"/>
              <a:gd name="connsiteX2" fmla="*/ 140525 w 272685"/>
              <a:gd name="connsiteY2" fmla="*/ 567636 h 1373450"/>
              <a:gd name="connsiteX3" fmla="*/ 74741 w 272685"/>
              <a:gd name="connsiteY3" fmla="*/ 850508 h 1373450"/>
              <a:gd name="connsiteX4" fmla="*/ 272093 w 272685"/>
              <a:gd name="connsiteY4" fmla="*/ 1370203 h 1373450"/>
              <a:gd name="connsiteX5" fmla="*/ 133947 w 272685"/>
              <a:gd name="connsiteY5" fmla="*/ 1047861 h 1373450"/>
              <a:gd name="connsiteX6" fmla="*/ 81319 w 272685"/>
              <a:gd name="connsiteY6" fmla="*/ 587371 h 1373450"/>
              <a:gd name="connsiteX7" fmla="*/ 2378 w 272685"/>
              <a:gd name="connsiteY7" fmla="*/ 429489 h 1373450"/>
              <a:gd name="connsiteX8" fmla="*/ 147103 w 272685"/>
              <a:gd name="connsiteY8" fmla="*/ 1892 h 13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685" h="1373450">
                <a:moveTo>
                  <a:pt x="147103" y="1892"/>
                </a:moveTo>
                <a:cubicBezTo>
                  <a:pt x="155874" y="-22229"/>
                  <a:pt x="56101" y="190473"/>
                  <a:pt x="55005" y="284764"/>
                </a:cubicBezTo>
                <a:cubicBezTo>
                  <a:pt x="53909" y="379055"/>
                  <a:pt x="137236" y="473345"/>
                  <a:pt x="140525" y="567636"/>
                </a:cubicBezTo>
                <a:cubicBezTo>
                  <a:pt x="143814" y="661927"/>
                  <a:pt x="52813" y="716747"/>
                  <a:pt x="74741" y="850508"/>
                </a:cubicBezTo>
                <a:cubicBezTo>
                  <a:pt x="96669" y="984269"/>
                  <a:pt x="262225" y="1337311"/>
                  <a:pt x="272093" y="1370203"/>
                </a:cubicBezTo>
                <a:cubicBezTo>
                  <a:pt x="281961" y="1403095"/>
                  <a:pt x="165743" y="1178333"/>
                  <a:pt x="133947" y="1047861"/>
                </a:cubicBezTo>
                <a:cubicBezTo>
                  <a:pt x="102151" y="917389"/>
                  <a:pt x="103247" y="690433"/>
                  <a:pt x="81319" y="587371"/>
                </a:cubicBezTo>
                <a:cubicBezTo>
                  <a:pt x="59391" y="484309"/>
                  <a:pt x="-14068" y="523779"/>
                  <a:pt x="2378" y="429489"/>
                </a:cubicBezTo>
                <a:cubicBezTo>
                  <a:pt x="18824" y="335199"/>
                  <a:pt x="138332" y="26013"/>
                  <a:pt x="147103" y="1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6D3AB058-4C5A-AFF3-83DA-7AA87C5E44F0}"/>
              </a:ext>
            </a:extLst>
          </p:cNvPr>
          <p:cNvSpPr/>
          <p:nvPr/>
        </p:nvSpPr>
        <p:spPr>
          <a:xfrm>
            <a:off x="2371342" y="1746110"/>
            <a:ext cx="2241189" cy="1462117"/>
          </a:xfrm>
          <a:custGeom>
            <a:avLst/>
            <a:gdLst>
              <a:gd name="connsiteX0" fmla="*/ 2240129 w 2241189"/>
              <a:gd name="connsiteY0" fmla="*/ 62955 h 1462117"/>
              <a:gd name="connsiteX1" fmla="*/ 1608600 w 2241189"/>
              <a:gd name="connsiteY1" fmla="*/ 89268 h 1462117"/>
              <a:gd name="connsiteX2" fmla="*/ 957337 w 2241189"/>
              <a:gd name="connsiteY2" fmla="*/ 319513 h 1462117"/>
              <a:gd name="connsiteX3" fmla="*/ 1562552 w 2241189"/>
              <a:gd name="connsiteY3" fmla="*/ 95847 h 1462117"/>
              <a:gd name="connsiteX4" fmla="*/ 1075749 w 2241189"/>
              <a:gd name="connsiteY4" fmla="*/ 286621 h 1462117"/>
              <a:gd name="connsiteX5" fmla="*/ 786298 w 2241189"/>
              <a:gd name="connsiteY5" fmla="*/ 648434 h 1462117"/>
              <a:gd name="connsiteX6" fmla="*/ 23202 w 2241189"/>
              <a:gd name="connsiteY6" fmla="*/ 1431266 h 1462117"/>
              <a:gd name="connsiteX7" fmla="*/ 286339 w 2241189"/>
              <a:gd name="connsiteY7" fmla="*/ 1207599 h 1462117"/>
              <a:gd name="connsiteX8" fmla="*/ 1181003 w 2241189"/>
              <a:gd name="connsiteY8" fmla="*/ 312935 h 1462117"/>
              <a:gd name="connsiteX9" fmla="*/ 1779639 w 2241189"/>
              <a:gd name="connsiteY9" fmla="*/ 36641 h 1462117"/>
              <a:gd name="connsiteX10" fmla="*/ 1759904 w 2241189"/>
              <a:gd name="connsiteY10" fmla="*/ 3749 h 1462117"/>
              <a:gd name="connsiteX11" fmla="*/ 2240129 w 2241189"/>
              <a:gd name="connsiteY11" fmla="*/ 62955 h 14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1189" h="1462117">
                <a:moveTo>
                  <a:pt x="2240129" y="62955"/>
                </a:moveTo>
                <a:cubicBezTo>
                  <a:pt x="2214912" y="77208"/>
                  <a:pt x="1822399" y="46508"/>
                  <a:pt x="1608600" y="89268"/>
                </a:cubicBezTo>
                <a:cubicBezTo>
                  <a:pt x="1394801" y="132028"/>
                  <a:pt x="965012" y="318417"/>
                  <a:pt x="957337" y="319513"/>
                </a:cubicBezTo>
                <a:cubicBezTo>
                  <a:pt x="949662" y="320610"/>
                  <a:pt x="1542817" y="101329"/>
                  <a:pt x="1562552" y="95847"/>
                </a:cubicBezTo>
                <a:cubicBezTo>
                  <a:pt x="1582287" y="90365"/>
                  <a:pt x="1205125" y="194523"/>
                  <a:pt x="1075749" y="286621"/>
                </a:cubicBezTo>
                <a:cubicBezTo>
                  <a:pt x="946373" y="378719"/>
                  <a:pt x="961722" y="457660"/>
                  <a:pt x="786298" y="648434"/>
                </a:cubicBezTo>
                <a:cubicBezTo>
                  <a:pt x="610874" y="839208"/>
                  <a:pt x="106528" y="1338072"/>
                  <a:pt x="23202" y="1431266"/>
                </a:cubicBezTo>
                <a:cubicBezTo>
                  <a:pt x="-60124" y="1524460"/>
                  <a:pt x="93372" y="1393987"/>
                  <a:pt x="286339" y="1207599"/>
                </a:cubicBezTo>
                <a:cubicBezTo>
                  <a:pt x="479306" y="1021211"/>
                  <a:pt x="932120" y="508095"/>
                  <a:pt x="1181003" y="312935"/>
                </a:cubicBezTo>
                <a:cubicBezTo>
                  <a:pt x="1429886" y="117775"/>
                  <a:pt x="1683156" y="88172"/>
                  <a:pt x="1779639" y="36641"/>
                </a:cubicBezTo>
                <a:cubicBezTo>
                  <a:pt x="1876122" y="-14890"/>
                  <a:pt x="1686445" y="2653"/>
                  <a:pt x="1759904" y="3749"/>
                </a:cubicBezTo>
                <a:cubicBezTo>
                  <a:pt x="1833363" y="4845"/>
                  <a:pt x="2265346" y="48702"/>
                  <a:pt x="2240129" y="62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56A30CE-1428-7FFF-6132-1F3623362C8A}"/>
              </a:ext>
            </a:extLst>
          </p:cNvPr>
          <p:cNvSpPr/>
          <p:nvPr/>
        </p:nvSpPr>
        <p:spPr>
          <a:xfrm>
            <a:off x="1973842" y="3172852"/>
            <a:ext cx="630731" cy="1737228"/>
          </a:xfrm>
          <a:custGeom>
            <a:avLst/>
            <a:gdLst>
              <a:gd name="connsiteX0" fmla="*/ 624633 w 630731"/>
              <a:gd name="connsiteY0" fmla="*/ 30837 h 1737228"/>
              <a:gd name="connsiteX1" fmla="*/ 249663 w 630731"/>
              <a:gd name="connsiteY1" fmla="*/ 767620 h 1737228"/>
              <a:gd name="connsiteX2" fmla="*/ 6262 w 630731"/>
              <a:gd name="connsiteY2" fmla="*/ 1695177 h 1737228"/>
              <a:gd name="connsiteX3" fmla="*/ 104938 w 630731"/>
              <a:gd name="connsiteY3" fmla="*/ 1445197 h 1737228"/>
              <a:gd name="connsiteX4" fmla="*/ 453594 w 630731"/>
              <a:gd name="connsiteY4" fmla="*/ 267660 h 1737228"/>
              <a:gd name="connsiteX5" fmla="*/ 624633 w 630731"/>
              <a:gd name="connsiteY5" fmla="*/ 30837 h 173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731" h="1737228">
                <a:moveTo>
                  <a:pt x="624633" y="30837"/>
                </a:moveTo>
                <a:cubicBezTo>
                  <a:pt x="590645" y="114164"/>
                  <a:pt x="352725" y="490230"/>
                  <a:pt x="249663" y="767620"/>
                </a:cubicBezTo>
                <a:cubicBezTo>
                  <a:pt x="146601" y="1045010"/>
                  <a:pt x="30383" y="1582248"/>
                  <a:pt x="6262" y="1695177"/>
                </a:cubicBezTo>
                <a:cubicBezTo>
                  <a:pt x="-17859" y="1808107"/>
                  <a:pt x="30383" y="1683116"/>
                  <a:pt x="104938" y="1445197"/>
                </a:cubicBezTo>
                <a:cubicBezTo>
                  <a:pt x="179493" y="1207278"/>
                  <a:pt x="363689" y="500097"/>
                  <a:pt x="453594" y="267660"/>
                </a:cubicBezTo>
                <a:cubicBezTo>
                  <a:pt x="543499" y="35223"/>
                  <a:pt x="658621" y="-52490"/>
                  <a:pt x="624633" y="30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A6CAF8DB-9395-F66A-BCE4-DA54A2FAAE78}"/>
              </a:ext>
            </a:extLst>
          </p:cNvPr>
          <p:cNvSpPr/>
          <p:nvPr/>
        </p:nvSpPr>
        <p:spPr>
          <a:xfrm>
            <a:off x="1577111" y="5077078"/>
            <a:ext cx="367973" cy="1640727"/>
          </a:xfrm>
          <a:custGeom>
            <a:avLst/>
            <a:gdLst>
              <a:gd name="connsiteX0" fmla="*/ 343787 w 367973"/>
              <a:gd name="connsiteY0" fmla="*/ 14617 h 1640727"/>
              <a:gd name="connsiteX1" fmla="*/ 350365 w 367973"/>
              <a:gd name="connsiteY1" fmla="*/ 67244 h 1640727"/>
              <a:gd name="connsiteX2" fmla="*/ 126699 w 367973"/>
              <a:gd name="connsiteY2" fmla="*/ 573782 h 1640727"/>
              <a:gd name="connsiteX3" fmla="*/ 8288 w 367973"/>
              <a:gd name="connsiteY3" fmla="*/ 1586859 h 1640727"/>
              <a:gd name="connsiteX4" fmla="*/ 28023 w 367973"/>
              <a:gd name="connsiteY4" fmla="*/ 1363193 h 1640727"/>
              <a:gd name="connsiteX5" fmla="*/ 172748 w 367973"/>
              <a:gd name="connsiteY5" fmla="*/ 192234 h 1640727"/>
              <a:gd name="connsiteX6" fmla="*/ 264846 w 367973"/>
              <a:gd name="connsiteY6" fmla="*/ 152764 h 1640727"/>
              <a:gd name="connsiteX7" fmla="*/ 343787 w 367973"/>
              <a:gd name="connsiteY7" fmla="*/ 14617 h 164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73" h="1640727">
                <a:moveTo>
                  <a:pt x="343787" y="14617"/>
                </a:moveTo>
                <a:cubicBezTo>
                  <a:pt x="358040" y="364"/>
                  <a:pt x="386546" y="-25950"/>
                  <a:pt x="350365" y="67244"/>
                </a:cubicBezTo>
                <a:cubicBezTo>
                  <a:pt x="314184" y="160438"/>
                  <a:pt x="183712" y="320513"/>
                  <a:pt x="126699" y="573782"/>
                </a:cubicBezTo>
                <a:cubicBezTo>
                  <a:pt x="69686" y="827051"/>
                  <a:pt x="24734" y="1455291"/>
                  <a:pt x="8288" y="1586859"/>
                </a:cubicBezTo>
                <a:cubicBezTo>
                  <a:pt x="-8158" y="1718427"/>
                  <a:pt x="613" y="1595630"/>
                  <a:pt x="28023" y="1363193"/>
                </a:cubicBezTo>
                <a:cubicBezTo>
                  <a:pt x="55433" y="1130756"/>
                  <a:pt x="133277" y="393972"/>
                  <a:pt x="172748" y="192234"/>
                </a:cubicBezTo>
                <a:cubicBezTo>
                  <a:pt x="212218" y="-9504"/>
                  <a:pt x="235243" y="179078"/>
                  <a:pt x="264846" y="152764"/>
                </a:cubicBezTo>
                <a:cubicBezTo>
                  <a:pt x="294449" y="126450"/>
                  <a:pt x="329534" y="28870"/>
                  <a:pt x="343787" y="14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8988DE3-8CE5-3864-F9A6-99385A1E041D}"/>
              </a:ext>
            </a:extLst>
          </p:cNvPr>
          <p:cNvSpPr/>
          <p:nvPr/>
        </p:nvSpPr>
        <p:spPr>
          <a:xfrm>
            <a:off x="1509583" y="5960043"/>
            <a:ext cx="679704" cy="1843066"/>
          </a:xfrm>
          <a:custGeom>
            <a:avLst/>
            <a:gdLst>
              <a:gd name="connsiteX0" fmla="*/ 246854 w 679704"/>
              <a:gd name="connsiteY0" fmla="*/ 3 h 1843066"/>
              <a:gd name="connsiteX1" fmla="*/ 141600 w 679704"/>
              <a:gd name="connsiteY1" fmla="*/ 473649 h 1843066"/>
              <a:gd name="connsiteX2" fmla="*/ 319217 w 679704"/>
              <a:gd name="connsiteY2" fmla="*/ 1059128 h 1843066"/>
              <a:gd name="connsiteX3" fmla="*/ 286325 w 679704"/>
              <a:gd name="connsiteY3" fmla="*/ 973609 h 1843066"/>
              <a:gd name="connsiteX4" fmla="*/ 674452 w 679704"/>
              <a:gd name="connsiteY4" fmla="*/ 1815646 h 1843066"/>
              <a:gd name="connsiteX5" fmla="*/ 477099 w 679704"/>
              <a:gd name="connsiteY5" fmla="*/ 1532774 h 1843066"/>
              <a:gd name="connsiteX6" fmla="*/ 10031 w 679704"/>
              <a:gd name="connsiteY6" fmla="*/ 499963 h 1843066"/>
              <a:gd name="connsiteX7" fmla="*/ 148178 w 679704"/>
              <a:gd name="connsiteY7" fmla="*/ 769678 h 1843066"/>
              <a:gd name="connsiteX8" fmla="*/ 42923 w 679704"/>
              <a:gd name="connsiteY8" fmla="*/ 453914 h 1843066"/>
              <a:gd name="connsiteX9" fmla="*/ 62659 w 679704"/>
              <a:gd name="connsiteY9" fmla="*/ 480228 h 1843066"/>
              <a:gd name="connsiteX10" fmla="*/ 246854 w 679704"/>
              <a:gd name="connsiteY10" fmla="*/ 3 h 1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9704" h="1843066">
                <a:moveTo>
                  <a:pt x="246854" y="3"/>
                </a:moveTo>
                <a:cubicBezTo>
                  <a:pt x="260011" y="-1093"/>
                  <a:pt x="129539" y="297128"/>
                  <a:pt x="141600" y="473649"/>
                </a:cubicBezTo>
                <a:cubicBezTo>
                  <a:pt x="153660" y="650170"/>
                  <a:pt x="295096" y="975802"/>
                  <a:pt x="319217" y="1059128"/>
                </a:cubicBezTo>
                <a:cubicBezTo>
                  <a:pt x="343338" y="1142454"/>
                  <a:pt x="227119" y="847523"/>
                  <a:pt x="286325" y="973609"/>
                </a:cubicBezTo>
                <a:cubicBezTo>
                  <a:pt x="345531" y="1099695"/>
                  <a:pt x="642656" y="1722452"/>
                  <a:pt x="674452" y="1815646"/>
                </a:cubicBezTo>
                <a:cubicBezTo>
                  <a:pt x="706248" y="1908840"/>
                  <a:pt x="587836" y="1752054"/>
                  <a:pt x="477099" y="1532774"/>
                </a:cubicBezTo>
                <a:cubicBezTo>
                  <a:pt x="366362" y="1313494"/>
                  <a:pt x="64851" y="627146"/>
                  <a:pt x="10031" y="499963"/>
                </a:cubicBezTo>
                <a:cubicBezTo>
                  <a:pt x="-44789" y="372780"/>
                  <a:pt x="142696" y="777353"/>
                  <a:pt x="148178" y="769678"/>
                </a:cubicBezTo>
                <a:cubicBezTo>
                  <a:pt x="153660" y="762003"/>
                  <a:pt x="57176" y="502156"/>
                  <a:pt x="42923" y="453914"/>
                </a:cubicBezTo>
                <a:cubicBezTo>
                  <a:pt x="28670" y="405672"/>
                  <a:pt x="30863" y="555880"/>
                  <a:pt x="62659" y="480228"/>
                </a:cubicBezTo>
                <a:cubicBezTo>
                  <a:pt x="94455" y="404576"/>
                  <a:pt x="233697" y="1099"/>
                  <a:pt x="24685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FDCF847-5CB0-090A-E40D-731BF255946B}"/>
              </a:ext>
            </a:extLst>
          </p:cNvPr>
          <p:cNvSpPr/>
          <p:nvPr/>
        </p:nvSpPr>
        <p:spPr>
          <a:xfrm>
            <a:off x="2170207" y="7532287"/>
            <a:ext cx="1074437" cy="1049513"/>
          </a:xfrm>
          <a:custGeom>
            <a:avLst/>
            <a:gdLst>
              <a:gd name="connsiteX0" fmla="*/ 671 w 1074437"/>
              <a:gd name="connsiteY0" fmla="*/ 1 h 1049513"/>
              <a:gd name="connsiteX1" fmla="*/ 586150 w 1074437"/>
              <a:gd name="connsiteY1" fmla="*/ 710470 h 1049513"/>
              <a:gd name="connsiteX2" fmla="*/ 737453 w 1074437"/>
              <a:gd name="connsiteY2" fmla="*/ 1045969 h 1049513"/>
              <a:gd name="connsiteX3" fmla="*/ 711140 w 1074437"/>
              <a:gd name="connsiteY3" fmla="*/ 894666 h 1049513"/>
              <a:gd name="connsiteX4" fmla="*/ 1066374 w 1074437"/>
              <a:gd name="connsiteY4" fmla="*/ 1026234 h 1049513"/>
              <a:gd name="connsiteX5" fmla="*/ 915071 w 1074437"/>
              <a:gd name="connsiteY5" fmla="*/ 953871 h 1049513"/>
              <a:gd name="connsiteX6" fmla="*/ 421689 w 1074437"/>
              <a:gd name="connsiteY6" fmla="*/ 690735 h 1049513"/>
              <a:gd name="connsiteX7" fmla="*/ 467738 w 1074437"/>
              <a:gd name="connsiteY7" fmla="*/ 717048 h 1049513"/>
              <a:gd name="connsiteX8" fmla="*/ 671 w 1074437"/>
              <a:gd name="connsiteY8" fmla="*/ 1 h 10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437" h="1049513">
                <a:moveTo>
                  <a:pt x="671" y="1"/>
                </a:moveTo>
                <a:cubicBezTo>
                  <a:pt x="20406" y="-1095"/>
                  <a:pt x="463353" y="536142"/>
                  <a:pt x="586150" y="710470"/>
                </a:cubicBezTo>
                <a:cubicBezTo>
                  <a:pt x="708947" y="884798"/>
                  <a:pt x="716621" y="1015270"/>
                  <a:pt x="737453" y="1045969"/>
                </a:cubicBezTo>
                <a:cubicBezTo>
                  <a:pt x="758285" y="1076668"/>
                  <a:pt x="656320" y="897955"/>
                  <a:pt x="711140" y="894666"/>
                </a:cubicBezTo>
                <a:cubicBezTo>
                  <a:pt x="765960" y="891377"/>
                  <a:pt x="1032386" y="1016367"/>
                  <a:pt x="1066374" y="1026234"/>
                </a:cubicBezTo>
                <a:cubicBezTo>
                  <a:pt x="1100362" y="1036101"/>
                  <a:pt x="1022519" y="1009788"/>
                  <a:pt x="915071" y="953871"/>
                </a:cubicBezTo>
                <a:cubicBezTo>
                  <a:pt x="807624" y="897955"/>
                  <a:pt x="496244" y="730205"/>
                  <a:pt x="421689" y="690735"/>
                </a:cubicBezTo>
                <a:cubicBezTo>
                  <a:pt x="347134" y="651265"/>
                  <a:pt x="533522" y="827785"/>
                  <a:pt x="467738" y="717048"/>
                </a:cubicBezTo>
                <a:cubicBezTo>
                  <a:pt x="401954" y="606311"/>
                  <a:pt x="-19064" y="1097"/>
                  <a:pt x="6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8FC1A3D5-9B6E-2CA1-2E1E-44109D2D4C67}"/>
              </a:ext>
            </a:extLst>
          </p:cNvPr>
          <p:cNvSpPr/>
          <p:nvPr/>
        </p:nvSpPr>
        <p:spPr>
          <a:xfrm>
            <a:off x="4959267" y="2649396"/>
            <a:ext cx="2038965" cy="546821"/>
          </a:xfrm>
          <a:custGeom>
            <a:avLst/>
            <a:gdLst>
              <a:gd name="connsiteX0" fmla="*/ 11318 w 2038965"/>
              <a:gd name="connsiteY0" fmla="*/ 205173 h 546821"/>
              <a:gd name="connsiteX1" fmla="*/ 732287 w 2038965"/>
              <a:gd name="connsiteY1" fmla="*/ 17604 h 546821"/>
              <a:gd name="connsiteX2" fmla="*/ 1130871 w 2038965"/>
              <a:gd name="connsiteY2" fmla="*/ 158281 h 546821"/>
              <a:gd name="connsiteX3" fmla="*/ 1253964 w 2038965"/>
              <a:gd name="connsiteY3" fmla="*/ 87942 h 546821"/>
              <a:gd name="connsiteX4" fmla="*/ 1681856 w 2038965"/>
              <a:gd name="connsiteY4" fmla="*/ 234481 h 546821"/>
              <a:gd name="connsiteX5" fmla="*/ 1470841 w 2038965"/>
              <a:gd name="connsiteY5" fmla="*/ 146558 h 546821"/>
              <a:gd name="connsiteX6" fmla="*/ 2033548 w 2038965"/>
              <a:gd name="connsiteY6" fmla="*/ 545142 h 546821"/>
              <a:gd name="connsiteX7" fmla="*/ 1711164 w 2038965"/>
              <a:gd name="connsiteY7" fmla="*/ 281373 h 546821"/>
              <a:gd name="connsiteX8" fmla="*/ 996056 w 2038965"/>
              <a:gd name="connsiteY8" fmla="*/ 82081 h 546821"/>
              <a:gd name="connsiteX9" fmla="*/ 685395 w 2038965"/>
              <a:gd name="connsiteY9" fmla="*/ 19 h 546821"/>
              <a:gd name="connsiteX10" fmla="*/ 321979 w 2038965"/>
              <a:gd name="connsiteY10" fmla="*/ 87942 h 546821"/>
              <a:gd name="connsiteX11" fmla="*/ 11318 w 2038965"/>
              <a:gd name="connsiteY11" fmla="*/ 205173 h 54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8965" h="546821">
                <a:moveTo>
                  <a:pt x="11318" y="205173"/>
                </a:moveTo>
                <a:cubicBezTo>
                  <a:pt x="79703" y="193450"/>
                  <a:pt x="545695" y="25419"/>
                  <a:pt x="732287" y="17604"/>
                </a:cubicBezTo>
                <a:cubicBezTo>
                  <a:pt x="918879" y="9789"/>
                  <a:pt x="1043925" y="146558"/>
                  <a:pt x="1130871" y="158281"/>
                </a:cubicBezTo>
                <a:cubicBezTo>
                  <a:pt x="1217817" y="170004"/>
                  <a:pt x="1162133" y="75242"/>
                  <a:pt x="1253964" y="87942"/>
                </a:cubicBezTo>
                <a:cubicBezTo>
                  <a:pt x="1345795" y="100642"/>
                  <a:pt x="1645710" y="224712"/>
                  <a:pt x="1681856" y="234481"/>
                </a:cubicBezTo>
                <a:cubicBezTo>
                  <a:pt x="1718002" y="244250"/>
                  <a:pt x="1412226" y="94781"/>
                  <a:pt x="1470841" y="146558"/>
                </a:cubicBezTo>
                <a:cubicBezTo>
                  <a:pt x="1529456" y="198335"/>
                  <a:pt x="1993494" y="522673"/>
                  <a:pt x="2033548" y="545142"/>
                </a:cubicBezTo>
                <a:cubicBezTo>
                  <a:pt x="2073602" y="567611"/>
                  <a:pt x="1884079" y="358550"/>
                  <a:pt x="1711164" y="281373"/>
                </a:cubicBezTo>
                <a:cubicBezTo>
                  <a:pt x="1538249" y="204196"/>
                  <a:pt x="1167018" y="128973"/>
                  <a:pt x="996056" y="82081"/>
                </a:cubicBezTo>
                <a:cubicBezTo>
                  <a:pt x="825095" y="35189"/>
                  <a:pt x="797741" y="-958"/>
                  <a:pt x="685395" y="19"/>
                </a:cubicBezTo>
                <a:cubicBezTo>
                  <a:pt x="573049" y="996"/>
                  <a:pt x="442141" y="53750"/>
                  <a:pt x="321979" y="87942"/>
                </a:cubicBezTo>
                <a:cubicBezTo>
                  <a:pt x="201817" y="122134"/>
                  <a:pt x="-57067" y="216896"/>
                  <a:pt x="11318" y="2051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36A591E-16FE-8F9A-CC04-2C7662DE8B0A}"/>
              </a:ext>
            </a:extLst>
          </p:cNvPr>
          <p:cNvSpPr/>
          <p:nvPr/>
        </p:nvSpPr>
        <p:spPr>
          <a:xfrm>
            <a:off x="4323359" y="1482489"/>
            <a:ext cx="1742197" cy="441032"/>
          </a:xfrm>
          <a:custGeom>
            <a:avLst/>
            <a:gdLst>
              <a:gd name="connsiteX0" fmla="*/ 2456 w 1742197"/>
              <a:gd name="connsiteY0" fmla="*/ 440096 h 441032"/>
              <a:gd name="connsiteX1" fmla="*/ 360010 w 1742197"/>
              <a:gd name="connsiteY1" fmla="*/ 141157 h 441032"/>
              <a:gd name="connsiteX2" fmla="*/ 981333 w 1742197"/>
              <a:gd name="connsiteY2" fmla="*/ 111849 h 441032"/>
              <a:gd name="connsiteX3" fmla="*/ 910995 w 1742197"/>
              <a:gd name="connsiteY3" fmla="*/ 64957 h 441032"/>
              <a:gd name="connsiteX4" fmla="*/ 1737472 w 1742197"/>
              <a:gd name="connsiteY4" fmla="*/ 111849 h 441032"/>
              <a:gd name="connsiteX5" fmla="*/ 1209933 w 1742197"/>
              <a:gd name="connsiteY5" fmla="*/ 53234 h 441032"/>
              <a:gd name="connsiteX6" fmla="*/ 406903 w 1742197"/>
              <a:gd name="connsiteY6" fmla="*/ 18065 h 441032"/>
              <a:gd name="connsiteX7" fmla="*/ 283810 w 1742197"/>
              <a:gd name="connsiteY7" fmla="*/ 23926 h 441032"/>
              <a:gd name="connsiteX8" fmla="*/ 529995 w 1742197"/>
              <a:gd name="connsiteY8" fmla="*/ 29788 h 441032"/>
              <a:gd name="connsiteX9" fmla="*/ 2456 w 1742197"/>
              <a:gd name="connsiteY9" fmla="*/ 440096 h 44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2197" h="441032">
                <a:moveTo>
                  <a:pt x="2456" y="440096"/>
                </a:moveTo>
                <a:cubicBezTo>
                  <a:pt x="-25875" y="458657"/>
                  <a:pt x="196864" y="195865"/>
                  <a:pt x="360010" y="141157"/>
                </a:cubicBezTo>
                <a:cubicBezTo>
                  <a:pt x="523156" y="86449"/>
                  <a:pt x="889502" y="124549"/>
                  <a:pt x="981333" y="111849"/>
                </a:cubicBezTo>
                <a:cubicBezTo>
                  <a:pt x="1073164" y="99149"/>
                  <a:pt x="784972" y="64957"/>
                  <a:pt x="910995" y="64957"/>
                </a:cubicBezTo>
                <a:cubicBezTo>
                  <a:pt x="1037018" y="64957"/>
                  <a:pt x="1687649" y="113803"/>
                  <a:pt x="1737472" y="111849"/>
                </a:cubicBezTo>
                <a:cubicBezTo>
                  <a:pt x="1787295" y="109895"/>
                  <a:pt x="1431694" y="68865"/>
                  <a:pt x="1209933" y="53234"/>
                </a:cubicBezTo>
                <a:cubicBezTo>
                  <a:pt x="988172" y="37603"/>
                  <a:pt x="561257" y="22950"/>
                  <a:pt x="406903" y="18065"/>
                </a:cubicBezTo>
                <a:cubicBezTo>
                  <a:pt x="252549" y="13180"/>
                  <a:pt x="263295" y="21972"/>
                  <a:pt x="283810" y="23926"/>
                </a:cubicBezTo>
                <a:cubicBezTo>
                  <a:pt x="304325" y="25880"/>
                  <a:pt x="581772" y="-34689"/>
                  <a:pt x="529995" y="29788"/>
                </a:cubicBezTo>
                <a:cubicBezTo>
                  <a:pt x="478218" y="94265"/>
                  <a:pt x="30787" y="421535"/>
                  <a:pt x="2456" y="440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D21D4CE-14D4-4051-153B-517A79794760}"/>
              </a:ext>
            </a:extLst>
          </p:cNvPr>
          <p:cNvSpPr/>
          <p:nvPr/>
        </p:nvSpPr>
        <p:spPr>
          <a:xfrm>
            <a:off x="5932747" y="1694745"/>
            <a:ext cx="1895712" cy="1996523"/>
          </a:xfrm>
          <a:custGeom>
            <a:avLst/>
            <a:gdLst>
              <a:gd name="connsiteX0" fmla="*/ 57745 w 1895712"/>
              <a:gd name="connsiteY0" fmla="*/ 16824 h 1996523"/>
              <a:gd name="connsiteX1" fmla="*/ 98776 w 1895712"/>
              <a:gd name="connsiteY1" fmla="*/ 87163 h 1996523"/>
              <a:gd name="connsiteX2" fmla="*/ 860776 w 1895712"/>
              <a:gd name="connsiteY2" fmla="*/ 526778 h 1996523"/>
              <a:gd name="connsiteX3" fmla="*/ 813884 w 1895712"/>
              <a:gd name="connsiteY3" fmla="*/ 503332 h 1996523"/>
              <a:gd name="connsiteX4" fmla="*/ 1417622 w 1895712"/>
              <a:gd name="connsiteY4" fmla="*/ 1130517 h 1996523"/>
              <a:gd name="connsiteX5" fmla="*/ 1394176 w 1895712"/>
              <a:gd name="connsiteY5" fmla="*/ 1118793 h 1996523"/>
              <a:gd name="connsiteX6" fmla="*/ 1880684 w 1895712"/>
              <a:gd name="connsiteY6" fmla="*/ 1968717 h 1996523"/>
              <a:gd name="connsiteX7" fmla="*/ 1716561 w 1895712"/>
              <a:gd name="connsiteY7" fmla="*/ 1693224 h 1996523"/>
              <a:gd name="connsiteX8" fmla="*/ 1165576 w 1895712"/>
              <a:gd name="connsiteY8" fmla="*/ 737793 h 1996523"/>
              <a:gd name="connsiteX9" fmla="*/ 397715 w 1895712"/>
              <a:gd name="connsiteY9" fmla="*/ 227840 h 1996523"/>
              <a:gd name="connsiteX10" fmla="*/ 544253 w 1895712"/>
              <a:gd name="connsiteY10" fmla="*/ 304040 h 1996523"/>
              <a:gd name="connsiteX11" fmla="*/ 57745 w 1895712"/>
              <a:gd name="connsiteY11" fmla="*/ 16824 h 199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5712" h="1996523">
                <a:moveTo>
                  <a:pt x="57745" y="16824"/>
                </a:moveTo>
                <a:cubicBezTo>
                  <a:pt x="-16501" y="-19322"/>
                  <a:pt x="-35062" y="2171"/>
                  <a:pt x="98776" y="87163"/>
                </a:cubicBezTo>
                <a:cubicBezTo>
                  <a:pt x="232614" y="172155"/>
                  <a:pt x="741591" y="457417"/>
                  <a:pt x="860776" y="526778"/>
                </a:cubicBezTo>
                <a:cubicBezTo>
                  <a:pt x="979961" y="596139"/>
                  <a:pt x="721076" y="402709"/>
                  <a:pt x="813884" y="503332"/>
                </a:cubicBezTo>
                <a:cubicBezTo>
                  <a:pt x="906692" y="603955"/>
                  <a:pt x="1320907" y="1027940"/>
                  <a:pt x="1417622" y="1130517"/>
                </a:cubicBezTo>
                <a:cubicBezTo>
                  <a:pt x="1514337" y="1233094"/>
                  <a:pt x="1316999" y="979093"/>
                  <a:pt x="1394176" y="1118793"/>
                </a:cubicBezTo>
                <a:cubicBezTo>
                  <a:pt x="1471353" y="1258493"/>
                  <a:pt x="1826953" y="1872979"/>
                  <a:pt x="1880684" y="1968717"/>
                </a:cubicBezTo>
                <a:cubicBezTo>
                  <a:pt x="1934415" y="2064455"/>
                  <a:pt x="1835746" y="1898378"/>
                  <a:pt x="1716561" y="1693224"/>
                </a:cubicBezTo>
                <a:cubicBezTo>
                  <a:pt x="1597376" y="1488070"/>
                  <a:pt x="1385384" y="982024"/>
                  <a:pt x="1165576" y="737793"/>
                </a:cubicBezTo>
                <a:cubicBezTo>
                  <a:pt x="945768" y="493562"/>
                  <a:pt x="501269" y="300132"/>
                  <a:pt x="397715" y="227840"/>
                </a:cubicBezTo>
                <a:cubicBezTo>
                  <a:pt x="294161" y="155548"/>
                  <a:pt x="596030" y="336278"/>
                  <a:pt x="544253" y="304040"/>
                </a:cubicBezTo>
                <a:cubicBezTo>
                  <a:pt x="492476" y="271802"/>
                  <a:pt x="131991" y="52970"/>
                  <a:pt x="57745" y="16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099962B-9E26-47AC-D574-E8C6ED5C3A48}"/>
              </a:ext>
            </a:extLst>
          </p:cNvPr>
          <p:cNvSpPr/>
          <p:nvPr/>
        </p:nvSpPr>
        <p:spPr>
          <a:xfrm>
            <a:off x="6857325" y="3178271"/>
            <a:ext cx="670160" cy="1876258"/>
          </a:xfrm>
          <a:custGeom>
            <a:avLst/>
            <a:gdLst>
              <a:gd name="connsiteX0" fmla="*/ 675 w 670160"/>
              <a:gd name="connsiteY0" fmla="*/ 4544 h 1876258"/>
              <a:gd name="connsiteX1" fmla="*/ 569244 w 670160"/>
              <a:gd name="connsiteY1" fmla="*/ 1335114 h 1876258"/>
              <a:gd name="connsiteX2" fmla="*/ 475460 w 670160"/>
              <a:gd name="connsiteY2" fmla="*/ 1223744 h 1876258"/>
              <a:gd name="connsiteX3" fmla="*/ 621998 w 670160"/>
              <a:gd name="connsiteY3" fmla="*/ 1686806 h 1876258"/>
              <a:gd name="connsiteX4" fmla="*/ 668890 w 670160"/>
              <a:gd name="connsiteY4" fmla="*/ 1874375 h 1876258"/>
              <a:gd name="connsiteX5" fmla="*/ 580967 w 670160"/>
              <a:gd name="connsiteY5" fmla="*/ 1587160 h 1876258"/>
              <a:gd name="connsiteX6" fmla="*/ 481321 w 670160"/>
              <a:gd name="connsiteY6" fmla="*/ 907221 h 1876258"/>
              <a:gd name="connsiteX7" fmla="*/ 381675 w 670160"/>
              <a:gd name="connsiteY7" fmla="*/ 584837 h 1876258"/>
              <a:gd name="connsiteX8" fmla="*/ 452013 w 670160"/>
              <a:gd name="connsiteY8" fmla="*/ 889637 h 1876258"/>
              <a:gd name="connsiteX9" fmla="*/ 675 w 670160"/>
              <a:gd name="connsiteY9" fmla="*/ 4544 h 18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0160" h="1876258">
                <a:moveTo>
                  <a:pt x="675" y="4544"/>
                </a:moveTo>
                <a:cubicBezTo>
                  <a:pt x="20213" y="78790"/>
                  <a:pt x="490113" y="1131914"/>
                  <a:pt x="569244" y="1335114"/>
                </a:cubicBezTo>
                <a:cubicBezTo>
                  <a:pt x="648375" y="1538314"/>
                  <a:pt x="466668" y="1165129"/>
                  <a:pt x="475460" y="1223744"/>
                </a:cubicBezTo>
                <a:cubicBezTo>
                  <a:pt x="484252" y="1282359"/>
                  <a:pt x="589760" y="1578368"/>
                  <a:pt x="621998" y="1686806"/>
                </a:cubicBezTo>
                <a:cubicBezTo>
                  <a:pt x="654236" y="1795244"/>
                  <a:pt x="675728" y="1890983"/>
                  <a:pt x="668890" y="1874375"/>
                </a:cubicBezTo>
                <a:cubicBezTo>
                  <a:pt x="662052" y="1857767"/>
                  <a:pt x="612229" y="1748352"/>
                  <a:pt x="580967" y="1587160"/>
                </a:cubicBezTo>
                <a:cubicBezTo>
                  <a:pt x="549705" y="1425968"/>
                  <a:pt x="514536" y="1074275"/>
                  <a:pt x="481321" y="907221"/>
                </a:cubicBezTo>
                <a:cubicBezTo>
                  <a:pt x="448106" y="740167"/>
                  <a:pt x="386560" y="587768"/>
                  <a:pt x="381675" y="584837"/>
                </a:cubicBezTo>
                <a:cubicBezTo>
                  <a:pt x="376790" y="581906"/>
                  <a:pt x="512582" y="990260"/>
                  <a:pt x="452013" y="889637"/>
                </a:cubicBezTo>
                <a:cubicBezTo>
                  <a:pt x="391444" y="789014"/>
                  <a:pt x="-18863" y="-69702"/>
                  <a:pt x="675" y="4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8F19E23-EE43-5F03-AB58-07C1DC5973CE}"/>
              </a:ext>
            </a:extLst>
          </p:cNvPr>
          <p:cNvSpPr/>
          <p:nvPr/>
        </p:nvSpPr>
        <p:spPr>
          <a:xfrm>
            <a:off x="7969084" y="3882676"/>
            <a:ext cx="166754" cy="2115836"/>
          </a:xfrm>
          <a:custGeom>
            <a:avLst/>
            <a:gdLst>
              <a:gd name="connsiteX0" fmla="*/ 8470 w 166754"/>
              <a:gd name="connsiteY0" fmla="*/ 79724 h 2115836"/>
              <a:gd name="connsiteX1" fmla="*/ 20193 w 166754"/>
              <a:gd name="connsiteY1" fmla="*/ 161786 h 2115836"/>
              <a:gd name="connsiteX2" fmla="*/ 96393 w 166754"/>
              <a:gd name="connsiteY2" fmla="*/ 1298924 h 2115836"/>
              <a:gd name="connsiteX3" fmla="*/ 131562 w 166754"/>
              <a:gd name="connsiteY3" fmla="*/ 1199278 h 2115836"/>
              <a:gd name="connsiteX4" fmla="*/ 166731 w 166754"/>
              <a:gd name="connsiteY4" fmla="*/ 2107816 h 2115836"/>
              <a:gd name="connsiteX5" fmla="*/ 137424 w 166754"/>
              <a:gd name="connsiteY5" fmla="*/ 1586139 h 2115836"/>
              <a:gd name="connsiteX6" fmla="*/ 166731 w 166754"/>
              <a:gd name="connsiteY6" fmla="*/ 618986 h 2115836"/>
              <a:gd name="connsiteX7" fmla="*/ 131562 w 166754"/>
              <a:gd name="connsiteY7" fmla="*/ 847586 h 2115836"/>
              <a:gd name="connsiteX8" fmla="*/ 8470 w 166754"/>
              <a:gd name="connsiteY8" fmla="*/ 79724 h 21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54" h="2115836">
                <a:moveTo>
                  <a:pt x="8470" y="79724"/>
                </a:moveTo>
                <a:cubicBezTo>
                  <a:pt x="-10091" y="-34576"/>
                  <a:pt x="5539" y="-41414"/>
                  <a:pt x="20193" y="161786"/>
                </a:cubicBezTo>
                <a:cubicBezTo>
                  <a:pt x="34847" y="364986"/>
                  <a:pt x="77832" y="1126009"/>
                  <a:pt x="96393" y="1298924"/>
                </a:cubicBezTo>
                <a:cubicBezTo>
                  <a:pt x="114954" y="1471839"/>
                  <a:pt x="119839" y="1064463"/>
                  <a:pt x="131562" y="1199278"/>
                </a:cubicBezTo>
                <a:cubicBezTo>
                  <a:pt x="143285" y="1334093"/>
                  <a:pt x="165754" y="2043339"/>
                  <a:pt x="166731" y="2107816"/>
                </a:cubicBezTo>
                <a:cubicBezTo>
                  <a:pt x="167708" y="2172293"/>
                  <a:pt x="137424" y="1834277"/>
                  <a:pt x="137424" y="1586139"/>
                </a:cubicBezTo>
                <a:cubicBezTo>
                  <a:pt x="137424" y="1338001"/>
                  <a:pt x="167708" y="742078"/>
                  <a:pt x="166731" y="618986"/>
                </a:cubicBezTo>
                <a:cubicBezTo>
                  <a:pt x="165754" y="495894"/>
                  <a:pt x="160870" y="944301"/>
                  <a:pt x="131562" y="847586"/>
                </a:cubicBezTo>
                <a:cubicBezTo>
                  <a:pt x="102254" y="750871"/>
                  <a:pt x="27031" y="194024"/>
                  <a:pt x="8470" y="79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324FFEB-2531-6784-C5D7-341DA43DFFF5}"/>
              </a:ext>
            </a:extLst>
          </p:cNvPr>
          <p:cNvSpPr/>
          <p:nvPr/>
        </p:nvSpPr>
        <p:spPr>
          <a:xfrm>
            <a:off x="7584679" y="5280517"/>
            <a:ext cx="129778" cy="1249536"/>
          </a:xfrm>
          <a:custGeom>
            <a:avLst/>
            <a:gdLst>
              <a:gd name="connsiteX0" fmla="*/ 152 w 129778"/>
              <a:gd name="connsiteY0" fmla="*/ 729 h 1249536"/>
              <a:gd name="connsiteX1" fmla="*/ 76352 w 129778"/>
              <a:gd name="connsiteY1" fmla="*/ 528268 h 1249536"/>
              <a:gd name="connsiteX2" fmla="*/ 152 w 129778"/>
              <a:gd name="connsiteY2" fmla="*/ 1231652 h 1249536"/>
              <a:gd name="connsiteX3" fmla="*/ 58767 w 129778"/>
              <a:gd name="connsiteY3" fmla="*/ 997191 h 1249536"/>
              <a:gd name="connsiteX4" fmla="*/ 129106 w 129778"/>
              <a:gd name="connsiteY4" fmla="*/ 534129 h 1249536"/>
              <a:gd name="connsiteX5" fmla="*/ 93936 w 129778"/>
              <a:gd name="connsiteY5" fmla="*/ 803760 h 1249536"/>
              <a:gd name="connsiteX6" fmla="*/ 88075 w 129778"/>
              <a:gd name="connsiteY6" fmla="*/ 422760 h 1249536"/>
              <a:gd name="connsiteX7" fmla="*/ 152 w 129778"/>
              <a:gd name="connsiteY7" fmla="*/ 729 h 124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778" h="1249536">
                <a:moveTo>
                  <a:pt x="152" y="729"/>
                </a:moveTo>
                <a:cubicBezTo>
                  <a:pt x="-1802" y="18314"/>
                  <a:pt x="76352" y="323114"/>
                  <a:pt x="76352" y="528268"/>
                </a:cubicBezTo>
                <a:cubicBezTo>
                  <a:pt x="76352" y="733422"/>
                  <a:pt x="3083" y="1153498"/>
                  <a:pt x="152" y="1231652"/>
                </a:cubicBezTo>
                <a:cubicBezTo>
                  <a:pt x="-2779" y="1309806"/>
                  <a:pt x="37275" y="1113445"/>
                  <a:pt x="58767" y="997191"/>
                </a:cubicBezTo>
                <a:cubicBezTo>
                  <a:pt x="80259" y="880937"/>
                  <a:pt x="123245" y="566367"/>
                  <a:pt x="129106" y="534129"/>
                </a:cubicBezTo>
                <a:cubicBezTo>
                  <a:pt x="134967" y="501891"/>
                  <a:pt x="100775" y="822322"/>
                  <a:pt x="93936" y="803760"/>
                </a:cubicBezTo>
                <a:cubicBezTo>
                  <a:pt x="87098" y="785199"/>
                  <a:pt x="97844" y="557575"/>
                  <a:pt x="88075" y="422760"/>
                </a:cubicBezTo>
                <a:cubicBezTo>
                  <a:pt x="78306" y="287945"/>
                  <a:pt x="2106" y="-16856"/>
                  <a:pt x="152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C1B2F05-B279-AD39-36B7-49D62AC8524A}"/>
              </a:ext>
            </a:extLst>
          </p:cNvPr>
          <p:cNvSpPr/>
          <p:nvPr/>
        </p:nvSpPr>
        <p:spPr>
          <a:xfrm>
            <a:off x="8000816" y="5927544"/>
            <a:ext cx="158446" cy="1577743"/>
          </a:xfrm>
          <a:custGeom>
            <a:avLst/>
            <a:gdLst>
              <a:gd name="connsiteX0" fmla="*/ 82246 w 158446"/>
              <a:gd name="connsiteY0" fmla="*/ 86394 h 1577743"/>
              <a:gd name="connsiteX1" fmla="*/ 184 w 158446"/>
              <a:gd name="connsiteY1" fmla="*/ 1112164 h 1577743"/>
              <a:gd name="connsiteX2" fmla="*/ 58799 w 158446"/>
              <a:gd name="connsiteY2" fmla="*/ 1018379 h 1577743"/>
              <a:gd name="connsiteX3" fmla="*/ 17769 w 158446"/>
              <a:gd name="connsiteY3" fmla="*/ 1575225 h 1577743"/>
              <a:gd name="connsiteX4" fmla="*/ 93969 w 158446"/>
              <a:gd name="connsiteY4" fmla="*/ 1170779 h 1577743"/>
              <a:gd name="connsiteX5" fmla="*/ 158446 w 158446"/>
              <a:gd name="connsiteY5" fmla="*/ 10194 h 1577743"/>
              <a:gd name="connsiteX6" fmla="*/ 93969 w 158446"/>
              <a:gd name="connsiteY6" fmla="*/ 578764 h 1577743"/>
              <a:gd name="connsiteX7" fmla="*/ 82246 w 158446"/>
              <a:gd name="connsiteY7" fmla="*/ 86394 h 157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446" h="1577743">
                <a:moveTo>
                  <a:pt x="82246" y="86394"/>
                </a:moveTo>
                <a:cubicBezTo>
                  <a:pt x="66615" y="175294"/>
                  <a:pt x="4092" y="956833"/>
                  <a:pt x="184" y="1112164"/>
                </a:cubicBezTo>
                <a:cubicBezTo>
                  <a:pt x="-3724" y="1267495"/>
                  <a:pt x="55868" y="941202"/>
                  <a:pt x="58799" y="1018379"/>
                </a:cubicBezTo>
                <a:cubicBezTo>
                  <a:pt x="61730" y="1095556"/>
                  <a:pt x="11907" y="1549825"/>
                  <a:pt x="17769" y="1575225"/>
                </a:cubicBezTo>
                <a:cubicBezTo>
                  <a:pt x="23631" y="1600625"/>
                  <a:pt x="70523" y="1431617"/>
                  <a:pt x="93969" y="1170779"/>
                </a:cubicBezTo>
                <a:cubicBezTo>
                  <a:pt x="117415" y="909941"/>
                  <a:pt x="158446" y="108863"/>
                  <a:pt x="158446" y="10194"/>
                </a:cubicBezTo>
                <a:cubicBezTo>
                  <a:pt x="158446" y="-88475"/>
                  <a:pt x="101785" y="561179"/>
                  <a:pt x="93969" y="578764"/>
                </a:cubicBezTo>
                <a:cubicBezTo>
                  <a:pt x="86154" y="596349"/>
                  <a:pt x="97877" y="-2506"/>
                  <a:pt x="82246" y="86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0425A1A3-CCC4-F707-87D1-8D389059D0AF}"/>
              </a:ext>
            </a:extLst>
          </p:cNvPr>
          <p:cNvSpPr/>
          <p:nvPr/>
        </p:nvSpPr>
        <p:spPr>
          <a:xfrm>
            <a:off x="7036248" y="6969101"/>
            <a:ext cx="1048176" cy="2058936"/>
          </a:xfrm>
          <a:custGeom>
            <a:avLst/>
            <a:gdLst>
              <a:gd name="connsiteX0" fmla="*/ 1046814 w 1048176"/>
              <a:gd name="connsiteY0" fmla="*/ 268 h 2058936"/>
              <a:gd name="connsiteX1" fmla="*/ 589614 w 1048176"/>
              <a:gd name="connsiteY1" fmla="*/ 1078791 h 2058936"/>
              <a:gd name="connsiteX2" fmla="*/ 15183 w 1048176"/>
              <a:gd name="connsiteY2" fmla="*/ 2028361 h 2058936"/>
              <a:gd name="connsiteX3" fmla="*/ 208614 w 1048176"/>
              <a:gd name="connsiteY3" fmla="*/ 1741145 h 2058936"/>
              <a:gd name="connsiteX4" fmla="*/ 659952 w 1048176"/>
              <a:gd name="connsiteY4" fmla="*/ 902945 h 2058936"/>
              <a:gd name="connsiteX5" fmla="*/ 443075 w 1048176"/>
              <a:gd name="connsiteY5" fmla="*/ 1178437 h 2058936"/>
              <a:gd name="connsiteX6" fmla="*/ 1046814 w 1048176"/>
              <a:gd name="connsiteY6" fmla="*/ 268 h 20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176" h="2058936">
                <a:moveTo>
                  <a:pt x="1046814" y="268"/>
                </a:moveTo>
                <a:cubicBezTo>
                  <a:pt x="1071237" y="-16340"/>
                  <a:pt x="761553" y="740775"/>
                  <a:pt x="589614" y="1078791"/>
                </a:cubicBezTo>
                <a:cubicBezTo>
                  <a:pt x="417675" y="1416807"/>
                  <a:pt x="78683" y="1917969"/>
                  <a:pt x="15183" y="2028361"/>
                </a:cubicBezTo>
                <a:cubicBezTo>
                  <a:pt x="-48317" y="2138753"/>
                  <a:pt x="101153" y="1928714"/>
                  <a:pt x="208614" y="1741145"/>
                </a:cubicBezTo>
                <a:cubicBezTo>
                  <a:pt x="316075" y="1553576"/>
                  <a:pt x="620875" y="996730"/>
                  <a:pt x="659952" y="902945"/>
                </a:cubicBezTo>
                <a:cubicBezTo>
                  <a:pt x="699029" y="809160"/>
                  <a:pt x="373714" y="1325952"/>
                  <a:pt x="443075" y="1178437"/>
                </a:cubicBezTo>
                <a:cubicBezTo>
                  <a:pt x="512436" y="1030922"/>
                  <a:pt x="1022391" y="16876"/>
                  <a:pt x="1046814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9AB31A5-1BE4-3B61-0F04-6A727AAE0A4D}"/>
              </a:ext>
            </a:extLst>
          </p:cNvPr>
          <p:cNvSpPr/>
          <p:nvPr/>
        </p:nvSpPr>
        <p:spPr>
          <a:xfrm>
            <a:off x="5287865" y="3436406"/>
            <a:ext cx="128197" cy="231350"/>
          </a:xfrm>
          <a:custGeom>
            <a:avLst/>
            <a:gdLst>
              <a:gd name="connsiteX0" fmla="*/ 128197 w 128197"/>
              <a:gd name="connsiteY0" fmla="*/ 130 h 231350"/>
              <a:gd name="connsiteX1" fmla="*/ 7616 w 128197"/>
              <a:gd name="connsiteY1" fmla="*/ 120710 h 231350"/>
              <a:gd name="connsiteX2" fmla="*/ 17665 w 128197"/>
              <a:gd name="connsiteY2" fmla="*/ 231242 h 231350"/>
              <a:gd name="connsiteX3" fmla="*/ 7616 w 128197"/>
              <a:gd name="connsiteY3" fmla="*/ 100614 h 231350"/>
              <a:gd name="connsiteX4" fmla="*/ 128197 w 128197"/>
              <a:gd name="connsiteY4" fmla="*/ 130 h 23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97" h="231350">
                <a:moveTo>
                  <a:pt x="128197" y="130"/>
                </a:moveTo>
                <a:cubicBezTo>
                  <a:pt x="128197" y="3479"/>
                  <a:pt x="26038" y="82191"/>
                  <a:pt x="7616" y="120710"/>
                </a:cubicBezTo>
                <a:cubicBezTo>
                  <a:pt x="-10806" y="159229"/>
                  <a:pt x="17665" y="234591"/>
                  <a:pt x="17665" y="231242"/>
                </a:cubicBezTo>
                <a:cubicBezTo>
                  <a:pt x="17665" y="227893"/>
                  <a:pt x="-14155" y="142482"/>
                  <a:pt x="7616" y="100614"/>
                </a:cubicBezTo>
                <a:cubicBezTo>
                  <a:pt x="29387" y="58746"/>
                  <a:pt x="128197" y="-3219"/>
                  <a:pt x="128197" y="1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9761E90-1978-5C37-DDF1-02E32AB242C7}"/>
              </a:ext>
            </a:extLst>
          </p:cNvPr>
          <p:cNvSpPr/>
          <p:nvPr/>
        </p:nvSpPr>
        <p:spPr>
          <a:xfrm>
            <a:off x="6160433" y="3331931"/>
            <a:ext cx="391092" cy="54364"/>
          </a:xfrm>
          <a:custGeom>
            <a:avLst/>
            <a:gdLst>
              <a:gd name="connsiteX0" fmla="*/ 69545 w 391092"/>
              <a:gd name="connsiteY0" fmla="*/ 14170 h 54364"/>
              <a:gd name="connsiteX1" fmla="*/ 300657 w 391092"/>
              <a:gd name="connsiteY1" fmla="*/ 24218 h 54364"/>
              <a:gd name="connsiteX2" fmla="*/ 391092 w 391092"/>
              <a:gd name="connsiteY2" fmla="*/ 54364 h 54364"/>
              <a:gd name="connsiteX3" fmla="*/ 240367 w 391092"/>
              <a:gd name="connsiteY3" fmla="*/ 4122 h 54364"/>
              <a:gd name="connsiteX4" fmla="*/ 19303 w 391092"/>
              <a:gd name="connsiteY4" fmla="*/ 4122 h 54364"/>
              <a:gd name="connsiteX5" fmla="*/ 19303 w 391092"/>
              <a:gd name="connsiteY5" fmla="*/ 14170 h 54364"/>
              <a:gd name="connsiteX6" fmla="*/ 69545 w 391092"/>
              <a:gd name="connsiteY6" fmla="*/ 14170 h 5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092" h="54364">
                <a:moveTo>
                  <a:pt x="69545" y="14170"/>
                </a:moveTo>
                <a:cubicBezTo>
                  <a:pt x="116437" y="15845"/>
                  <a:pt x="247066" y="17519"/>
                  <a:pt x="300657" y="24218"/>
                </a:cubicBezTo>
                <a:cubicBezTo>
                  <a:pt x="354248" y="30917"/>
                  <a:pt x="391092" y="54364"/>
                  <a:pt x="391092" y="54364"/>
                </a:cubicBezTo>
                <a:cubicBezTo>
                  <a:pt x="381044" y="51015"/>
                  <a:pt x="302332" y="12496"/>
                  <a:pt x="240367" y="4122"/>
                </a:cubicBezTo>
                <a:cubicBezTo>
                  <a:pt x="178402" y="-4252"/>
                  <a:pt x="56147" y="2447"/>
                  <a:pt x="19303" y="4122"/>
                </a:cubicBezTo>
                <a:cubicBezTo>
                  <a:pt x="-17541" y="5797"/>
                  <a:pt x="7580" y="14170"/>
                  <a:pt x="19303" y="14170"/>
                </a:cubicBezTo>
                <a:cubicBezTo>
                  <a:pt x="31026" y="14170"/>
                  <a:pt x="22653" y="12495"/>
                  <a:pt x="69545" y="141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87282391-4AFC-B208-EDE3-70E826124950}"/>
              </a:ext>
            </a:extLst>
          </p:cNvPr>
          <p:cNvSpPr/>
          <p:nvPr/>
        </p:nvSpPr>
        <p:spPr>
          <a:xfrm>
            <a:off x="3795459" y="6654570"/>
            <a:ext cx="822761" cy="1257125"/>
          </a:xfrm>
          <a:custGeom>
            <a:avLst/>
            <a:gdLst>
              <a:gd name="connsiteX0" fmla="*/ 27 w 822761"/>
              <a:gd name="connsiteY0" fmla="*/ 230 h 1257125"/>
              <a:gd name="connsiteX1" fmla="*/ 254027 w 822761"/>
              <a:gd name="connsiteY1" fmla="*/ 580801 h 1257125"/>
              <a:gd name="connsiteX2" fmla="*/ 362884 w 822761"/>
              <a:gd name="connsiteY2" fmla="*/ 754973 h 1257125"/>
              <a:gd name="connsiteX3" fmla="*/ 312084 w 822761"/>
              <a:gd name="connsiteY3" fmla="*/ 740459 h 1257125"/>
              <a:gd name="connsiteX4" fmla="*/ 820084 w 822761"/>
              <a:gd name="connsiteY4" fmla="*/ 1255716 h 1257125"/>
              <a:gd name="connsiteX5" fmla="*/ 500770 w 822761"/>
              <a:gd name="connsiteY5" fmla="*/ 885601 h 1257125"/>
              <a:gd name="connsiteX6" fmla="*/ 239512 w 822761"/>
              <a:gd name="connsiteY6" fmla="*/ 653373 h 1257125"/>
              <a:gd name="connsiteX7" fmla="*/ 27 w 822761"/>
              <a:gd name="connsiteY7" fmla="*/ 230 h 125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61" h="1257125">
                <a:moveTo>
                  <a:pt x="27" y="230"/>
                </a:moveTo>
                <a:cubicBezTo>
                  <a:pt x="2446" y="-11865"/>
                  <a:pt x="193551" y="455011"/>
                  <a:pt x="254027" y="580801"/>
                </a:cubicBezTo>
                <a:cubicBezTo>
                  <a:pt x="314503" y="706591"/>
                  <a:pt x="353208" y="728363"/>
                  <a:pt x="362884" y="754973"/>
                </a:cubicBezTo>
                <a:cubicBezTo>
                  <a:pt x="372560" y="781583"/>
                  <a:pt x="235884" y="657002"/>
                  <a:pt x="312084" y="740459"/>
                </a:cubicBezTo>
                <a:cubicBezTo>
                  <a:pt x="388284" y="823916"/>
                  <a:pt x="788636" y="1231526"/>
                  <a:pt x="820084" y="1255716"/>
                </a:cubicBezTo>
                <a:cubicBezTo>
                  <a:pt x="851532" y="1279906"/>
                  <a:pt x="597532" y="985992"/>
                  <a:pt x="500770" y="885601"/>
                </a:cubicBezTo>
                <a:cubicBezTo>
                  <a:pt x="404008" y="785210"/>
                  <a:pt x="321760" y="797306"/>
                  <a:pt x="239512" y="653373"/>
                </a:cubicBezTo>
                <a:cubicBezTo>
                  <a:pt x="157264" y="509440"/>
                  <a:pt x="-2392" y="12325"/>
                  <a:pt x="27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315133AB-8BE2-8263-D176-A502285D2576}"/>
              </a:ext>
            </a:extLst>
          </p:cNvPr>
          <p:cNvSpPr/>
          <p:nvPr/>
        </p:nvSpPr>
        <p:spPr>
          <a:xfrm>
            <a:off x="6366646" y="7975358"/>
            <a:ext cx="484180" cy="276055"/>
          </a:xfrm>
          <a:custGeom>
            <a:avLst/>
            <a:gdLst>
              <a:gd name="connsiteX0" fmla="*/ 484097 w 484180"/>
              <a:gd name="connsiteY0" fmla="*/ 242 h 276055"/>
              <a:gd name="connsiteX1" fmla="*/ 179297 w 484180"/>
              <a:gd name="connsiteY1" fmla="*/ 181671 h 276055"/>
              <a:gd name="connsiteX2" fmla="*/ 426040 w 484180"/>
              <a:gd name="connsiteY2" fmla="*/ 159899 h 276055"/>
              <a:gd name="connsiteX3" fmla="*/ 5125 w 484180"/>
              <a:gd name="connsiteY3" fmla="*/ 276013 h 276055"/>
              <a:gd name="connsiteX4" fmla="*/ 208325 w 484180"/>
              <a:gd name="connsiteY4" fmla="*/ 145385 h 276055"/>
              <a:gd name="connsiteX5" fmla="*/ 484097 w 484180"/>
              <a:gd name="connsiteY5" fmla="*/ 242 h 27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80" h="276055">
                <a:moveTo>
                  <a:pt x="484097" y="242"/>
                </a:moveTo>
                <a:cubicBezTo>
                  <a:pt x="479259" y="6290"/>
                  <a:pt x="188973" y="155062"/>
                  <a:pt x="179297" y="181671"/>
                </a:cubicBezTo>
                <a:cubicBezTo>
                  <a:pt x="169621" y="208281"/>
                  <a:pt x="455069" y="144175"/>
                  <a:pt x="426040" y="159899"/>
                </a:cubicBezTo>
                <a:cubicBezTo>
                  <a:pt x="397011" y="175623"/>
                  <a:pt x="41411" y="278432"/>
                  <a:pt x="5125" y="276013"/>
                </a:cubicBezTo>
                <a:cubicBezTo>
                  <a:pt x="-31161" y="273594"/>
                  <a:pt x="134544" y="187718"/>
                  <a:pt x="208325" y="145385"/>
                </a:cubicBezTo>
                <a:cubicBezTo>
                  <a:pt x="282106" y="103052"/>
                  <a:pt x="488935" y="-5806"/>
                  <a:pt x="484097" y="24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3682C86-0A77-DEFA-5676-44308C5DF416}"/>
              </a:ext>
            </a:extLst>
          </p:cNvPr>
          <p:cNvSpPr/>
          <p:nvPr/>
        </p:nvSpPr>
        <p:spPr>
          <a:xfrm>
            <a:off x="6994108" y="7263312"/>
            <a:ext cx="300904" cy="415546"/>
          </a:xfrm>
          <a:custGeom>
            <a:avLst/>
            <a:gdLst>
              <a:gd name="connsiteX0" fmla="*/ 299321 w 300904"/>
              <a:gd name="connsiteY0" fmla="*/ 1088 h 415546"/>
              <a:gd name="connsiteX1" fmla="*/ 125149 w 300904"/>
              <a:gd name="connsiteY1" fmla="*/ 189774 h 415546"/>
              <a:gd name="connsiteX2" fmla="*/ 1778 w 300904"/>
              <a:gd name="connsiteY2" fmla="*/ 414745 h 415546"/>
              <a:gd name="connsiteX3" fmla="*/ 52578 w 300904"/>
              <a:gd name="connsiteY3" fmla="*/ 262345 h 415546"/>
              <a:gd name="connsiteX4" fmla="*/ 59835 w 300904"/>
              <a:gd name="connsiteY4" fmla="*/ 197031 h 415546"/>
              <a:gd name="connsiteX5" fmla="*/ 16292 w 300904"/>
              <a:gd name="connsiteY5" fmla="*/ 276859 h 415546"/>
              <a:gd name="connsiteX6" fmla="*/ 299321 w 300904"/>
              <a:gd name="connsiteY6" fmla="*/ 1088 h 4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04" h="415546">
                <a:moveTo>
                  <a:pt x="299321" y="1088"/>
                </a:moveTo>
                <a:cubicBezTo>
                  <a:pt x="317464" y="-13426"/>
                  <a:pt x="174739" y="120831"/>
                  <a:pt x="125149" y="189774"/>
                </a:cubicBezTo>
                <a:cubicBezTo>
                  <a:pt x="75559" y="258717"/>
                  <a:pt x="13873" y="402650"/>
                  <a:pt x="1778" y="414745"/>
                </a:cubicBezTo>
                <a:cubicBezTo>
                  <a:pt x="-10317" y="426840"/>
                  <a:pt x="42902" y="298631"/>
                  <a:pt x="52578" y="262345"/>
                </a:cubicBezTo>
                <a:cubicBezTo>
                  <a:pt x="62254" y="226059"/>
                  <a:pt x="65883" y="194612"/>
                  <a:pt x="59835" y="197031"/>
                </a:cubicBezTo>
                <a:cubicBezTo>
                  <a:pt x="53787" y="199450"/>
                  <a:pt x="-24832" y="310726"/>
                  <a:pt x="16292" y="276859"/>
                </a:cubicBezTo>
                <a:cubicBezTo>
                  <a:pt x="57416" y="242992"/>
                  <a:pt x="281178" y="15602"/>
                  <a:pt x="299321" y="10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494081BB-3D27-DDD4-3773-9C9D75505BC1}"/>
              </a:ext>
            </a:extLst>
          </p:cNvPr>
          <p:cNvSpPr/>
          <p:nvPr/>
        </p:nvSpPr>
        <p:spPr>
          <a:xfrm>
            <a:off x="6843348" y="7765132"/>
            <a:ext cx="94798" cy="246769"/>
          </a:xfrm>
          <a:custGeom>
            <a:avLst/>
            <a:gdLst>
              <a:gd name="connsiteX0" fmla="*/ 43681 w 94798"/>
              <a:gd name="connsiteY0" fmla="*/ 11 h 246769"/>
              <a:gd name="connsiteX1" fmla="*/ 72709 w 94798"/>
              <a:gd name="connsiteY1" fmla="*/ 137897 h 246769"/>
              <a:gd name="connsiteX2" fmla="*/ 138 w 94798"/>
              <a:gd name="connsiteY2" fmla="*/ 246754 h 246769"/>
              <a:gd name="connsiteX3" fmla="*/ 94481 w 94798"/>
              <a:gd name="connsiteY3" fmla="*/ 130639 h 246769"/>
              <a:gd name="connsiteX4" fmla="*/ 43681 w 94798"/>
              <a:gd name="connsiteY4" fmla="*/ 11 h 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98" h="246769">
                <a:moveTo>
                  <a:pt x="43681" y="11"/>
                </a:moveTo>
                <a:cubicBezTo>
                  <a:pt x="40052" y="1221"/>
                  <a:pt x="79966" y="96773"/>
                  <a:pt x="72709" y="137897"/>
                </a:cubicBezTo>
                <a:cubicBezTo>
                  <a:pt x="65452" y="179021"/>
                  <a:pt x="-3491" y="247964"/>
                  <a:pt x="138" y="246754"/>
                </a:cubicBezTo>
                <a:cubicBezTo>
                  <a:pt x="3767" y="245544"/>
                  <a:pt x="89643" y="165715"/>
                  <a:pt x="94481" y="130639"/>
                </a:cubicBezTo>
                <a:cubicBezTo>
                  <a:pt x="99319" y="95563"/>
                  <a:pt x="47310" y="-1199"/>
                  <a:pt x="4368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AD1CB0AE-3AC7-5A22-B203-E28B396EFADD}"/>
              </a:ext>
            </a:extLst>
          </p:cNvPr>
          <p:cNvSpPr/>
          <p:nvPr/>
        </p:nvSpPr>
        <p:spPr>
          <a:xfrm>
            <a:off x="5550852" y="4835072"/>
            <a:ext cx="393321" cy="121576"/>
          </a:xfrm>
          <a:custGeom>
            <a:avLst/>
            <a:gdLst>
              <a:gd name="connsiteX0" fmla="*/ 862 w 393321"/>
              <a:gd name="connsiteY0" fmla="*/ 5442 h 121576"/>
              <a:gd name="connsiteX1" fmla="*/ 291148 w 393321"/>
              <a:gd name="connsiteY1" fmla="*/ 48985 h 121576"/>
              <a:gd name="connsiteX2" fmla="*/ 392748 w 393321"/>
              <a:gd name="connsiteY2" fmla="*/ 121557 h 121576"/>
              <a:gd name="connsiteX3" fmla="*/ 254862 w 393321"/>
              <a:gd name="connsiteY3" fmla="*/ 41728 h 121576"/>
              <a:gd name="connsiteX4" fmla="*/ 204062 w 393321"/>
              <a:gd name="connsiteY4" fmla="*/ 5442 h 121576"/>
              <a:gd name="connsiteX5" fmla="*/ 862 w 393321"/>
              <a:gd name="connsiteY5" fmla="*/ 5442 h 12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321" h="121576">
                <a:moveTo>
                  <a:pt x="862" y="5442"/>
                </a:moveTo>
                <a:cubicBezTo>
                  <a:pt x="15376" y="12699"/>
                  <a:pt x="225834" y="29633"/>
                  <a:pt x="291148" y="48985"/>
                </a:cubicBezTo>
                <a:cubicBezTo>
                  <a:pt x="356462" y="68337"/>
                  <a:pt x="398796" y="122766"/>
                  <a:pt x="392748" y="121557"/>
                </a:cubicBezTo>
                <a:cubicBezTo>
                  <a:pt x="386700" y="120348"/>
                  <a:pt x="286310" y="61081"/>
                  <a:pt x="254862" y="41728"/>
                </a:cubicBezTo>
                <a:cubicBezTo>
                  <a:pt x="223414" y="22375"/>
                  <a:pt x="248814" y="12699"/>
                  <a:pt x="204062" y="5442"/>
                </a:cubicBezTo>
                <a:cubicBezTo>
                  <a:pt x="159310" y="-1815"/>
                  <a:pt x="-13652" y="-1815"/>
                  <a:pt x="862" y="54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6BB0ED81-F270-5C34-B04E-937005D35A28}"/>
              </a:ext>
            </a:extLst>
          </p:cNvPr>
          <p:cNvSpPr/>
          <p:nvPr/>
        </p:nvSpPr>
        <p:spPr>
          <a:xfrm>
            <a:off x="6255193" y="4222490"/>
            <a:ext cx="142096" cy="118448"/>
          </a:xfrm>
          <a:custGeom>
            <a:avLst/>
            <a:gdLst>
              <a:gd name="connsiteX0" fmla="*/ 464 w 142096"/>
              <a:gd name="connsiteY0" fmla="*/ 1167 h 118448"/>
              <a:gd name="connsiteX1" fmla="*/ 138350 w 142096"/>
              <a:gd name="connsiteY1" fmla="*/ 117281 h 118448"/>
              <a:gd name="connsiteX2" fmla="*/ 94807 w 142096"/>
              <a:gd name="connsiteY2" fmla="*/ 59224 h 118448"/>
              <a:gd name="connsiteX3" fmla="*/ 464 w 142096"/>
              <a:gd name="connsiteY3" fmla="*/ 1167 h 11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96" h="118448">
                <a:moveTo>
                  <a:pt x="464" y="1167"/>
                </a:moveTo>
                <a:cubicBezTo>
                  <a:pt x="7721" y="10843"/>
                  <a:pt x="138350" y="117281"/>
                  <a:pt x="138350" y="117281"/>
                </a:cubicBezTo>
                <a:cubicBezTo>
                  <a:pt x="154074" y="126957"/>
                  <a:pt x="116578" y="73738"/>
                  <a:pt x="94807" y="59224"/>
                </a:cubicBezTo>
                <a:cubicBezTo>
                  <a:pt x="73036" y="44710"/>
                  <a:pt x="-6793" y="-8509"/>
                  <a:pt x="464" y="11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005240F2-3CAF-179A-5D48-A298E46993AF}"/>
              </a:ext>
            </a:extLst>
          </p:cNvPr>
          <p:cNvSpPr/>
          <p:nvPr/>
        </p:nvSpPr>
        <p:spPr>
          <a:xfrm>
            <a:off x="5942514" y="4056683"/>
            <a:ext cx="204736" cy="291491"/>
          </a:xfrm>
          <a:custGeom>
            <a:avLst/>
            <a:gdLst>
              <a:gd name="connsiteX0" fmla="*/ 204286 w 204736"/>
              <a:gd name="connsiteY0" fmla="*/ 60 h 291491"/>
              <a:gd name="connsiteX1" fmla="*/ 95429 w 204736"/>
              <a:gd name="connsiteY1" fmla="*/ 116174 h 291491"/>
              <a:gd name="connsiteX2" fmla="*/ 1086 w 204736"/>
              <a:gd name="connsiteY2" fmla="*/ 290346 h 291491"/>
              <a:gd name="connsiteX3" fmla="*/ 44629 w 204736"/>
              <a:gd name="connsiteY3" fmla="*/ 188746 h 291491"/>
              <a:gd name="connsiteX4" fmla="*/ 51886 w 204736"/>
              <a:gd name="connsiteY4" fmla="*/ 130688 h 291491"/>
              <a:gd name="connsiteX5" fmla="*/ 204286 w 204736"/>
              <a:gd name="connsiteY5" fmla="*/ 60 h 2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36" h="291491">
                <a:moveTo>
                  <a:pt x="204286" y="60"/>
                </a:moveTo>
                <a:cubicBezTo>
                  <a:pt x="211543" y="-2359"/>
                  <a:pt x="129296" y="67793"/>
                  <a:pt x="95429" y="116174"/>
                </a:cubicBezTo>
                <a:cubicBezTo>
                  <a:pt x="61562" y="164555"/>
                  <a:pt x="9553" y="278251"/>
                  <a:pt x="1086" y="290346"/>
                </a:cubicBezTo>
                <a:cubicBezTo>
                  <a:pt x="-7381" y="302441"/>
                  <a:pt x="36162" y="215356"/>
                  <a:pt x="44629" y="188746"/>
                </a:cubicBezTo>
                <a:cubicBezTo>
                  <a:pt x="53096" y="162136"/>
                  <a:pt x="24067" y="159717"/>
                  <a:pt x="51886" y="130688"/>
                </a:cubicBezTo>
                <a:cubicBezTo>
                  <a:pt x="79705" y="101659"/>
                  <a:pt x="197029" y="2479"/>
                  <a:pt x="204286" y="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60307B56-049B-8BE3-5946-2A045C722FCF}"/>
              </a:ext>
            </a:extLst>
          </p:cNvPr>
          <p:cNvSpPr/>
          <p:nvPr/>
        </p:nvSpPr>
        <p:spPr>
          <a:xfrm>
            <a:off x="3337897" y="6906652"/>
            <a:ext cx="671771" cy="1610529"/>
          </a:xfrm>
          <a:custGeom>
            <a:avLst/>
            <a:gdLst>
              <a:gd name="connsiteX0" fmla="*/ 6377 w 671771"/>
              <a:gd name="connsiteY0" fmla="*/ 12095 h 1610529"/>
              <a:gd name="connsiteX1" fmla="*/ 588268 w 671771"/>
              <a:gd name="connsiteY1" fmla="*/ 632352 h 1610529"/>
              <a:gd name="connsiteX2" fmla="*/ 498746 w 671771"/>
              <a:gd name="connsiteY2" fmla="*/ 600380 h 1610529"/>
              <a:gd name="connsiteX3" fmla="*/ 639423 w 671771"/>
              <a:gd name="connsiteY3" fmla="*/ 1099144 h 1610529"/>
              <a:gd name="connsiteX4" fmla="*/ 498746 w 671771"/>
              <a:gd name="connsiteY4" fmla="*/ 875340 h 1610529"/>
              <a:gd name="connsiteX5" fmla="*/ 671395 w 671771"/>
              <a:gd name="connsiteY5" fmla="*/ 1284582 h 1610529"/>
              <a:gd name="connsiteX6" fmla="*/ 441197 w 671771"/>
              <a:gd name="connsiteY6" fmla="*/ 1041594 h 1610529"/>
              <a:gd name="connsiteX7" fmla="*/ 549902 w 671771"/>
              <a:gd name="connsiteY7" fmla="*/ 1597907 h 1610529"/>
              <a:gd name="connsiteX8" fmla="*/ 485958 w 671771"/>
              <a:gd name="connsiteY8" fmla="*/ 1380498 h 1610529"/>
              <a:gd name="connsiteX9" fmla="*/ 479563 w 671771"/>
              <a:gd name="connsiteY9" fmla="*/ 817790 h 1610529"/>
              <a:gd name="connsiteX10" fmla="*/ 466774 w 671771"/>
              <a:gd name="connsiteY10" fmla="*/ 664324 h 1610529"/>
              <a:gd name="connsiteX11" fmla="*/ 338886 w 671771"/>
              <a:gd name="connsiteY11" fmla="*/ 408548 h 1610529"/>
              <a:gd name="connsiteX12" fmla="*/ 249365 w 671771"/>
              <a:gd name="connsiteY12" fmla="*/ 88828 h 1610529"/>
              <a:gd name="connsiteX13" fmla="*/ 274942 w 671771"/>
              <a:gd name="connsiteY13" fmla="*/ 210321 h 1610529"/>
              <a:gd name="connsiteX14" fmla="*/ 6377 w 671771"/>
              <a:gd name="connsiteY14" fmla="*/ 12095 h 161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1771" h="1610529">
                <a:moveTo>
                  <a:pt x="6377" y="12095"/>
                </a:moveTo>
                <a:cubicBezTo>
                  <a:pt x="58598" y="82433"/>
                  <a:pt x="506206" y="534304"/>
                  <a:pt x="588268" y="632352"/>
                </a:cubicBezTo>
                <a:cubicBezTo>
                  <a:pt x="670330" y="730400"/>
                  <a:pt x="490220" y="522581"/>
                  <a:pt x="498746" y="600380"/>
                </a:cubicBezTo>
                <a:cubicBezTo>
                  <a:pt x="507272" y="678179"/>
                  <a:pt x="639423" y="1053317"/>
                  <a:pt x="639423" y="1099144"/>
                </a:cubicBezTo>
                <a:cubicBezTo>
                  <a:pt x="639423" y="1144971"/>
                  <a:pt x="493417" y="844434"/>
                  <a:pt x="498746" y="875340"/>
                </a:cubicBezTo>
                <a:cubicBezTo>
                  <a:pt x="504075" y="906246"/>
                  <a:pt x="680986" y="1256873"/>
                  <a:pt x="671395" y="1284582"/>
                </a:cubicBezTo>
                <a:cubicBezTo>
                  <a:pt x="661804" y="1312291"/>
                  <a:pt x="461446" y="989373"/>
                  <a:pt x="441197" y="1041594"/>
                </a:cubicBezTo>
                <a:cubicBezTo>
                  <a:pt x="420948" y="1093815"/>
                  <a:pt x="542442" y="1541423"/>
                  <a:pt x="549902" y="1597907"/>
                </a:cubicBezTo>
                <a:cubicBezTo>
                  <a:pt x="557362" y="1654391"/>
                  <a:pt x="497681" y="1510517"/>
                  <a:pt x="485958" y="1380498"/>
                </a:cubicBezTo>
                <a:cubicBezTo>
                  <a:pt x="474235" y="1250479"/>
                  <a:pt x="482760" y="937152"/>
                  <a:pt x="479563" y="817790"/>
                </a:cubicBezTo>
                <a:cubicBezTo>
                  <a:pt x="476366" y="698428"/>
                  <a:pt x="490220" y="732531"/>
                  <a:pt x="466774" y="664324"/>
                </a:cubicBezTo>
                <a:cubicBezTo>
                  <a:pt x="443328" y="596117"/>
                  <a:pt x="375121" y="504464"/>
                  <a:pt x="338886" y="408548"/>
                </a:cubicBezTo>
                <a:cubicBezTo>
                  <a:pt x="302651" y="312632"/>
                  <a:pt x="260022" y="121866"/>
                  <a:pt x="249365" y="88828"/>
                </a:cubicBezTo>
                <a:cubicBezTo>
                  <a:pt x="238708" y="55790"/>
                  <a:pt x="311177" y="219913"/>
                  <a:pt x="274942" y="210321"/>
                </a:cubicBezTo>
                <a:cubicBezTo>
                  <a:pt x="238707" y="200729"/>
                  <a:pt x="-45844" y="-58243"/>
                  <a:pt x="6377" y="12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6F8CD41E-5458-10ED-DCE4-B3F17BACC680}"/>
              </a:ext>
            </a:extLst>
          </p:cNvPr>
          <p:cNvSpPr/>
          <p:nvPr/>
        </p:nvSpPr>
        <p:spPr>
          <a:xfrm>
            <a:off x="3197340" y="3523072"/>
            <a:ext cx="984601" cy="1554010"/>
          </a:xfrm>
          <a:custGeom>
            <a:avLst/>
            <a:gdLst>
              <a:gd name="connsiteX0" fmla="*/ 984601 w 984601"/>
              <a:gd name="connsiteY0" fmla="*/ 245 h 1554010"/>
              <a:gd name="connsiteX1" fmla="*/ 294005 w 984601"/>
              <a:gd name="connsiteY1" fmla="*/ 940223 h 1554010"/>
              <a:gd name="connsiteX2" fmla="*/ 409105 w 984601"/>
              <a:gd name="connsiteY2" fmla="*/ 812335 h 1554010"/>
              <a:gd name="connsiteX3" fmla="*/ 6257 w 984601"/>
              <a:gd name="connsiteY3" fmla="*/ 1541297 h 1554010"/>
              <a:gd name="connsiteX4" fmla="*/ 191695 w 984601"/>
              <a:gd name="connsiteY4" fmla="*/ 1221577 h 1554010"/>
              <a:gd name="connsiteX5" fmla="*/ 562570 w 984601"/>
              <a:gd name="connsiteY5" fmla="*/ 537376 h 1554010"/>
              <a:gd name="connsiteX6" fmla="*/ 294005 w 984601"/>
              <a:gd name="connsiteY6" fmla="*/ 844307 h 1554010"/>
              <a:gd name="connsiteX7" fmla="*/ 984601 w 984601"/>
              <a:gd name="connsiteY7" fmla="*/ 245 h 155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4601" h="1554010">
                <a:moveTo>
                  <a:pt x="984601" y="245"/>
                </a:moveTo>
                <a:cubicBezTo>
                  <a:pt x="984601" y="16231"/>
                  <a:pt x="389921" y="804875"/>
                  <a:pt x="294005" y="940223"/>
                </a:cubicBezTo>
                <a:cubicBezTo>
                  <a:pt x="198089" y="1075571"/>
                  <a:pt x="457063" y="712156"/>
                  <a:pt x="409105" y="812335"/>
                </a:cubicBezTo>
                <a:cubicBezTo>
                  <a:pt x="361147" y="912514"/>
                  <a:pt x="42492" y="1473090"/>
                  <a:pt x="6257" y="1541297"/>
                </a:cubicBezTo>
                <a:cubicBezTo>
                  <a:pt x="-29978" y="1609504"/>
                  <a:pt x="98976" y="1388897"/>
                  <a:pt x="191695" y="1221577"/>
                </a:cubicBezTo>
                <a:cubicBezTo>
                  <a:pt x="284414" y="1054257"/>
                  <a:pt x="545518" y="600254"/>
                  <a:pt x="562570" y="537376"/>
                </a:cubicBezTo>
                <a:cubicBezTo>
                  <a:pt x="579622" y="474498"/>
                  <a:pt x="222601" y="933829"/>
                  <a:pt x="294005" y="844307"/>
                </a:cubicBezTo>
                <a:cubicBezTo>
                  <a:pt x="365409" y="754785"/>
                  <a:pt x="984601" y="-15741"/>
                  <a:pt x="984601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66C98C8D-E872-D85A-DE12-BE4AA5DA10DB}"/>
              </a:ext>
            </a:extLst>
          </p:cNvPr>
          <p:cNvSpPr/>
          <p:nvPr/>
        </p:nvSpPr>
        <p:spPr>
          <a:xfrm>
            <a:off x="4718737" y="7960980"/>
            <a:ext cx="1329017" cy="444176"/>
          </a:xfrm>
          <a:custGeom>
            <a:avLst/>
            <a:gdLst>
              <a:gd name="connsiteX0" fmla="*/ 25029 w 1329017"/>
              <a:gd name="connsiteY0" fmla="*/ 10971 h 444176"/>
              <a:gd name="connsiteX1" fmla="*/ 767663 w 1329017"/>
              <a:gd name="connsiteY1" fmla="*/ 258516 h 444176"/>
              <a:gd name="connsiteX2" fmla="*/ 701988 w 1329017"/>
              <a:gd name="connsiteY2" fmla="*/ 182737 h 444176"/>
              <a:gd name="connsiteX3" fmla="*/ 1313272 w 1329017"/>
              <a:gd name="connsiteY3" fmla="*/ 440386 h 444176"/>
              <a:gd name="connsiteX4" fmla="*/ 1101091 w 1329017"/>
              <a:gd name="connsiteY4" fmla="*/ 329243 h 444176"/>
              <a:gd name="connsiteX5" fmla="*/ 590845 w 1329017"/>
              <a:gd name="connsiteY5" fmla="*/ 228205 h 444176"/>
              <a:gd name="connsiteX6" fmla="*/ 217002 w 1329017"/>
              <a:gd name="connsiteY6" fmla="*/ 61491 h 444176"/>
              <a:gd name="connsiteX7" fmla="*/ 25029 w 1329017"/>
              <a:gd name="connsiteY7" fmla="*/ 10971 h 4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017" h="444176">
                <a:moveTo>
                  <a:pt x="25029" y="10971"/>
                </a:moveTo>
                <a:cubicBezTo>
                  <a:pt x="116806" y="43808"/>
                  <a:pt x="654837" y="229888"/>
                  <a:pt x="767663" y="258516"/>
                </a:cubicBezTo>
                <a:cubicBezTo>
                  <a:pt x="880489" y="287144"/>
                  <a:pt x="611053" y="152425"/>
                  <a:pt x="701988" y="182737"/>
                </a:cubicBezTo>
                <a:cubicBezTo>
                  <a:pt x="792923" y="213049"/>
                  <a:pt x="1246755" y="415968"/>
                  <a:pt x="1313272" y="440386"/>
                </a:cubicBezTo>
                <a:cubicBezTo>
                  <a:pt x="1379789" y="464804"/>
                  <a:pt x="1221495" y="364606"/>
                  <a:pt x="1101091" y="329243"/>
                </a:cubicBezTo>
                <a:cubicBezTo>
                  <a:pt x="980687" y="293880"/>
                  <a:pt x="738193" y="272830"/>
                  <a:pt x="590845" y="228205"/>
                </a:cubicBezTo>
                <a:cubicBezTo>
                  <a:pt x="443497" y="183580"/>
                  <a:pt x="318041" y="96855"/>
                  <a:pt x="217002" y="61491"/>
                </a:cubicBezTo>
                <a:cubicBezTo>
                  <a:pt x="115963" y="26127"/>
                  <a:pt x="-66748" y="-21866"/>
                  <a:pt x="25029" y="10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E7F60E13-8256-FFAF-7049-A2190AF6428C}"/>
              </a:ext>
            </a:extLst>
          </p:cNvPr>
          <p:cNvSpPr/>
          <p:nvPr/>
        </p:nvSpPr>
        <p:spPr>
          <a:xfrm>
            <a:off x="5960083" y="5416451"/>
            <a:ext cx="60441" cy="475974"/>
          </a:xfrm>
          <a:custGeom>
            <a:avLst/>
            <a:gdLst>
              <a:gd name="connsiteX0" fmla="*/ 60129 w 60441"/>
              <a:gd name="connsiteY0" fmla="*/ 751 h 475974"/>
              <a:gd name="connsiteX1" fmla="*/ 25530 w 60441"/>
              <a:gd name="connsiteY1" fmla="*/ 287428 h 475974"/>
              <a:gd name="connsiteX2" fmla="*/ 55186 w 60441"/>
              <a:gd name="connsiteY2" fmla="*/ 475251 h 475974"/>
              <a:gd name="connsiteX3" fmla="*/ 30473 w 60441"/>
              <a:gd name="connsiteY3" fmla="*/ 346740 h 475974"/>
              <a:gd name="connsiteX4" fmla="*/ 816 w 60441"/>
              <a:gd name="connsiteY4" fmla="*/ 208345 h 475974"/>
              <a:gd name="connsiteX5" fmla="*/ 60129 w 60441"/>
              <a:gd name="connsiteY5" fmla="*/ 751 h 47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41" h="475974">
                <a:moveTo>
                  <a:pt x="60129" y="751"/>
                </a:moveTo>
                <a:cubicBezTo>
                  <a:pt x="64248" y="13932"/>
                  <a:pt x="26354" y="208345"/>
                  <a:pt x="25530" y="287428"/>
                </a:cubicBezTo>
                <a:cubicBezTo>
                  <a:pt x="24706" y="366511"/>
                  <a:pt x="54362" y="465366"/>
                  <a:pt x="55186" y="475251"/>
                </a:cubicBezTo>
                <a:cubicBezTo>
                  <a:pt x="56010" y="485136"/>
                  <a:pt x="39535" y="391224"/>
                  <a:pt x="30473" y="346740"/>
                </a:cubicBezTo>
                <a:cubicBezTo>
                  <a:pt x="21411" y="302256"/>
                  <a:pt x="-4950" y="265186"/>
                  <a:pt x="816" y="208345"/>
                </a:cubicBezTo>
                <a:cubicBezTo>
                  <a:pt x="6582" y="151504"/>
                  <a:pt x="56010" y="-12430"/>
                  <a:pt x="60129" y="7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D191FD3-EAB9-C2D3-10B1-0E7C7E6A604E}"/>
              </a:ext>
            </a:extLst>
          </p:cNvPr>
          <p:cNvSpPr/>
          <p:nvPr/>
        </p:nvSpPr>
        <p:spPr>
          <a:xfrm>
            <a:off x="5837041" y="5689042"/>
            <a:ext cx="113973" cy="370963"/>
          </a:xfrm>
          <a:custGeom>
            <a:avLst/>
            <a:gdLst>
              <a:gd name="connsiteX0" fmla="*/ 49718 w 113973"/>
              <a:gd name="connsiteY0" fmla="*/ 9 h 370963"/>
              <a:gd name="connsiteX1" fmla="*/ 49718 w 113973"/>
              <a:gd name="connsiteY1" fmla="*/ 247144 h 370963"/>
              <a:gd name="connsiteX2" fmla="*/ 113973 w 113973"/>
              <a:gd name="connsiteY2" fmla="*/ 370712 h 370963"/>
              <a:gd name="connsiteX3" fmla="*/ 49718 w 113973"/>
              <a:gd name="connsiteY3" fmla="*/ 276800 h 370963"/>
              <a:gd name="connsiteX4" fmla="*/ 291 w 113973"/>
              <a:gd name="connsiteY4" fmla="*/ 192774 h 370963"/>
              <a:gd name="connsiteX5" fmla="*/ 29947 w 113973"/>
              <a:gd name="connsiteY5" fmla="*/ 237259 h 370963"/>
              <a:gd name="connsiteX6" fmla="*/ 49718 w 113973"/>
              <a:gd name="connsiteY6" fmla="*/ 9 h 37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973" h="370963">
                <a:moveTo>
                  <a:pt x="49718" y="9"/>
                </a:moveTo>
                <a:cubicBezTo>
                  <a:pt x="53013" y="1656"/>
                  <a:pt x="39009" y="185360"/>
                  <a:pt x="49718" y="247144"/>
                </a:cubicBezTo>
                <a:cubicBezTo>
                  <a:pt x="60427" y="308928"/>
                  <a:pt x="113973" y="365769"/>
                  <a:pt x="113973" y="370712"/>
                </a:cubicBezTo>
                <a:cubicBezTo>
                  <a:pt x="113973" y="375655"/>
                  <a:pt x="68665" y="306456"/>
                  <a:pt x="49718" y="276800"/>
                </a:cubicBezTo>
                <a:cubicBezTo>
                  <a:pt x="30771" y="247144"/>
                  <a:pt x="3586" y="199364"/>
                  <a:pt x="291" y="192774"/>
                </a:cubicBezTo>
                <a:cubicBezTo>
                  <a:pt x="-3004" y="186184"/>
                  <a:pt x="22533" y="265268"/>
                  <a:pt x="29947" y="237259"/>
                </a:cubicBezTo>
                <a:cubicBezTo>
                  <a:pt x="37361" y="209250"/>
                  <a:pt x="46423" y="-1638"/>
                  <a:pt x="4971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1072016-969B-A878-1456-8F3CC4693D11}"/>
              </a:ext>
            </a:extLst>
          </p:cNvPr>
          <p:cNvSpPr/>
          <p:nvPr/>
        </p:nvSpPr>
        <p:spPr>
          <a:xfrm>
            <a:off x="6435392" y="4631206"/>
            <a:ext cx="123645" cy="242299"/>
          </a:xfrm>
          <a:custGeom>
            <a:avLst/>
            <a:gdLst>
              <a:gd name="connsiteX0" fmla="*/ 7 w 123645"/>
              <a:gd name="connsiteY0" fmla="*/ 24820 h 242299"/>
              <a:gd name="connsiteX1" fmla="*/ 74147 w 123645"/>
              <a:gd name="connsiteY1" fmla="*/ 143445 h 242299"/>
              <a:gd name="connsiteX2" fmla="*/ 69205 w 123645"/>
              <a:gd name="connsiteY2" fmla="*/ 242299 h 242299"/>
              <a:gd name="connsiteX3" fmla="*/ 88976 w 123645"/>
              <a:gd name="connsiteY3" fmla="*/ 143445 h 242299"/>
              <a:gd name="connsiteX4" fmla="*/ 123574 w 123645"/>
              <a:gd name="connsiteY4" fmla="*/ 106 h 242299"/>
              <a:gd name="connsiteX5" fmla="*/ 79090 w 123645"/>
              <a:gd name="connsiteY5" fmla="*/ 118731 h 242299"/>
              <a:gd name="connsiteX6" fmla="*/ 7 w 123645"/>
              <a:gd name="connsiteY6" fmla="*/ 24820 h 24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45" h="242299">
                <a:moveTo>
                  <a:pt x="7" y="24820"/>
                </a:moveTo>
                <a:cubicBezTo>
                  <a:pt x="-817" y="28939"/>
                  <a:pt x="62614" y="107199"/>
                  <a:pt x="74147" y="143445"/>
                </a:cubicBezTo>
                <a:cubicBezTo>
                  <a:pt x="85680" y="179691"/>
                  <a:pt x="66734" y="242299"/>
                  <a:pt x="69205" y="242299"/>
                </a:cubicBezTo>
                <a:cubicBezTo>
                  <a:pt x="71676" y="242299"/>
                  <a:pt x="79915" y="183811"/>
                  <a:pt x="88976" y="143445"/>
                </a:cubicBezTo>
                <a:cubicBezTo>
                  <a:pt x="98038" y="103080"/>
                  <a:pt x="125222" y="4225"/>
                  <a:pt x="123574" y="106"/>
                </a:cubicBezTo>
                <a:cubicBezTo>
                  <a:pt x="121926" y="-4013"/>
                  <a:pt x="96389" y="112141"/>
                  <a:pt x="79090" y="118731"/>
                </a:cubicBezTo>
                <a:cubicBezTo>
                  <a:pt x="61791" y="125321"/>
                  <a:pt x="831" y="20701"/>
                  <a:pt x="7" y="248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9E766565-3F2C-1A13-350C-A1153931ECA4}"/>
              </a:ext>
            </a:extLst>
          </p:cNvPr>
          <p:cNvSpPr/>
          <p:nvPr/>
        </p:nvSpPr>
        <p:spPr>
          <a:xfrm>
            <a:off x="6074494" y="4483025"/>
            <a:ext cx="78723" cy="232320"/>
          </a:xfrm>
          <a:custGeom>
            <a:avLst/>
            <a:gdLst>
              <a:gd name="connsiteX0" fmla="*/ 88 w 78723"/>
              <a:gd name="connsiteY0" fmla="*/ 6 h 232320"/>
              <a:gd name="connsiteX1" fmla="*/ 59400 w 78723"/>
              <a:gd name="connsiteY1" fmla="*/ 123574 h 232320"/>
              <a:gd name="connsiteX2" fmla="*/ 69285 w 78723"/>
              <a:gd name="connsiteY2" fmla="*/ 232313 h 232320"/>
              <a:gd name="connsiteX3" fmla="*/ 74228 w 78723"/>
              <a:gd name="connsiteY3" fmla="*/ 118631 h 232320"/>
              <a:gd name="connsiteX4" fmla="*/ 88 w 78723"/>
              <a:gd name="connsiteY4" fmla="*/ 6 h 2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23" h="232320">
                <a:moveTo>
                  <a:pt x="88" y="6"/>
                </a:moveTo>
                <a:cubicBezTo>
                  <a:pt x="-2383" y="830"/>
                  <a:pt x="47867" y="84856"/>
                  <a:pt x="59400" y="123574"/>
                </a:cubicBezTo>
                <a:cubicBezTo>
                  <a:pt x="70933" y="162292"/>
                  <a:pt x="66814" y="233137"/>
                  <a:pt x="69285" y="232313"/>
                </a:cubicBezTo>
                <a:cubicBezTo>
                  <a:pt x="71756" y="231489"/>
                  <a:pt x="85761" y="157349"/>
                  <a:pt x="74228" y="118631"/>
                </a:cubicBezTo>
                <a:cubicBezTo>
                  <a:pt x="62695" y="79913"/>
                  <a:pt x="2559" y="-818"/>
                  <a:pt x="88" y="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E6873986-3683-F963-28E3-786BD1E317DB}"/>
              </a:ext>
            </a:extLst>
          </p:cNvPr>
          <p:cNvSpPr/>
          <p:nvPr/>
        </p:nvSpPr>
        <p:spPr>
          <a:xfrm>
            <a:off x="4496106" y="4422402"/>
            <a:ext cx="436995" cy="134462"/>
          </a:xfrm>
          <a:custGeom>
            <a:avLst/>
            <a:gdLst>
              <a:gd name="connsiteX0" fmla="*/ 10 w 436995"/>
              <a:gd name="connsiteY0" fmla="*/ 134421 h 134462"/>
              <a:gd name="connsiteX1" fmla="*/ 129013 w 436995"/>
              <a:gd name="connsiteY1" fmla="*/ 50949 h 134462"/>
              <a:gd name="connsiteX2" fmla="*/ 428754 w 436995"/>
              <a:gd name="connsiteY2" fmla="*/ 1625 h 134462"/>
              <a:gd name="connsiteX3" fmla="*/ 330105 w 436995"/>
              <a:gd name="connsiteY3" fmla="*/ 13007 h 134462"/>
              <a:gd name="connsiteX4" fmla="*/ 91071 w 436995"/>
              <a:gd name="connsiteY4" fmla="*/ 24390 h 134462"/>
              <a:gd name="connsiteX5" fmla="*/ 121424 w 436995"/>
              <a:gd name="connsiteY5" fmla="*/ 39566 h 134462"/>
              <a:gd name="connsiteX6" fmla="*/ 10 w 436995"/>
              <a:gd name="connsiteY6" fmla="*/ 134421 h 13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995" h="134462">
                <a:moveTo>
                  <a:pt x="10" y="134421"/>
                </a:moveTo>
                <a:cubicBezTo>
                  <a:pt x="1275" y="136318"/>
                  <a:pt x="57556" y="73082"/>
                  <a:pt x="129013" y="50949"/>
                </a:cubicBezTo>
                <a:cubicBezTo>
                  <a:pt x="200470" y="28816"/>
                  <a:pt x="395239" y="7949"/>
                  <a:pt x="428754" y="1625"/>
                </a:cubicBezTo>
                <a:cubicBezTo>
                  <a:pt x="462269" y="-4699"/>
                  <a:pt x="386385" y="9213"/>
                  <a:pt x="330105" y="13007"/>
                </a:cubicBezTo>
                <a:cubicBezTo>
                  <a:pt x="273825" y="16801"/>
                  <a:pt x="125851" y="19963"/>
                  <a:pt x="91071" y="24390"/>
                </a:cubicBezTo>
                <a:cubicBezTo>
                  <a:pt x="56291" y="28816"/>
                  <a:pt x="134704" y="25654"/>
                  <a:pt x="121424" y="39566"/>
                </a:cubicBezTo>
                <a:cubicBezTo>
                  <a:pt x="108144" y="53478"/>
                  <a:pt x="-1255" y="132524"/>
                  <a:pt x="10" y="134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5D8B55EC-D4A8-3EEF-AA82-7F00500DF39D}"/>
              </a:ext>
            </a:extLst>
          </p:cNvPr>
          <p:cNvSpPr/>
          <p:nvPr/>
        </p:nvSpPr>
        <p:spPr>
          <a:xfrm>
            <a:off x="6563038" y="4401230"/>
            <a:ext cx="198293" cy="171141"/>
          </a:xfrm>
          <a:custGeom>
            <a:avLst/>
            <a:gdLst>
              <a:gd name="connsiteX0" fmla="*/ 198210 w 198293"/>
              <a:gd name="connsiteY0" fmla="*/ 31 h 171141"/>
              <a:gd name="connsiteX1" fmla="*/ 80590 w 198293"/>
              <a:gd name="connsiteY1" fmla="*/ 64533 h 171141"/>
              <a:gd name="connsiteX2" fmla="*/ 912 w 198293"/>
              <a:gd name="connsiteY2" fmla="*/ 170770 h 171141"/>
              <a:gd name="connsiteX3" fmla="*/ 38854 w 198293"/>
              <a:gd name="connsiteY3" fmla="*/ 98680 h 171141"/>
              <a:gd name="connsiteX4" fmla="*/ 61619 w 198293"/>
              <a:gd name="connsiteY4" fmla="*/ 72121 h 171141"/>
              <a:gd name="connsiteX5" fmla="*/ 198210 w 198293"/>
              <a:gd name="connsiteY5" fmla="*/ 31 h 17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293" h="171141">
                <a:moveTo>
                  <a:pt x="198210" y="31"/>
                </a:moveTo>
                <a:cubicBezTo>
                  <a:pt x="201372" y="-1234"/>
                  <a:pt x="113473" y="36076"/>
                  <a:pt x="80590" y="64533"/>
                </a:cubicBezTo>
                <a:cubicBezTo>
                  <a:pt x="47707" y="92990"/>
                  <a:pt x="7868" y="165079"/>
                  <a:pt x="912" y="170770"/>
                </a:cubicBezTo>
                <a:cubicBezTo>
                  <a:pt x="-6044" y="176461"/>
                  <a:pt x="28736" y="115121"/>
                  <a:pt x="38854" y="98680"/>
                </a:cubicBezTo>
                <a:cubicBezTo>
                  <a:pt x="48972" y="82239"/>
                  <a:pt x="38221" y="87298"/>
                  <a:pt x="61619" y="72121"/>
                </a:cubicBezTo>
                <a:cubicBezTo>
                  <a:pt x="85017" y="56944"/>
                  <a:pt x="195048" y="1296"/>
                  <a:pt x="198210" y="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EAB9899A-DE89-BD43-D11E-C398B0E36CBE}"/>
              </a:ext>
            </a:extLst>
          </p:cNvPr>
          <p:cNvSpPr/>
          <p:nvPr/>
        </p:nvSpPr>
        <p:spPr>
          <a:xfrm>
            <a:off x="4684723" y="4788816"/>
            <a:ext cx="509614" cy="179178"/>
          </a:xfrm>
          <a:custGeom>
            <a:avLst/>
            <a:gdLst>
              <a:gd name="connsiteX0" fmla="*/ 399 w 509614"/>
              <a:gd name="connsiteY0" fmla="*/ 179110 h 179178"/>
              <a:gd name="connsiteX1" fmla="*/ 254922 w 509614"/>
              <a:gd name="connsiteY1" fmla="*/ 47135 h 179178"/>
              <a:gd name="connsiteX2" fmla="*/ 509446 w 509614"/>
              <a:gd name="connsiteY2" fmla="*/ 0 h 179178"/>
              <a:gd name="connsiteX3" fmla="*/ 292630 w 509614"/>
              <a:gd name="connsiteY3" fmla="*/ 47135 h 179178"/>
              <a:gd name="connsiteX4" fmla="*/ 198362 w 509614"/>
              <a:gd name="connsiteY4" fmla="*/ 28281 h 179178"/>
              <a:gd name="connsiteX5" fmla="*/ 399 w 509614"/>
              <a:gd name="connsiteY5" fmla="*/ 179110 h 17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614" h="179178">
                <a:moveTo>
                  <a:pt x="399" y="179110"/>
                </a:moveTo>
                <a:cubicBezTo>
                  <a:pt x="9826" y="182252"/>
                  <a:pt x="170081" y="76987"/>
                  <a:pt x="254922" y="47135"/>
                </a:cubicBezTo>
                <a:cubicBezTo>
                  <a:pt x="339763" y="17283"/>
                  <a:pt x="503161" y="0"/>
                  <a:pt x="509446" y="0"/>
                </a:cubicBezTo>
                <a:cubicBezTo>
                  <a:pt x="515731" y="0"/>
                  <a:pt x="344477" y="42422"/>
                  <a:pt x="292630" y="47135"/>
                </a:cubicBezTo>
                <a:cubicBezTo>
                  <a:pt x="240783" y="51848"/>
                  <a:pt x="245496" y="1"/>
                  <a:pt x="198362" y="28281"/>
                </a:cubicBezTo>
                <a:cubicBezTo>
                  <a:pt x="151228" y="56561"/>
                  <a:pt x="-9028" y="175968"/>
                  <a:pt x="399" y="17911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F5E79BE4-D4FF-1C0F-7144-0E8F54221096}"/>
              </a:ext>
            </a:extLst>
          </p:cNvPr>
          <p:cNvSpPr/>
          <p:nvPr/>
        </p:nvSpPr>
        <p:spPr>
          <a:xfrm>
            <a:off x="5988949" y="4619965"/>
            <a:ext cx="102760" cy="402301"/>
          </a:xfrm>
          <a:custGeom>
            <a:avLst/>
            <a:gdLst>
              <a:gd name="connsiteX0" fmla="*/ 42883 w 102760"/>
              <a:gd name="connsiteY0" fmla="*/ 161 h 402301"/>
              <a:gd name="connsiteX1" fmla="*/ 104 w 102760"/>
              <a:gd name="connsiteY1" fmla="*/ 160582 h 402301"/>
              <a:gd name="connsiteX2" fmla="*/ 32188 w 102760"/>
              <a:gd name="connsiteY2" fmla="*/ 219403 h 402301"/>
              <a:gd name="connsiteX3" fmla="*/ 74967 w 102760"/>
              <a:gd name="connsiteY3" fmla="*/ 112456 h 402301"/>
              <a:gd name="connsiteX4" fmla="*/ 85662 w 102760"/>
              <a:gd name="connsiteY4" fmla="*/ 267530 h 402301"/>
              <a:gd name="connsiteX5" fmla="*/ 74967 w 102760"/>
              <a:gd name="connsiteY5" fmla="*/ 401214 h 402301"/>
              <a:gd name="connsiteX6" fmla="*/ 101704 w 102760"/>
              <a:gd name="connsiteY6" fmla="*/ 192667 h 402301"/>
              <a:gd name="connsiteX7" fmla="*/ 32188 w 102760"/>
              <a:gd name="connsiteY7" fmla="*/ 171277 h 402301"/>
              <a:gd name="connsiteX8" fmla="*/ 5451 w 102760"/>
              <a:gd name="connsiteY8" fmla="*/ 192667 h 402301"/>
              <a:gd name="connsiteX9" fmla="*/ 42883 w 102760"/>
              <a:gd name="connsiteY9" fmla="*/ 161 h 40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60" h="402301">
                <a:moveTo>
                  <a:pt x="42883" y="161"/>
                </a:moveTo>
                <a:cubicBezTo>
                  <a:pt x="41992" y="-5186"/>
                  <a:pt x="1886" y="124042"/>
                  <a:pt x="104" y="160582"/>
                </a:cubicBezTo>
                <a:cubicBezTo>
                  <a:pt x="-1678" y="197122"/>
                  <a:pt x="19711" y="227424"/>
                  <a:pt x="32188" y="219403"/>
                </a:cubicBezTo>
                <a:cubicBezTo>
                  <a:pt x="44665" y="211382"/>
                  <a:pt x="66055" y="104435"/>
                  <a:pt x="74967" y="112456"/>
                </a:cubicBezTo>
                <a:cubicBezTo>
                  <a:pt x="83879" y="120477"/>
                  <a:pt x="85662" y="219404"/>
                  <a:pt x="85662" y="267530"/>
                </a:cubicBezTo>
                <a:cubicBezTo>
                  <a:pt x="85662" y="315656"/>
                  <a:pt x="72293" y="413691"/>
                  <a:pt x="74967" y="401214"/>
                </a:cubicBezTo>
                <a:cubicBezTo>
                  <a:pt x="77641" y="388737"/>
                  <a:pt x="108834" y="230990"/>
                  <a:pt x="101704" y="192667"/>
                </a:cubicBezTo>
                <a:cubicBezTo>
                  <a:pt x="94574" y="154344"/>
                  <a:pt x="32188" y="171277"/>
                  <a:pt x="32188" y="171277"/>
                </a:cubicBezTo>
                <a:cubicBezTo>
                  <a:pt x="16146" y="171277"/>
                  <a:pt x="1886" y="214948"/>
                  <a:pt x="5451" y="192667"/>
                </a:cubicBezTo>
                <a:cubicBezTo>
                  <a:pt x="9016" y="170386"/>
                  <a:pt x="43774" y="5508"/>
                  <a:pt x="42883" y="1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860C3A8-4D12-E5EF-0FF2-B055B141647A}"/>
              </a:ext>
            </a:extLst>
          </p:cNvPr>
          <p:cNvSpPr/>
          <p:nvPr/>
        </p:nvSpPr>
        <p:spPr>
          <a:xfrm>
            <a:off x="4491789" y="4748244"/>
            <a:ext cx="320852" cy="187377"/>
          </a:xfrm>
          <a:custGeom>
            <a:avLst/>
            <a:gdLst>
              <a:gd name="connsiteX0" fmla="*/ 0 w 320852"/>
              <a:gd name="connsiteY0" fmla="*/ 187377 h 187377"/>
              <a:gd name="connsiteX1" fmla="*/ 256674 w 320852"/>
              <a:gd name="connsiteY1" fmla="*/ 59040 h 187377"/>
              <a:gd name="connsiteX2" fmla="*/ 320843 w 320852"/>
              <a:gd name="connsiteY2" fmla="*/ 219 h 187377"/>
              <a:gd name="connsiteX3" fmla="*/ 262022 w 320852"/>
              <a:gd name="connsiteY3" fmla="*/ 37651 h 187377"/>
              <a:gd name="connsiteX4" fmla="*/ 0 w 320852"/>
              <a:gd name="connsiteY4" fmla="*/ 187377 h 1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2" h="187377">
                <a:moveTo>
                  <a:pt x="0" y="187377"/>
                </a:moveTo>
                <a:cubicBezTo>
                  <a:pt x="101600" y="138805"/>
                  <a:pt x="203200" y="90233"/>
                  <a:pt x="256674" y="59040"/>
                </a:cubicBezTo>
                <a:cubicBezTo>
                  <a:pt x="310148" y="27847"/>
                  <a:pt x="319952" y="3784"/>
                  <a:pt x="320843" y="219"/>
                </a:cubicBezTo>
                <a:cubicBezTo>
                  <a:pt x="321734" y="-3346"/>
                  <a:pt x="262022" y="37651"/>
                  <a:pt x="262022" y="37651"/>
                </a:cubicBezTo>
                <a:lnTo>
                  <a:pt x="0" y="187377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362CAD27-8469-EA86-03F6-5130E79503E6}"/>
              </a:ext>
            </a:extLst>
          </p:cNvPr>
          <p:cNvSpPr/>
          <p:nvPr/>
        </p:nvSpPr>
        <p:spPr>
          <a:xfrm>
            <a:off x="4218061" y="4997779"/>
            <a:ext cx="659126" cy="136676"/>
          </a:xfrm>
          <a:custGeom>
            <a:avLst/>
            <a:gdLst>
              <a:gd name="connsiteX0" fmla="*/ 509013 w 659126"/>
              <a:gd name="connsiteY0" fmla="*/ 82221 h 136676"/>
              <a:gd name="connsiteX1" fmla="*/ 268381 w 659126"/>
              <a:gd name="connsiteY1" fmla="*/ 114305 h 136676"/>
              <a:gd name="connsiteX2" fmla="*/ 1013 w 659126"/>
              <a:gd name="connsiteY2" fmla="*/ 135695 h 136676"/>
              <a:gd name="connsiteX3" fmla="*/ 369981 w 659126"/>
              <a:gd name="connsiteY3" fmla="*/ 82221 h 136676"/>
              <a:gd name="connsiteX4" fmla="*/ 541097 w 659126"/>
              <a:gd name="connsiteY4" fmla="*/ 34095 h 136676"/>
              <a:gd name="connsiteX5" fmla="*/ 648044 w 659126"/>
              <a:gd name="connsiteY5" fmla="*/ 2010 h 136676"/>
              <a:gd name="connsiteX6" fmla="*/ 268381 w 659126"/>
              <a:gd name="connsiteY6" fmla="*/ 92916 h 136676"/>
              <a:gd name="connsiteX7" fmla="*/ 509013 w 659126"/>
              <a:gd name="connsiteY7" fmla="*/ 82221 h 1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126" h="136676">
                <a:moveTo>
                  <a:pt x="509013" y="82221"/>
                </a:moveTo>
                <a:cubicBezTo>
                  <a:pt x="509013" y="85786"/>
                  <a:pt x="353048" y="105393"/>
                  <a:pt x="268381" y="114305"/>
                </a:cubicBezTo>
                <a:cubicBezTo>
                  <a:pt x="183714" y="123217"/>
                  <a:pt x="-15920" y="141042"/>
                  <a:pt x="1013" y="135695"/>
                </a:cubicBezTo>
                <a:cubicBezTo>
                  <a:pt x="17946" y="130348"/>
                  <a:pt x="279967" y="99154"/>
                  <a:pt x="369981" y="82221"/>
                </a:cubicBezTo>
                <a:cubicBezTo>
                  <a:pt x="459995" y="65288"/>
                  <a:pt x="494753" y="47463"/>
                  <a:pt x="541097" y="34095"/>
                </a:cubicBezTo>
                <a:cubicBezTo>
                  <a:pt x="587441" y="20727"/>
                  <a:pt x="693497" y="-7793"/>
                  <a:pt x="648044" y="2010"/>
                </a:cubicBezTo>
                <a:cubicBezTo>
                  <a:pt x="602591" y="11813"/>
                  <a:pt x="291553" y="80439"/>
                  <a:pt x="268381" y="92916"/>
                </a:cubicBezTo>
                <a:cubicBezTo>
                  <a:pt x="245209" y="105393"/>
                  <a:pt x="509013" y="78656"/>
                  <a:pt x="509013" y="8222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4A6CC2D4-D043-EF0C-048E-14B17C24B82A}"/>
              </a:ext>
            </a:extLst>
          </p:cNvPr>
          <p:cNvSpPr/>
          <p:nvPr/>
        </p:nvSpPr>
        <p:spPr>
          <a:xfrm>
            <a:off x="5437912" y="4905201"/>
            <a:ext cx="374722" cy="132020"/>
          </a:xfrm>
          <a:custGeom>
            <a:avLst/>
            <a:gdLst>
              <a:gd name="connsiteX0" fmla="*/ 362 w 374722"/>
              <a:gd name="connsiteY0" fmla="*/ 3683 h 132020"/>
              <a:gd name="connsiteX1" fmla="*/ 208909 w 374722"/>
              <a:gd name="connsiteY1" fmla="*/ 35767 h 132020"/>
              <a:gd name="connsiteX2" fmla="*/ 374677 w 374722"/>
              <a:gd name="connsiteY2" fmla="*/ 132020 h 132020"/>
              <a:gd name="connsiteX3" fmla="*/ 224951 w 374722"/>
              <a:gd name="connsiteY3" fmla="*/ 35767 h 132020"/>
              <a:gd name="connsiteX4" fmla="*/ 160783 w 374722"/>
              <a:gd name="connsiteY4" fmla="*/ 3683 h 132020"/>
              <a:gd name="connsiteX5" fmla="*/ 362 w 374722"/>
              <a:gd name="connsiteY5" fmla="*/ 3683 h 13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22" h="132020">
                <a:moveTo>
                  <a:pt x="362" y="3683"/>
                </a:moveTo>
                <a:cubicBezTo>
                  <a:pt x="8383" y="9030"/>
                  <a:pt x="146523" y="14378"/>
                  <a:pt x="208909" y="35767"/>
                </a:cubicBezTo>
                <a:cubicBezTo>
                  <a:pt x="271295" y="57156"/>
                  <a:pt x="372003" y="132020"/>
                  <a:pt x="374677" y="132020"/>
                </a:cubicBezTo>
                <a:cubicBezTo>
                  <a:pt x="377351" y="132020"/>
                  <a:pt x="260600" y="57156"/>
                  <a:pt x="224951" y="35767"/>
                </a:cubicBezTo>
                <a:cubicBezTo>
                  <a:pt x="189302" y="14378"/>
                  <a:pt x="201779" y="8139"/>
                  <a:pt x="160783" y="3683"/>
                </a:cubicBezTo>
                <a:cubicBezTo>
                  <a:pt x="119787" y="-773"/>
                  <a:pt x="-7659" y="-1664"/>
                  <a:pt x="362" y="36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4AA2A026-B3D2-48FE-1368-A81F9E35AB5C}"/>
              </a:ext>
            </a:extLst>
          </p:cNvPr>
          <p:cNvSpPr/>
          <p:nvPr/>
        </p:nvSpPr>
        <p:spPr>
          <a:xfrm>
            <a:off x="6956631" y="4581287"/>
            <a:ext cx="358957" cy="108355"/>
          </a:xfrm>
          <a:custGeom>
            <a:avLst/>
            <a:gdLst>
              <a:gd name="connsiteX0" fmla="*/ 295 w 358957"/>
              <a:gd name="connsiteY0" fmla="*/ 108355 h 108355"/>
              <a:gd name="connsiteX1" fmla="*/ 176758 w 358957"/>
              <a:gd name="connsiteY1" fmla="*/ 12102 h 108355"/>
              <a:gd name="connsiteX2" fmla="*/ 358569 w 358957"/>
              <a:gd name="connsiteY2" fmla="*/ 1408 h 108355"/>
              <a:gd name="connsiteX3" fmla="*/ 219537 w 358957"/>
              <a:gd name="connsiteY3" fmla="*/ 12102 h 108355"/>
              <a:gd name="connsiteX4" fmla="*/ 295 w 358957"/>
              <a:gd name="connsiteY4" fmla="*/ 108355 h 10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57" h="108355">
                <a:moveTo>
                  <a:pt x="295" y="108355"/>
                </a:moveTo>
                <a:cubicBezTo>
                  <a:pt x="-6835" y="108355"/>
                  <a:pt x="117046" y="29926"/>
                  <a:pt x="176758" y="12102"/>
                </a:cubicBezTo>
                <a:cubicBezTo>
                  <a:pt x="236470" y="-5722"/>
                  <a:pt x="351439" y="1408"/>
                  <a:pt x="358569" y="1408"/>
                </a:cubicBezTo>
                <a:cubicBezTo>
                  <a:pt x="365699" y="1408"/>
                  <a:pt x="273011" y="-3049"/>
                  <a:pt x="219537" y="12102"/>
                </a:cubicBezTo>
                <a:cubicBezTo>
                  <a:pt x="166063" y="27253"/>
                  <a:pt x="7425" y="108355"/>
                  <a:pt x="295" y="108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6766F46-0B1B-7E8C-9F94-DF8A9DC0CF37}"/>
              </a:ext>
            </a:extLst>
          </p:cNvPr>
          <p:cNvSpPr/>
          <p:nvPr/>
        </p:nvSpPr>
        <p:spPr>
          <a:xfrm>
            <a:off x="7336507" y="4630699"/>
            <a:ext cx="38324" cy="183539"/>
          </a:xfrm>
          <a:custGeom>
            <a:avLst/>
            <a:gdLst>
              <a:gd name="connsiteX0" fmla="*/ 32167 w 38324"/>
              <a:gd name="connsiteY0" fmla="*/ 122 h 183539"/>
              <a:gd name="connsiteX1" fmla="*/ 21472 w 38324"/>
              <a:gd name="connsiteY1" fmla="*/ 74985 h 183539"/>
              <a:gd name="connsiteX2" fmla="*/ 37514 w 38324"/>
              <a:gd name="connsiteY2" fmla="*/ 181933 h 183539"/>
              <a:gd name="connsiteX3" fmla="*/ 32167 w 38324"/>
              <a:gd name="connsiteY3" fmla="*/ 133806 h 183539"/>
              <a:gd name="connsiteX4" fmla="*/ 82 w 38324"/>
              <a:gd name="connsiteY4" fmla="*/ 58943 h 183539"/>
              <a:gd name="connsiteX5" fmla="*/ 32167 w 38324"/>
              <a:gd name="connsiteY5" fmla="*/ 122 h 18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24" h="183539">
                <a:moveTo>
                  <a:pt x="32167" y="122"/>
                </a:moveTo>
                <a:cubicBezTo>
                  <a:pt x="35732" y="2796"/>
                  <a:pt x="20581" y="44683"/>
                  <a:pt x="21472" y="74985"/>
                </a:cubicBezTo>
                <a:cubicBezTo>
                  <a:pt x="22363" y="105287"/>
                  <a:pt x="35732" y="172130"/>
                  <a:pt x="37514" y="181933"/>
                </a:cubicBezTo>
                <a:cubicBezTo>
                  <a:pt x="39296" y="191736"/>
                  <a:pt x="38406" y="154304"/>
                  <a:pt x="32167" y="133806"/>
                </a:cubicBezTo>
                <a:cubicBezTo>
                  <a:pt x="25928" y="113308"/>
                  <a:pt x="-1700" y="78550"/>
                  <a:pt x="82" y="58943"/>
                </a:cubicBezTo>
                <a:cubicBezTo>
                  <a:pt x="1864" y="39336"/>
                  <a:pt x="28602" y="-2552"/>
                  <a:pt x="32167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98F20553-08F9-9424-CCAC-FDFE30C0216C}"/>
              </a:ext>
            </a:extLst>
          </p:cNvPr>
          <p:cNvSpPr/>
          <p:nvPr/>
        </p:nvSpPr>
        <p:spPr>
          <a:xfrm>
            <a:off x="6295583" y="2874496"/>
            <a:ext cx="1576929" cy="3219145"/>
          </a:xfrm>
          <a:custGeom>
            <a:avLst/>
            <a:gdLst>
              <a:gd name="connsiteX0" fmla="*/ 410017 w 1576929"/>
              <a:gd name="connsiteY0" fmla="*/ 5338 h 3219145"/>
              <a:gd name="connsiteX1" fmla="*/ 1093189 w 1576929"/>
              <a:gd name="connsiteY1" fmla="*/ 1066883 h 3219145"/>
              <a:gd name="connsiteX2" fmla="*/ 1292886 w 1576929"/>
              <a:gd name="connsiteY2" fmla="*/ 2044345 h 3219145"/>
              <a:gd name="connsiteX3" fmla="*/ 1229824 w 1576929"/>
              <a:gd name="connsiteY3" fmla="*/ 1876180 h 3219145"/>
              <a:gd name="connsiteX4" fmla="*/ 1566155 w 1576929"/>
              <a:gd name="connsiteY4" fmla="*/ 3179463 h 3219145"/>
              <a:gd name="connsiteX5" fmla="*/ 1461051 w 1576929"/>
              <a:gd name="connsiteY5" fmla="*/ 2822111 h 3219145"/>
              <a:gd name="connsiteX6" fmla="*/ 1135231 w 1576929"/>
              <a:gd name="connsiteY6" fmla="*/ 2202001 h 3219145"/>
              <a:gd name="connsiteX7" fmla="*/ 988086 w 1576929"/>
              <a:gd name="connsiteY7" fmla="*/ 1792097 h 3219145"/>
              <a:gd name="connsiteX8" fmla="*/ 473079 w 1576929"/>
              <a:gd name="connsiteY8" fmla="*/ 583407 h 3219145"/>
              <a:gd name="connsiteX9" fmla="*/ 114 w 1576929"/>
              <a:gd name="connsiteY9" fmla="*/ 194525 h 3219145"/>
              <a:gd name="connsiteX10" fmla="*/ 515120 w 1576929"/>
              <a:gd name="connsiteY10" fmla="*/ 635959 h 3219145"/>
              <a:gd name="connsiteX11" fmla="*/ 410017 w 1576929"/>
              <a:gd name="connsiteY11" fmla="*/ 5338 h 321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6929" h="3219145">
                <a:moveTo>
                  <a:pt x="410017" y="5338"/>
                </a:moveTo>
                <a:cubicBezTo>
                  <a:pt x="506362" y="77159"/>
                  <a:pt x="946044" y="727049"/>
                  <a:pt x="1093189" y="1066883"/>
                </a:cubicBezTo>
                <a:cubicBezTo>
                  <a:pt x="1240334" y="1406717"/>
                  <a:pt x="1270114" y="1909462"/>
                  <a:pt x="1292886" y="2044345"/>
                </a:cubicBezTo>
                <a:cubicBezTo>
                  <a:pt x="1315659" y="2179228"/>
                  <a:pt x="1184279" y="1686994"/>
                  <a:pt x="1229824" y="1876180"/>
                </a:cubicBezTo>
                <a:cubicBezTo>
                  <a:pt x="1275369" y="2065366"/>
                  <a:pt x="1527617" y="3021808"/>
                  <a:pt x="1566155" y="3179463"/>
                </a:cubicBezTo>
                <a:cubicBezTo>
                  <a:pt x="1604693" y="3337118"/>
                  <a:pt x="1532872" y="2985021"/>
                  <a:pt x="1461051" y="2822111"/>
                </a:cubicBezTo>
                <a:cubicBezTo>
                  <a:pt x="1389230" y="2659201"/>
                  <a:pt x="1214058" y="2373670"/>
                  <a:pt x="1135231" y="2202001"/>
                </a:cubicBezTo>
                <a:cubicBezTo>
                  <a:pt x="1056404" y="2030332"/>
                  <a:pt x="1098445" y="2061863"/>
                  <a:pt x="988086" y="1792097"/>
                </a:cubicBezTo>
                <a:cubicBezTo>
                  <a:pt x="877727" y="1522331"/>
                  <a:pt x="637741" y="849669"/>
                  <a:pt x="473079" y="583407"/>
                </a:cubicBezTo>
                <a:cubicBezTo>
                  <a:pt x="308417" y="317145"/>
                  <a:pt x="-6893" y="185766"/>
                  <a:pt x="114" y="194525"/>
                </a:cubicBezTo>
                <a:cubicBezTo>
                  <a:pt x="7121" y="203284"/>
                  <a:pt x="446803" y="662235"/>
                  <a:pt x="515120" y="635959"/>
                </a:cubicBezTo>
                <a:cubicBezTo>
                  <a:pt x="583437" y="609683"/>
                  <a:pt x="313672" y="-66483"/>
                  <a:pt x="410017" y="53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81359F93-99FD-1C36-F714-62C2B974C44C}"/>
              </a:ext>
            </a:extLst>
          </p:cNvPr>
          <p:cNvSpPr/>
          <p:nvPr/>
        </p:nvSpPr>
        <p:spPr>
          <a:xfrm>
            <a:off x="4960841" y="4875099"/>
            <a:ext cx="378678" cy="149209"/>
          </a:xfrm>
          <a:custGeom>
            <a:avLst/>
            <a:gdLst>
              <a:gd name="connsiteX0" fmla="*/ 42 w 378678"/>
              <a:gd name="connsiteY0" fmla="*/ 148846 h 149209"/>
              <a:gd name="connsiteX1" fmla="*/ 273311 w 378678"/>
              <a:gd name="connsiteY1" fmla="*/ 43742 h 149209"/>
              <a:gd name="connsiteX2" fmla="*/ 378414 w 378678"/>
              <a:gd name="connsiteY2" fmla="*/ 54253 h 149209"/>
              <a:gd name="connsiteX3" fmla="*/ 294331 w 378678"/>
              <a:gd name="connsiteY3" fmla="*/ 1701 h 149209"/>
              <a:gd name="connsiteX4" fmla="*/ 42 w 378678"/>
              <a:gd name="connsiteY4" fmla="*/ 148846 h 14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8" h="149209">
                <a:moveTo>
                  <a:pt x="42" y="148846"/>
                </a:moveTo>
                <a:cubicBezTo>
                  <a:pt x="-3461" y="155853"/>
                  <a:pt x="210249" y="59508"/>
                  <a:pt x="273311" y="43742"/>
                </a:cubicBezTo>
                <a:cubicBezTo>
                  <a:pt x="336373" y="27976"/>
                  <a:pt x="374911" y="61260"/>
                  <a:pt x="378414" y="54253"/>
                </a:cubicBezTo>
                <a:cubicBezTo>
                  <a:pt x="381917" y="47246"/>
                  <a:pt x="350386" y="-10561"/>
                  <a:pt x="294331" y="1701"/>
                </a:cubicBezTo>
                <a:cubicBezTo>
                  <a:pt x="238276" y="13963"/>
                  <a:pt x="3545" y="141839"/>
                  <a:pt x="42" y="14884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EB6D1759-FCA3-BB88-ED36-DC32F4948BB6}"/>
              </a:ext>
            </a:extLst>
          </p:cNvPr>
          <p:cNvSpPr/>
          <p:nvPr/>
        </p:nvSpPr>
        <p:spPr>
          <a:xfrm>
            <a:off x="6452647" y="4581092"/>
            <a:ext cx="557871" cy="842251"/>
          </a:xfrm>
          <a:custGeom>
            <a:avLst/>
            <a:gdLst>
              <a:gd name="connsiteX0" fmla="*/ 557753 w 557871"/>
              <a:gd name="connsiteY0" fmla="*/ 32949 h 842251"/>
              <a:gd name="connsiteX1" fmla="*/ 189891 w 557871"/>
              <a:gd name="connsiteY1" fmla="*/ 421832 h 842251"/>
              <a:gd name="connsiteX2" fmla="*/ 147850 w 557871"/>
              <a:gd name="connsiteY2" fmla="*/ 810715 h 842251"/>
              <a:gd name="connsiteX3" fmla="*/ 137339 w 557871"/>
              <a:gd name="connsiteY3" fmla="*/ 453363 h 842251"/>
              <a:gd name="connsiteX4" fmla="*/ 705 w 557871"/>
              <a:gd name="connsiteY4" fmla="*/ 842246 h 842251"/>
              <a:gd name="connsiteX5" fmla="*/ 84787 w 557871"/>
              <a:gd name="connsiteY5" fmla="*/ 442853 h 842251"/>
              <a:gd name="connsiteX6" fmla="*/ 105808 w 557871"/>
              <a:gd name="connsiteY6" fmla="*/ 1418 h 842251"/>
              <a:gd name="connsiteX7" fmla="*/ 105808 w 557871"/>
              <a:gd name="connsiteY7" fmla="*/ 295708 h 842251"/>
              <a:gd name="connsiteX8" fmla="*/ 147850 w 557871"/>
              <a:gd name="connsiteY8" fmla="*/ 106522 h 842251"/>
              <a:gd name="connsiteX9" fmla="*/ 557753 w 557871"/>
              <a:gd name="connsiteY9" fmla="*/ 32949 h 84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71" h="842251">
                <a:moveTo>
                  <a:pt x="557753" y="32949"/>
                </a:moveTo>
                <a:cubicBezTo>
                  <a:pt x="564760" y="85501"/>
                  <a:pt x="258208" y="292204"/>
                  <a:pt x="189891" y="421832"/>
                </a:cubicBezTo>
                <a:cubicBezTo>
                  <a:pt x="121574" y="551460"/>
                  <a:pt x="156609" y="805460"/>
                  <a:pt x="147850" y="810715"/>
                </a:cubicBezTo>
                <a:cubicBezTo>
                  <a:pt x="139091" y="815970"/>
                  <a:pt x="161863" y="448108"/>
                  <a:pt x="137339" y="453363"/>
                </a:cubicBezTo>
                <a:cubicBezTo>
                  <a:pt x="112815" y="458618"/>
                  <a:pt x="9464" y="843998"/>
                  <a:pt x="705" y="842246"/>
                </a:cubicBezTo>
                <a:cubicBezTo>
                  <a:pt x="-8054" y="840494"/>
                  <a:pt x="67270" y="582991"/>
                  <a:pt x="84787" y="442853"/>
                </a:cubicBezTo>
                <a:cubicBezTo>
                  <a:pt x="102304" y="302715"/>
                  <a:pt x="102304" y="25942"/>
                  <a:pt x="105808" y="1418"/>
                </a:cubicBezTo>
                <a:cubicBezTo>
                  <a:pt x="109311" y="-23106"/>
                  <a:pt x="98801" y="278191"/>
                  <a:pt x="105808" y="295708"/>
                </a:cubicBezTo>
                <a:cubicBezTo>
                  <a:pt x="112815" y="313225"/>
                  <a:pt x="74277" y="153819"/>
                  <a:pt x="147850" y="106522"/>
                </a:cubicBezTo>
                <a:cubicBezTo>
                  <a:pt x="221423" y="59225"/>
                  <a:pt x="550746" y="-19603"/>
                  <a:pt x="557753" y="3294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5681A11-558F-2197-C1B1-DF05155810CA}"/>
              </a:ext>
            </a:extLst>
          </p:cNvPr>
          <p:cNvSpPr/>
          <p:nvPr/>
        </p:nvSpPr>
        <p:spPr>
          <a:xfrm>
            <a:off x="6576110" y="5588487"/>
            <a:ext cx="1005193" cy="1380184"/>
          </a:xfrm>
          <a:custGeom>
            <a:avLst/>
            <a:gdLst>
              <a:gd name="connsiteX0" fmla="*/ 55918 w 1005193"/>
              <a:gd name="connsiteY0" fmla="*/ 3016 h 1380184"/>
              <a:gd name="connsiteX1" fmla="*/ 507862 w 1005193"/>
              <a:gd name="connsiteY1" fmla="*/ 717720 h 1380184"/>
              <a:gd name="connsiteX2" fmla="*/ 392249 w 1005193"/>
              <a:gd name="connsiteY2" fmla="*/ 602106 h 1380184"/>
              <a:gd name="connsiteX3" fmla="*/ 655007 w 1005193"/>
              <a:gd name="connsiteY3" fmla="*/ 812313 h 1380184"/>
              <a:gd name="connsiteX4" fmla="*/ 1001849 w 1005193"/>
              <a:gd name="connsiteY4" fmla="*/ 864865 h 1380184"/>
              <a:gd name="connsiteX5" fmla="*/ 823173 w 1005193"/>
              <a:gd name="connsiteY5" fmla="*/ 917416 h 1380184"/>
              <a:gd name="connsiteX6" fmla="*/ 697049 w 1005193"/>
              <a:gd name="connsiteY6" fmla="*/ 1379872 h 1380184"/>
              <a:gd name="connsiteX7" fmla="*/ 581435 w 1005193"/>
              <a:gd name="connsiteY7" fmla="*/ 980479 h 1380184"/>
              <a:gd name="connsiteX8" fmla="*/ 87449 w 1005193"/>
              <a:gd name="connsiteY8" fmla="*/ 465472 h 1380184"/>
              <a:gd name="connsiteX9" fmla="*/ 3366 w 1005193"/>
              <a:gd name="connsiteY9" fmla="*/ 265775 h 1380184"/>
              <a:gd name="connsiteX10" fmla="*/ 129490 w 1005193"/>
              <a:gd name="connsiteY10" fmla="*/ 454961 h 1380184"/>
              <a:gd name="connsiteX11" fmla="*/ 55918 w 1005193"/>
              <a:gd name="connsiteY11" fmla="*/ 3016 h 138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5193" h="1380184">
                <a:moveTo>
                  <a:pt x="55918" y="3016"/>
                </a:moveTo>
                <a:cubicBezTo>
                  <a:pt x="118980" y="46809"/>
                  <a:pt x="451807" y="617872"/>
                  <a:pt x="507862" y="717720"/>
                </a:cubicBezTo>
                <a:cubicBezTo>
                  <a:pt x="563917" y="817568"/>
                  <a:pt x="367725" y="586341"/>
                  <a:pt x="392249" y="602106"/>
                </a:cubicBezTo>
                <a:cubicBezTo>
                  <a:pt x="416773" y="617871"/>
                  <a:pt x="553407" y="768520"/>
                  <a:pt x="655007" y="812313"/>
                </a:cubicBezTo>
                <a:cubicBezTo>
                  <a:pt x="756607" y="856106"/>
                  <a:pt x="973821" y="847348"/>
                  <a:pt x="1001849" y="864865"/>
                </a:cubicBezTo>
                <a:cubicBezTo>
                  <a:pt x="1029877" y="882382"/>
                  <a:pt x="873973" y="831582"/>
                  <a:pt x="823173" y="917416"/>
                </a:cubicBezTo>
                <a:cubicBezTo>
                  <a:pt x="772373" y="1003250"/>
                  <a:pt x="737339" y="1369362"/>
                  <a:pt x="697049" y="1379872"/>
                </a:cubicBezTo>
                <a:cubicBezTo>
                  <a:pt x="656759" y="1390383"/>
                  <a:pt x="683035" y="1132879"/>
                  <a:pt x="581435" y="980479"/>
                </a:cubicBezTo>
                <a:cubicBezTo>
                  <a:pt x="479835" y="828079"/>
                  <a:pt x="183794" y="584589"/>
                  <a:pt x="87449" y="465472"/>
                </a:cubicBezTo>
                <a:cubicBezTo>
                  <a:pt x="-8896" y="346355"/>
                  <a:pt x="-3641" y="267527"/>
                  <a:pt x="3366" y="265775"/>
                </a:cubicBezTo>
                <a:cubicBezTo>
                  <a:pt x="10373" y="264023"/>
                  <a:pt x="122483" y="504009"/>
                  <a:pt x="129490" y="454961"/>
                </a:cubicBezTo>
                <a:cubicBezTo>
                  <a:pt x="136497" y="405913"/>
                  <a:pt x="-7144" y="-40777"/>
                  <a:pt x="55918" y="301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4A88A31F-CA15-DDFE-8DB1-4BA5C9F70B6C}"/>
              </a:ext>
            </a:extLst>
          </p:cNvPr>
          <p:cNvSpPr/>
          <p:nvPr/>
        </p:nvSpPr>
        <p:spPr>
          <a:xfrm>
            <a:off x="4399624" y="3489434"/>
            <a:ext cx="729641" cy="957746"/>
          </a:xfrm>
          <a:custGeom>
            <a:avLst/>
            <a:gdLst>
              <a:gd name="connsiteX0" fmla="*/ 729424 w 729641"/>
              <a:gd name="connsiteY0" fmla="*/ 0 h 957746"/>
              <a:gd name="connsiteX1" fmla="*/ 245948 w 729641"/>
              <a:gd name="connsiteY1" fmla="*/ 557049 h 957746"/>
              <a:gd name="connsiteX2" fmla="*/ 4210 w 729641"/>
              <a:gd name="connsiteY2" fmla="*/ 945932 h 957746"/>
              <a:gd name="connsiteX3" fmla="*/ 98804 w 729641"/>
              <a:gd name="connsiteY3" fmla="*/ 830318 h 957746"/>
              <a:gd name="connsiteX4" fmla="*/ 182886 w 729641"/>
              <a:gd name="connsiteY4" fmla="*/ 557049 h 957746"/>
              <a:gd name="connsiteX5" fmla="*/ 729424 w 729641"/>
              <a:gd name="connsiteY5" fmla="*/ 0 h 95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641" h="957746">
                <a:moveTo>
                  <a:pt x="729424" y="0"/>
                </a:moveTo>
                <a:cubicBezTo>
                  <a:pt x="739934" y="0"/>
                  <a:pt x="366817" y="399394"/>
                  <a:pt x="245948" y="557049"/>
                </a:cubicBezTo>
                <a:cubicBezTo>
                  <a:pt x="125079" y="714704"/>
                  <a:pt x="28734" y="900387"/>
                  <a:pt x="4210" y="945932"/>
                </a:cubicBezTo>
                <a:cubicBezTo>
                  <a:pt x="-20314" y="991477"/>
                  <a:pt x="69025" y="895132"/>
                  <a:pt x="98804" y="830318"/>
                </a:cubicBezTo>
                <a:cubicBezTo>
                  <a:pt x="128583" y="765504"/>
                  <a:pt x="74279" y="693683"/>
                  <a:pt x="182886" y="557049"/>
                </a:cubicBezTo>
                <a:cubicBezTo>
                  <a:pt x="291493" y="420415"/>
                  <a:pt x="718914" y="0"/>
                  <a:pt x="729424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687BCC4A-AF32-8E97-D57C-92C38A5FCEDF}"/>
              </a:ext>
            </a:extLst>
          </p:cNvPr>
          <p:cNvSpPr/>
          <p:nvPr/>
        </p:nvSpPr>
        <p:spPr>
          <a:xfrm>
            <a:off x="5550223" y="8028864"/>
            <a:ext cx="1042732" cy="292938"/>
          </a:xfrm>
          <a:custGeom>
            <a:avLst/>
            <a:gdLst>
              <a:gd name="connsiteX0" fmla="*/ 3084 w 1042732"/>
              <a:gd name="connsiteY0" fmla="*/ 14 h 292938"/>
              <a:gd name="connsiteX1" fmla="*/ 627553 w 1042732"/>
              <a:gd name="connsiteY1" fmla="*/ 234190 h 292938"/>
              <a:gd name="connsiteX2" fmla="*/ 1040148 w 1042732"/>
              <a:gd name="connsiteY2" fmla="*/ 289946 h 292938"/>
              <a:gd name="connsiteX3" fmla="*/ 783670 w 1042732"/>
              <a:gd name="connsiteY3" fmla="*/ 278795 h 292938"/>
              <a:gd name="connsiteX4" fmla="*/ 404528 w 1042732"/>
              <a:gd name="connsiteY4" fmla="*/ 223038 h 292938"/>
              <a:gd name="connsiteX5" fmla="*/ 3084 w 1042732"/>
              <a:gd name="connsiteY5" fmla="*/ 14 h 29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732" h="292938">
                <a:moveTo>
                  <a:pt x="3084" y="14"/>
                </a:moveTo>
                <a:cubicBezTo>
                  <a:pt x="40255" y="1873"/>
                  <a:pt x="454709" y="185868"/>
                  <a:pt x="627553" y="234190"/>
                </a:cubicBezTo>
                <a:cubicBezTo>
                  <a:pt x="800397" y="282512"/>
                  <a:pt x="1014129" y="282512"/>
                  <a:pt x="1040148" y="289946"/>
                </a:cubicBezTo>
                <a:cubicBezTo>
                  <a:pt x="1066168" y="297380"/>
                  <a:pt x="889607" y="289946"/>
                  <a:pt x="783670" y="278795"/>
                </a:cubicBezTo>
                <a:cubicBezTo>
                  <a:pt x="677733" y="267644"/>
                  <a:pt x="534626" y="271360"/>
                  <a:pt x="404528" y="223038"/>
                </a:cubicBezTo>
                <a:cubicBezTo>
                  <a:pt x="274430" y="174716"/>
                  <a:pt x="-34087" y="-1845"/>
                  <a:pt x="3084" y="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8FF5DB2-4B5B-F8CC-4D8A-14AF01BBC958}"/>
              </a:ext>
            </a:extLst>
          </p:cNvPr>
          <p:cNvSpPr/>
          <p:nvPr/>
        </p:nvSpPr>
        <p:spPr>
          <a:xfrm>
            <a:off x="4192682" y="5229862"/>
            <a:ext cx="78412" cy="479636"/>
          </a:xfrm>
          <a:custGeom>
            <a:avLst/>
            <a:gdLst>
              <a:gd name="connsiteX0" fmla="*/ 78235 w 78412"/>
              <a:gd name="connsiteY0" fmla="*/ 60 h 479636"/>
              <a:gd name="connsiteX1" fmla="*/ 22479 w 78412"/>
              <a:gd name="connsiteY1" fmla="*/ 267689 h 479636"/>
              <a:gd name="connsiteX2" fmla="*/ 55933 w 78412"/>
              <a:gd name="connsiteY2" fmla="*/ 479562 h 479636"/>
              <a:gd name="connsiteX3" fmla="*/ 177 w 78412"/>
              <a:gd name="connsiteY3" fmla="*/ 245387 h 479636"/>
              <a:gd name="connsiteX4" fmla="*/ 78235 w 78412"/>
              <a:gd name="connsiteY4" fmla="*/ 60 h 47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12" h="479636">
                <a:moveTo>
                  <a:pt x="78235" y="60"/>
                </a:moveTo>
                <a:cubicBezTo>
                  <a:pt x="81952" y="3777"/>
                  <a:pt x="26196" y="187772"/>
                  <a:pt x="22479" y="267689"/>
                </a:cubicBezTo>
                <a:cubicBezTo>
                  <a:pt x="18762" y="347606"/>
                  <a:pt x="59650" y="483279"/>
                  <a:pt x="55933" y="479562"/>
                </a:cubicBezTo>
                <a:cubicBezTo>
                  <a:pt x="52216" y="475845"/>
                  <a:pt x="-3540" y="325304"/>
                  <a:pt x="177" y="245387"/>
                </a:cubicBezTo>
                <a:cubicBezTo>
                  <a:pt x="3894" y="165470"/>
                  <a:pt x="74518" y="-3657"/>
                  <a:pt x="78235" y="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83C6387C-2FB0-52A4-2A9C-802750DEFD77}"/>
              </a:ext>
            </a:extLst>
          </p:cNvPr>
          <p:cNvSpPr/>
          <p:nvPr/>
        </p:nvSpPr>
        <p:spPr>
          <a:xfrm>
            <a:off x="4192423" y="4582882"/>
            <a:ext cx="167949" cy="494252"/>
          </a:xfrm>
          <a:custGeom>
            <a:avLst/>
            <a:gdLst>
              <a:gd name="connsiteX0" fmla="*/ 78494 w 167949"/>
              <a:gd name="connsiteY0" fmla="*/ 269 h 494252"/>
              <a:gd name="connsiteX1" fmla="*/ 167704 w 167949"/>
              <a:gd name="connsiteY1" fmla="*/ 223294 h 494252"/>
              <a:gd name="connsiteX2" fmla="*/ 45040 w 167949"/>
              <a:gd name="connsiteY2" fmla="*/ 424016 h 494252"/>
              <a:gd name="connsiteX3" fmla="*/ 436 w 167949"/>
              <a:gd name="connsiteY3" fmla="*/ 490923 h 494252"/>
              <a:gd name="connsiteX4" fmla="*/ 67343 w 167949"/>
              <a:gd name="connsiteY4" fmla="*/ 334806 h 494252"/>
              <a:gd name="connsiteX5" fmla="*/ 78494 w 167949"/>
              <a:gd name="connsiteY5" fmla="*/ 267898 h 494252"/>
              <a:gd name="connsiteX6" fmla="*/ 145401 w 167949"/>
              <a:gd name="connsiteY6" fmla="*/ 178689 h 494252"/>
              <a:gd name="connsiteX7" fmla="*/ 78494 w 167949"/>
              <a:gd name="connsiteY7" fmla="*/ 269 h 4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949" h="494252">
                <a:moveTo>
                  <a:pt x="78494" y="269"/>
                </a:moveTo>
                <a:cubicBezTo>
                  <a:pt x="82211" y="7703"/>
                  <a:pt x="173280" y="152670"/>
                  <a:pt x="167704" y="223294"/>
                </a:cubicBezTo>
                <a:cubicBezTo>
                  <a:pt x="162128" y="293919"/>
                  <a:pt x="72918" y="379411"/>
                  <a:pt x="45040" y="424016"/>
                </a:cubicBezTo>
                <a:cubicBezTo>
                  <a:pt x="17162" y="468621"/>
                  <a:pt x="-3281" y="505791"/>
                  <a:pt x="436" y="490923"/>
                </a:cubicBezTo>
                <a:cubicBezTo>
                  <a:pt x="4153" y="476055"/>
                  <a:pt x="67343" y="334806"/>
                  <a:pt x="67343" y="334806"/>
                </a:cubicBezTo>
                <a:cubicBezTo>
                  <a:pt x="80353" y="297635"/>
                  <a:pt x="65484" y="293918"/>
                  <a:pt x="78494" y="267898"/>
                </a:cubicBezTo>
                <a:cubicBezTo>
                  <a:pt x="91504" y="241879"/>
                  <a:pt x="141684" y="215860"/>
                  <a:pt x="145401" y="178689"/>
                </a:cubicBezTo>
                <a:cubicBezTo>
                  <a:pt x="149118" y="141518"/>
                  <a:pt x="74777" y="-7165"/>
                  <a:pt x="78494" y="26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E09471D-4DB3-AFF4-7DE9-974E0CF0E0E1}"/>
              </a:ext>
            </a:extLst>
          </p:cNvPr>
          <p:cNvSpPr/>
          <p:nvPr/>
        </p:nvSpPr>
        <p:spPr>
          <a:xfrm>
            <a:off x="5584486" y="3934889"/>
            <a:ext cx="91485" cy="237000"/>
          </a:xfrm>
          <a:custGeom>
            <a:avLst/>
            <a:gdLst>
              <a:gd name="connsiteX0" fmla="*/ 91485 w 91485"/>
              <a:gd name="connsiteY0" fmla="*/ 1491 h 237000"/>
              <a:gd name="connsiteX1" fmla="*/ 2275 w 91485"/>
              <a:gd name="connsiteY1" fmla="*/ 146457 h 237000"/>
              <a:gd name="connsiteX2" fmla="*/ 24577 w 91485"/>
              <a:gd name="connsiteY2" fmla="*/ 235667 h 237000"/>
              <a:gd name="connsiteX3" fmla="*/ 2275 w 91485"/>
              <a:gd name="connsiteY3" fmla="*/ 79550 h 237000"/>
              <a:gd name="connsiteX4" fmla="*/ 91485 w 91485"/>
              <a:gd name="connsiteY4" fmla="*/ 1491 h 2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5" h="237000">
                <a:moveTo>
                  <a:pt x="91485" y="1491"/>
                </a:moveTo>
                <a:cubicBezTo>
                  <a:pt x="91485" y="12642"/>
                  <a:pt x="13426" y="107428"/>
                  <a:pt x="2275" y="146457"/>
                </a:cubicBezTo>
                <a:cubicBezTo>
                  <a:pt x="-8876" y="185486"/>
                  <a:pt x="24577" y="246818"/>
                  <a:pt x="24577" y="235667"/>
                </a:cubicBezTo>
                <a:cubicBezTo>
                  <a:pt x="24577" y="224516"/>
                  <a:pt x="-8876" y="114862"/>
                  <a:pt x="2275" y="79550"/>
                </a:cubicBezTo>
                <a:cubicBezTo>
                  <a:pt x="13426" y="44238"/>
                  <a:pt x="91485" y="-9660"/>
                  <a:pt x="91485" y="14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4CD1144-A2E1-0F5C-9E5E-0927C3510EFF}"/>
              </a:ext>
            </a:extLst>
          </p:cNvPr>
          <p:cNvSpPr/>
          <p:nvPr/>
        </p:nvSpPr>
        <p:spPr>
          <a:xfrm>
            <a:off x="5241048" y="3913256"/>
            <a:ext cx="134384" cy="180064"/>
          </a:xfrm>
          <a:custGeom>
            <a:avLst/>
            <a:gdLst>
              <a:gd name="connsiteX0" fmla="*/ 25 w 134384"/>
              <a:gd name="connsiteY0" fmla="*/ 822 h 180064"/>
              <a:gd name="connsiteX1" fmla="*/ 100386 w 134384"/>
              <a:gd name="connsiteY1" fmla="*/ 112334 h 180064"/>
              <a:gd name="connsiteX2" fmla="*/ 133840 w 134384"/>
              <a:gd name="connsiteY2" fmla="*/ 179242 h 180064"/>
              <a:gd name="connsiteX3" fmla="*/ 111537 w 134384"/>
              <a:gd name="connsiteY3" fmla="*/ 67729 h 180064"/>
              <a:gd name="connsiteX4" fmla="*/ 25 w 134384"/>
              <a:gd name="connsiteY4" fmla="*/ 822 h 18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84" h="180064">
                <a:moveTo>
                  <a:pt x="25" y="822"/>
                </a:moveTo>
                <a:cubicBezTo>
                  <a:pt x="-1834" y="8256"/>
                  <a:pt x="100386" y="112334"/>
                  <a:pt x="100386" y="112334"/>
                </a:cubicBezTo>
                <a:cubicBezTo>
                  <a:pt x="122688" y="142071"/>
                  <a:pt x="131982" y="186676"/>
                  <a:pt x="133840" y="179242"/>
                </a:cubicBezTo>
                <a:cubicBezTo>
                  <a:pt x="135699" y="171808"/>
                  <a:pt x="133839" y="97466"/>
                  <a:pt x="111537" y="67729"/>
                </a:cubicBezTo>
                <a:cubicBezTo>
                  <a:pt x="89235" y="37992"/>
                  <a:pt x="1884" y="-6612"/>
                  <a:pt x="25" y="8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09B432A8-B15C-0C48-D6D9-09384AE4DC68}"/>
              </a:ext>
            </a:extLst>
          </p:cNvPr>
          <p:cNvSpPr/>
          <p:nvPr/>
        </p:nvSpPr>
        <p:spPr>
          <a:xfrm>
            <a:off x="7476125" y="5582024"/>
            <a:ext cx="66195" cy="203200"/>
          </a:xfrm>
          <a:custGeom>
            <a:avLst/>
            <a:gdLst>
              <a:gd name="connsiteX0" fmla="*/ 12393 w 66195"/>
              <a:gd name="connsiteY0" fmla="*/ 0 h 203200"/>
              <a:gd name="connsiteX1" fmla="*/ 36299 w 66195"/>
              <a:gd name="connsiteY1" fmla="*/ 101600 h 203200"/>
              <a:gd name="connsiteX2" fmla="*/ 440 w 66195"/>
              <a:gd name="connsiteY2" fmla="*/ 203200 h 203200"/>
              <a:gd name="connsiteX3" fmla="*/ 66181 w 66195"/>
              <a:gd name="connsiteY3" fmla="*/ 101600 h 203200"/>
              <a:gd name="connsiteX4" fmla="*/ 12393 w 66195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95" h="203200">
                <a:moveTo>
                  <a:pt x="12393" y="0"/>
                </a:moveTo>
                <a:cubicBezTo>
                  <a:pt x="7413" y="0"/>
                  <a:pt x="38291" y="67733"/>
                  <a:pt x="36299" y="101600"/>
                </a:cubicBezTo>
                <a:cubicBezTo>
                  <a:pt x="34307" y="135467"/>
                  <a:pt x="-4540" y="203200"/>
                  <a:pt x="440" y="203200"/>
                </a:cubicBezTo>
                <a:cubicBezTo>
                  <a:pt x="5420" y="203200"/>
                  <a:pt x="65185" y="131482"/>
                  <a:pt x="66181" y="101600"/>
                </a:cubicBezTo>
                <a:cubicBezTo>
                  <a:pt x="67177" y="71718"/>
                  <a:pt x="17373" y="0"/>
                  <a:pt x="12393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C24610D3-9A01-56CF-E968-05715D7A071C}"/>
              </a:ext>
            </a:extLst>
          </p:cNvPr>
          <p:cNvSpPr/>
          <p:nvPr/>
        </p:nvSpPr>
        <p:spPr>
          <a:xfrm>
            <a:off x="5171389" y="3164170"/>
            <a:ext cx="575390" cy="167683"/>
          </a:xfrm>
          <a:custGeom>
            <a:avLst/>
            <a:gdLst>
              <a:gd name="connsiteX0" fmla="*/ 686 w 575390"/>
              <a:gd name="connsiteY0" fmla="*/ 167675 h 167683"/>
              <a:gd name="connsiteX1" fmla="*/ 240716 w 575390"/>
              <a:gd name="connsiteY1" fmla="*/ 59090 h 167683"/>
              <a:gd name="connsiteX2" fmla="*/ 566471 w 575390"/>
              <a:gd name="connsiteY2" fmla="*/ 1940 h 167683"/>
              <a:gd name="connsiteX3" fmla="*/ 475031 w 575390"/>
              <a:gd name="connsiteY3" fmla="*/ 13370 h 167683"/>
              <a:gd name="connsiteX4" fmla="*/ 383591 w 575390"/>
              <a:gd name="connsiteY4" fmla="*/ 13370 h 167683"/>
              <a:gd name="connsiteX5" fmla="*/ 315011 w 575390"/>
              <a:gd name="connsiteY5" fmla="*/ 64805 h 167683"/>
              <a:gd name="connsiteX6" fmla="*/ 686 w 575390"/>
              <a:gd name="connsiteY6" fmla="*/ 167675 h 16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90" h="167683">
                <a:moveTo>
                  <a:pt x="686" y="167675"/>
                </a:moveTo>
                <a:cubicBezTo>
                  <a:pt x="-11697" y="166722"/>
                  <a:pt x="146418" y="86713"/>
                  <a:pt x="240716" y="59090"/>
                </a:cubicBezTo>
                <a:cubicBezTo>
                  <a:pt x="335014" y="31467"/>
                  <a:pt x="527419" y="9560"/>
                  <a:pt x="566471" y="1940"/>
                </a:cubicBezTo>
                <a:cubicBezTo>
                  <a:pt x="605523" y="-5680"/>
                  <a:pt x="505511" y="11465"/>
                  <a:pt x="475031" y="13370"/>
                </a:cubicBezTo>
                <a:cubicBezTo>
                  <a:pt x="444551" y="15275"/>
                  <a:pt x="410261" y="4797"/>
                  <a:pt x="383591" y="13370"/>
                </a:cubicBezTo>
                <a:cubicBezTo>
                  <a:pt x="356921" y="21942"/>
                  <a:pt x="375018" y="41945"/>
                  <a:pt x="315011" y="64805"/>
                </a:cubicBezTo>
                <a:cubicBezTo>
                  <a:pt x="255004" y="87665"/>
                  <a:pt x="13069" y="168628"/>
                  <a:pt x="686" y="1676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0F7E7671-9DD8-014B-0061-D086B1DCA8EE}"/>
              </a:ext>
            </a:extLst>
          </p:cNvPr>
          <p:cNvSpPr/>
          <p:nvPr/>
        </p:nvSpPr>
        <p:spPr>
          <a:xfrm>
            <a:off x="7210241" y="4981146"/>
            <a:ext cx="157118" cy="302655"/>
          </a:xfrm>
          <a:custGeom>
            <a:avLst/>
            <a:gdLst>
              <a:gd name="connsiteX0" fmla="*/ 3359 w 157118"/>
              <a:gd name="connsiteY0" fmla="*/ 429 h 302655"/>
              <a:gd name="connsiteX1" fmla="*/ 79559 w 157118"/>
              <a:gd name="connsiteY1" fmla="*/ 92504 h 302655"/>
              <a:gd name="connsiteX2" fmla="*/ 50984 w 157118"/>
              <a:gd name="connsiteY2" fmla="*/ 121079 h 302655"/>
              <a:gd name="connsiteX3" fmla="*/ 85909 w 157118"/>
              <a:gd name="connsiteY3" fmla="*/ 149654 h 302655"/>
              <a:gd name="connsiteX4" fmla="*/ 38284 w 157118"/>
              <a:gd name="connsiteY4" fmla="*/ 251254 h 302655"/>
              <a:gd name="connsiteX5" fmla="*/ 184 w 157118"/>
              <a:gd name="connsiteY5" fmla="*/ 302054 h 302655"/>
              <a:gd name="connsiteX6" fmla="*/ 54159 w 157118"/>
              <a:gd name="connsiteY6" fmla="*/ 219504 h 302655"/>
              <a:gd name="connsiteX7" fmla="*/ 155759 w 157118"/>
              <a:gd name="connsiteY7" fmla="*/ 133779 h 302655"/>
              <a:gd name="connsiteX8" fmla="*/ 104959 w 157118"/>
              <a:gd name="connsiteY8" fmla="*/ 60754 h 302655"/>
              <a:gd name="connsiteX9" fmla="*/ 3359 w 157118"/>
              <a:gd name="connsiteY9" fmla="*/ 429 h 30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18" h="302655">
                <a:moveTo>
                  <a:pt x="3359" y="429"/>
                </a:moveTo>
                <a:cubicBezTo>
                  <a:pt x="-874" y="5721"/>
                  <a:pt x="71622" y="72396"/>
                  <a:pt x="79559" y="92504"/>
                </a:cubicBezTo>
                <a:cubicBezTo>
                  <a:pt x="87496" y="112612"/>
                  <a:pt x="49926" y="111554"/>
                  <a:pt x="50984" y="121079"/>
                </a:cubicBezTo>
                <a:cubicBezTo>
                  <a:pt x="52042" y="130604"/>
                  <a:pt x="88026" y="127958"/>
                  <a:pt x="85909" y="149654"/>
                </a:cubicBezTo>
                <a:cubicBezTo>
                  <a:pt x="83792" y="171350"/>
                  <a:pt x="52571" y="225854"/>
                  <a:pt x="38284" y="251254"/>
                </a:cubicBezTo>
                <a:cubicBezTo>
                  <a:pt x="23997" y="276654"/>
                  <a:pt x="-2462" y="307346"/>
                  <a:pt x="184" y="302054"/>
                </a:cubicBezTo>
                <a:cubicBezTo>
                  <a:pt x="2830" y="296762"/>
                  <a:pt x="28230" y="247550"/>
                  <a:pt x="54159" y="219504"/>
                </a:cubicBezTo>
                <a:cubicBezTo>
                  <a:pt x="80088" y="191458"/>
                  <a:pt x="147292" y="160237"/>
                  <a:pt x="155759" y="133779"/>
                </a:cubicBezTo>
                <a:cubicBezTo>
                  <a:pt x="164226" y="107321"/>
                  <a:pt x="131417" y="81392"/>
                  <a:pt x="104959" y="60754"/>
                </a:cubicBezTo>
                <a:cubicBezTo>
                  <a:pt x="78501" y="40116"/>
                  <a:pt x="7592" y="-4863"/>
                  <a:pt x="3359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87258658-2D0A-92B4-23B0-F1C030916252}"/>
              </a:ext>
            </a:extLst>
          </p:cNvPr>
          <p:cNvSpPr/>
          <p:nvPr/>
        </p:nvSpPr>
        <p:spPr>
          <a:xfrm>
            <a:off x="7019579" y="4701677"/>
            <a:ext cx="357840" cy="108117"/>
          </a:xfrm>
          <a:custGeom>
            <a:avLst/>
            <a:gdLst>
              <a:gd name="connsiteX0" fmla="*/ 18 w 357840"/>
              <a:gd name="connsiteY0" fmla="*/ 83157 h 108117"/>
              <a:gd name="connsiteX1" fmla="*/ 212852 w 357840"/>
              <a:gd name="connsiteY1" fmla="*/ 71333 h 108117"/>
              <a:gd name="connsiteX2" fmla="*/ 177380 w 357840"/>
              <a:gd name="connsiteY2" fmla="*/ 389 h 108117"/>
              <a:gd name="connsiteX3" fmla="*/ 354742 w 357840"/>
              <a:gd name="connsiteY3" fmla="*/ 106806 h 108117"/>
              <a:gd name="connsiteX4" fmla="*/ 283797 w 357840"/>
              <a:gd name="connsiteY4" fmla="*/ 59509 h 108117"/>
              <a:gd name="connsiteX5" fmla="*/ 201028 w 357840"/>
              <a:gd name="connsiteY5" fmla="*/ 55568 h 108117"/>
              <a:gd name="connsiteX6" fmla="*/ 18 w 357840"/>
              <a:gd name="connsiteY6" fmla="*/ 83157 h 10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840" h="108117">
                <a:moveTo>
                  <a:pt x="18" y="83157"/>
                </a:moveTo>
                <a:cubicBezTo>
                  <a:pt x="1989" y="85785"/>
                  <a:pt x="183292" y="85128"/>
                  <a:pt x="212852" y="71333"/>
                </a:cubicBezTo>
                <a:cubicBezTo>
                  <a:pt x="242412" y="57538"/>
                  <a:pt x="153732" y="-5523"/>
                  <a:pt x="177380" y="389"/>
                </a:cubicBezTo>
                <a:cubicBezTo>
                  <a:pt x="201028" y="6301"/>
                  <a:pt x="337006" y="96953"/>
                  <a:pt x="354742" y="106806"/>
                </a:cubicBezTo>
                <a:cubicBezTo>
                  <a:pt x="372478" y="116659"/>
                  <a:pt x="309416" y="68049"/>
                  <a:pt x="283797" y="59509"/>
                </a:cubicBezTo>
                <a:cubicBezTo>
                  <a:pt x="258178" y="50969"/>
                  <a:pt x="244383" y="52283"/>
                  <a:pt x="201028" y="55568"/>
                </a:cubicBezTo>
                <a:cubicBezTo>
                  <a:pt x="157673" y="58853"/>
                  <a:pt x="-1953" y="80529"/>
                  <a:pt x="18" y="83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4C129A1-55C8-818C-B34B-442843D24BE6}"/>
              </a:ext>
            </a:extLst>
          </p:cNvPr>
          <p:cNvSpPr/>
          <p:nvPr/>
        </p:nvSpPr>
        <p:spPr>
          <a:xfrm>
            <a:off x="6612903" y="4702344"/>
            <a:ext cx="190312" cy="269810"/>
          </a:xfrm>
          <a:custGeom>
            <a:avLst/>
            <a:gdLst>
              <a:gd name="connsiteX0" fmla="*/ 185976 w 190312"/>
              <a:gd name="connsiteY0" fmla="*/ 3663 h 269810"/>
              <a:gd name="connsiteX1" fmla="*/ 731 w 190312"/>
              <a:gd name="connsiteY1" fmla="*/ 267735 h 269810"/>
              <a:gd name="connsiteX2" fmla="*/ 122914 w 190312"/>
              <a:gd name="connsiteY2" fmla="*/ 121904 h 269810"/>
              <a:gd name="connsiteX3" fmla="*/ 185976 w 190312"/>
              <a:gd name="connsiteY3" fmla="*/ 3663 h 26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12" h="269810">
                <a:moveTo>
                  <a:pt x="185976" y="3663"/>
                </a:moveTo>
                <a:cubicBezTo>
                  <a:pt x="165612" y="27968"/>
                  <a:pt x="11241" y="248028"/>
                  <a:pt x="731" y="267735"/>
                </a:cubicBezTo>
                <a:cubicBezTo>
                  <a:pt x="-9779" y="287442"/>
                  <a:pt x="95981" y="161318"/>
                  <a:pt x="122914" y="121904"/>
                </a:cubicBezTo>
                <a:cubicBezTo>
                  <a:pt x="149847" y="82490"/>
                  <a:pt x="206340" y="-20642"/>
                  <a:pt x="185976" y="36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8B65ED31-4EDF-12B8-ED07-CBB5E2F30688}"/>
              </a:ext>
            </a:extLst>
          </p:cNvPr>
          <p:cNvSpPr/>
          <p:nvPr/>
        </p:nvSpPr>
        <p:spPr>
          <a:xfrm>
            <a:off x="4799247" y="8067276"/>
            <a:ext cx="917432" cy="294406"/>
          </a:xfrm>
          <a:custGeom>
            <a:avLst/>
            <a:gdLst>
              <a:gd name="connsiteX0" fmla="*/ 0 w 917432"/>
              <a:gd name="connsiteY0" fmla="*/ 4 h 294406"/>
              <a:gd name="connsiteX1" fmla="*/ 335461 w 917432"/>
              <a:gd name="connsiteY1" fmla="*/ 162324 h 294406"/>
              <a:gd name="connsiteX2" fmla="*/ 908990 w 917432"/>
              <a:gd name="connsiteY2" fmla="*/ 292180 h 294406"/>
              <a:gd name="connsiteX3" fmla="*/ 654689 w 917432"/>
              <a:gd name="connsiteY3" fmla="*/ 238073 h 294406"/>
              <a:gd name="connsiteX4" fmla="*/ 335461 w 917432"/>
              <a:gd name="connsiteY4" fmla="*/ 156913 h 294406"/>
              <a:gd name="connsiteX5" fmla="*/ 0 w 917432"/>
              <a:gd name="connsiteY5" fmla="*/ 4 h 29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432" h="294406">
                <a:moveTo>
                  <a:pt x="0" y="4"/>
                </a:moveTo>
                <a:cubicBezTo>
                  <a:pt x="0" y="906"/>
                  <a:pt x="183963" y="113628"/>
                  <a:pt x="335461" y="162324"/>
                </a:cubicBezTo>
                <a:cubicBezTo>
                  <a:pt x="486959" y="211020"/>
                  <a:pt x="855785" y="279555"/>
                  <a:pt x="908990" y="292180"/>
                </a:cubicBezTo>
                <a:cubicBezTo>
                  <a:pt x="962195" y="304805"/>
                  <a:pt x="750277" y="260618"/>
                  <a:pt x="654689" y="238073"/>
                </a:cubicBezTo>
                <a:cubicBezTo>
                  <a:pt x="559101" y="215529"/>
                  <a:pt x="439165" y="191180"/>
                  <a:pt x="335461" y="156913"/>
                </a:cubicBezTo>
                <a:cubicBezTo>
                  <a:pt x="231757" y="122646"/>
                  <a:pt x="0" y="-898"/>
                  <a:pt x="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6476BBE9-47A4-070B-930C-EC68C383D985}"/>
              </a:ext>
            </a:extLst>
          </p:cNvPr>
          <p:cNvSpPr/>
          <p:nvPr/>
        </p:nvSpPr>
        <p:spPr>
          <a:xfrm>
            <a:off x="6554970" y="3685901"/>
            <a:ext cx="349382" cy="487234"/>
          </a:xfrm>
          <a:custGeom>
            <a:avLst/>
            <a:gdLst>
              <a:gd name="connsiteX0" fmla="*/ 135 w 349382"/>
              <a:gd name="connsiteY0" fmla="*/ 274 h 487234"/>
              <a:gd name="connsiteX1" fmla="*/ 263025 w 349382"/>
              <a:gd name="connsiteY1" fmla="*/ 366034 h 487234"/>
              <a:gd name="connsiteX2" fmla="*/ 348750 w 349382"/>
              <a:gd name="connsiteY2" fmla="*/ 486049 h 487234"/>
              <a:gd name="connsiteX3" fmla="*/ 228735 w 349382"/>
              <a:gd name="connsiteY3" fmla="*/ 308884 h 487234"/>
              <a:gd name="connsiteX4" fmla="*/ 135 w 349382"/>
              <a:gd name="connsiteY4" fmla="*/ 274 h 4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382" h="487234">
                <a:moveTo>
                  <a:pt x="135" y="274"/>
                </a:moveTo>
                <a:cubicBezTo>
                  <a:pt x="5850" y="9799"/>
                  <a:pt x="263025" y="366034"/>
                  <a:pt x="263025" y="366034"/>
                </a:cubicBezTo>
                <a:cubicBezTo>
                  <a:pt x="321127" y="446996"/>
                  <a:pt x="354465" y="495574"/>
                  <a:pt x="348750" y="486049"/>
                </a:cubicBezTo>
                <a:cubicBezTo>
                  <a:pt x="343035" y="476524"/>
                  <a:pt x="286838" y="386037"/>
                  <a:pt x="228735" y="308884"/>
                </a:cubicBezTo>
                <a:cubicBezTo>
                  <a:pt x="170633" y="231732"/>
                  <a:pt x="-5580" y="-9251"/>
                  <a:pt x="135" y="27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91FBD2DC-19F7-8997-0097-F5247F5E08B6}"/>
              </a:ext>
            </a:extLst>
          </p:cNvPr>
          <p:cNvSpPr/>
          <p:nvPr/>
        </p:nvSpPr>
        <p:spPr>
          <a:xfrm>
            <a:off x="5634984" y="3462979"/>
            <a:ext cx="139648" cy="252090"/>
          </a:xfrm>
          <a:custGeom>
            <a:avLst/>
            <a:gdLst>
              <a:gd name="connsiteX0" fmla="*/ 6 w 139648"/>
              <a:gd name="connsiteY0" fmla="*/ 311 h 252090"/>
              <a:gd name="connsiteX1" fmla="*/ 131451 w 139648"/>
              <a:gd name="connsiteY1" fmla="*/ 143186 h 252090"/>
              <a:gd name="connsiteX2" fmla="*/ 125736 w 139648"/>
              <a:gd name="connsiteY2" fmla="*/ 251771 h 252090"/>
              <a:gd name="connsiteX3" fmla="*/ 125736 w 139648"/>
              <a:gd name="connsiteY3" fmla="*/ 108896 h 252090"/>
              <a:gd name="connsiteX4" fmla="*/ 6 w 139648"/>
              <a:gd name="connsiteY4" fmla="*/ 311 h 2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48" h="252090">
                <a:moveTo>
                  <a:pt x="6" y="311"/>
                </a:moveTo>
                <a:cubicBezTo>
                  <a:pt x="958" y="6026"/>
                  <a:pt x="110496" y="101276"/>
                  <a:pt x="131451" y="143186"/>
                </a:cubicBezTo>
                <a:cubicBezTo>
                  <a:pt x="152406" y="185096"/>
                  <a:pt x="126688" y="257486"/>
                  <a:pt x="125736" y="251771"/>
                </a:cubicBezTo>
                <a:cubicBezTo>
                  <a:pt x="124784" y="246056"/>
                  <a:pt x="147643" y="148901"/>
                  <a:pt x="125736" y="108896"/>
                </a:cubicBezTo>
                <a:cubicBezTo>
                  <a:pt x="103829" y="68891"/>
                  <a:pt x="-946" y="-5404"/>
                  <a:pt x="6" y="3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7C1938BC-3F0D-6C86-6D4D-ECCE5B38E550}"/>
              </a:ext>
            </a:extLst>
          </p:cNvPr>
          <p:cNvSpPr/>
          <p:nvPr/>
        </p:nvSpPr>
        <p:spPr>
          <a:xfrm>
            <a:off x="4821787" y="4340055"/>
            <a:ext cx="790058" cy="53525"/>
          </a:xfrm>
          <a:custGeom>
            <a:avLst/>
            <a:gdLst>
              <a:gd name="connsiteX0" fmla="*/ 0 w 790058"/>
              <a:gd name="connsiteY0" fmla="*/ 0 h 53525"/>
              <a:gd name="connsiteX1" fmla="*/ 700297 w 790058"/>
              <a:gd name="connsiteY1" fmla="*/ 35684 h 53525"/>
              <a:gd name="connsiteX2" fmla="*/ 771665 w 790058"/>
              <a:gd name="connsiteY2" fmla="*/ 53525 h 53525"/>
              <a:gd name="connsiteX3" fmla="*/ 615548 w 790058"/>
              <a:gd name="connsiteY3" fmla="*/ 35684 h 53525"/>
              <a:gd name="connsiteX4" fmla="*/ 0 w 790058"/>
              <a:gd name="connsiteY4" fmla="*/ 0 h 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058" h="53525">
                <a:moveTo>
                  <a:pt x="0" y="0"/>
                </a:moveTo>
                <a:lnTo>
                  <a:pt x="700297" y="35684"/>
                </a:lnTo>
                <a:cubicBezTo>
                  <a:pt x="828908" y="44605"/>
                  <a:pt x="785790" y="53525"/>
                  <a:pt x="771665" y="53525"/>
                </a:cubicBezTo>
                <a:cubicBezTo>
                  <a:pt x="757540" y="53525"/>
                  <a:pt x="615548" y="35684"/>
                  <a:pt x="615548" y="3568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6B35C403-C534-7CD2-D08B-9F443A137BC8}"/>
              </a:ext>
            </a:extLst>
          </p:cNvPr>
          <p:cNvSpPr/>
          <p:nvPr/>
        </p:nvSpPr>
        <p:spPr>
          <a:xfrm>
            <a:off x="5503267" y="5820772"/>
            <a:ext cx="69413" cy="152533"/>
          </a:xfrm>
          <a:custGeom>
            <a:avLst/>
            <a:gdLst>
              <a:gd name="connsiteX0" fmla="*/ 46633 w 69413"/>
              <a:gd name="connsiteY0" fmla="*/ 61 h 152533"/>
              <a:gd name="connsiteX1" fmla="*/ 55100 w 69413"/>
              <a:gd name="connsiteY1" fmla="*/ 84728 h 152533"/>
              <a:gd name="connsiteX2" fmla="*/ 66 w 69413"/>
              <a:gd name="connsiteY2" fmla="*/ 152461 h 152533"/>
              <a:gd name="connsiteX3" fmla="*/ 67800 w 69413"/>
              <a:gd name="connsiteY3" fmla="*/ 72028 h 152533"/>
              <a:gd name="connsiteX4" fmla="*/ 46633 w 69413"/>
              <a:gd name="connsiteY4" fmla="*/ 61 h 15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3" h="152533">
                <a:moveTo>
                  <a:pt x="46633" y="61"/>
                </a:moveTo>
                <a:cubicBezTo>
                  <a:pt x="44516" y="2178"/>
                  <a:pt x="62861" y="59328"/>
                  <a:pt x="55100" y="84728"/>
                </a:cubicBezTo>
                <a:cubicBezTo>
                  <a:pt x="47339" y="110128"/>
                  <a:pt x="-2051" y="154578"/>
                  <a:pt x="66" y="152461"/>
                </a:cubicBezTo>
                <a:cubicBezTo>
                  <a:pt x="2183" y="150344"/>
                  <a:pt x="59333" y="93195"/>
                  <a:pt x="67800" y="72028"/>
                </a:cubicBezTo>
                <a:cubicBezTo>
                  <a:pt x="76267" y="50861"/>
                  <a:pt x="48750" y="-2056"/>
                  <a:pt x="46633" y="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70CA3963-ABC9-328C-D6D1-2609D000F5EC}"/>
              </a:ext>
            </a:extLst>
          </p:cNvPr>
          <p:cNvSpPr/>
          <p:nvPr/>
        </p:nvSpPr>
        <p:spPr>
          <a:xfrm>
            <a:off x="4749800" y="5841970"/>
            <a:ext cx="42346" cy="153707"/>
          </a:xfrm>
          <a:custGeom>
            <a:avLst/>
            <a:gdLst>
              <a:gd name="connsiteX0" fmla="*/ 25400 w 42346"/>
              <a:gd name="connsiteY0" fmla="*/ 30 h 153707"/>
              <a:gd name="connsiteX1" fmla="*/ 12700 w 42346"/>
              <a:gd name="connsiteY1" fmla="*/ 71997 h 153707"/>
              <a:gd name="connsiteX2" fmla="*/ 42333 w 42346"/>
              <a:gd name="connsiteY2" fmla="*/ 152430 h 153707"/>
              <a:gd name="connsiteX3" fmla="*/ 8467 w 42346"/>
              <a:gd name="connsiteY3" fmla="*/ 118563 h 153707"/>
              <a:gd name="connsiteX4" fmla="*/ 0 w 42346"/>
              <a:gd name="connsiteY4" fmla="*/ 80463 h 153707"/>
              <a:gd name="connsiteX5" fmla="*/ 25400 w 42346"/>
              <a:gd name="connsiteY5" fmla="*/ 30 h 15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46" h="153707">
                <a:moveTo>
                  <a:pt x="25400" y="30"/>
                </a:moveTo>
                <a:cubicBezTo>
                  <a:pt x="27517" y="-1381"/>
                  <a:pt x="9878" y="46597"/>
                  <a:pt x="12700" y="71997"/>
                </a:cubicBezTo>
                <a:cubicBezTo>
                  <a:pt x="15522" y="97397"/>
                  <a:pt x="43038" y="144669"/>
                  <a:pt x="42333" y="152430"/>
                </a:cubicBezTo>
                <a:cubicBezTo>
                  <a:pt x="41628" y="160191"/>
                  <a:pt x="15522" y="130557"/>
                  <a:pt x="8467" y="118563"/>
                </a:cubicBezTo>
                <a:cubicBezTo>
                  <a:pt x="1412" y="106569"/>
                  <a:pt x="0" y="98102"/>
                  <a:pt x="0" y="80463"/>
                </a:cubicBezTo>
                <a:cubicBezTo>
                  <a:pt x="0" y="62824"/>
                  <a:pt x="23283" y="1441"/>
                  <a:pt x="25400" y="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D9D9D560-6A31-EE94-6B62-B2C4E941B705}"/>
              </a:ext>
            </a:extLst>
          </p:cNvPr>
          <p:cNvSpPr/>
          <p:nvPr/>
        </p:nvSpPr>
        <p:spPr>
          <a:xfrm>
            <a:off x="4520034" y="5705322"/>
            <a:ext cx="26253" cy="128828"/>
          </a:xfrm>
          <a:custGeom>
            <a:avLst/>
            <a:gdLst>
              <a:gd name="connsiteX0" fmla="*/ 13329 w 26253"/>
              <a:gd name="connsiteY0" fmla="*/ 19 h 128828"/>
              <a:gd name="connsiteX1" fmla="*/ 6890 w 26253"/>
              <a:gd name="connsiteY1" fmla="*/ 64413 h 128828"/>
              <a:gd name="connsiteX2" fmla="*/ 26208 w 26253"/>
              <a:gd name="connsiteY2" fmla="*/ 128808 h 128828"/>
              <a:gd name="connsiteX3" fmla="*/ 451 w 26253"/>
              <a:gd name="connsiteY3" fmla="*/ 70853 h 128828"/>
              <a:gd name="connsiteX4" fmla="*/ 13329 w 26253"/>
              <a:gd name="connsiteY4" fmla="*/ 19 h 12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3" h="128828">
                <a:moveTo>
                  <a:pt x="13329" y="19"/>
                </a:moveTo>
                <a:cubicBezTo>
                  <a:pt x="14402" y="-1054"/>
                  <a:pt x="4743" y="42948"/>
                  <a:pt x="6890" y="64413"/>
                </a:cubicBezTo>
                <a:cubicBezTo>
                  <a:pt x="9036" y="85878"/>
                  <a:pt x="27281" y="127735"/>
                  <a:pt x="26208" y="128808"/>
                </a:cubicBezTo>
                <a:cubicBezTo>
                  <a:pt x="25135" y="129881"/>
                  <a:pt x="3671" y="88561"/>
                  <a:pt x="451" y="70853"/>
                </a:cubicBezTo>
                <a:cubicBezTo>
                  <a:pt x="-2769" y="53145"/>
                  <a:pt x="12256" y="1092"/>
                  <a:pt x="13329" y="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97DF79EF-4E4C-F200-7B30-972216E1A53E}"/>
              </a:ext>
            </a:extLst>
          </p:cNvPr>
          <p:cNvSpPr/>
          <p:nvPr/>
        </p:nvSpPr>
        <p:spPr>
          <a:xfrm>
            <a:off x="7363492" y="5702118"/>
            <a:ext cx="52051" cy="167432"/>
          </a:xfrm>
          <a:custGeom>
            <a:avLst/>
            <a:gdLst>
              <a:gd name="connsiteX0" fmla="*/ 4 w 52051"/>
              <a:gd name="connsiteY0" fmla="*/ 3 h 167432"/>
              <a:gd name="connsiteX1" fmla="*/ 48300 w 52051"/>
              <a:gd name="connsiteY1" fmla="*/ 90155 h 167432"/>
              <a:gd name="connsiteX2" fmla="*/ 32201 w 52051"/>
              <a:gd name="connsiteY2" fmla="*/ 167428 h 167432"/>
              <a:gd name="connsiteX3" fmla="*/ 51519 w 52051"/>
              <a:gd name="connsiteY3" fmla="*/ 93375 h 167432"/>
              <a:gd name="connsiteX4" fmla="*/ 4 w 52051"/>
              <a:gd name="connsiteY4" fmla="*/ 3 h 1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1" h="167432">
                <a:moveTo>
                  <a:pt x="4" y="3"/>
                </a:moveTo>
                <a:cubicBezTo>
                  <a:pt x="-532" y="-534"/>
                  <a:pt x="42934" y="62251"/>
                  <a:pt x="48300" y="90155"/>
                </a:cubicBezTo>
                <a:cubicBezTo>
                  <a:pt x="53666" y="118059"/>
                  <a:pt x="31665" y="166891"/>
                  <a:pt x="32201" y="167428"/>
                </a:cubicBezTo>
                <a:cubicBezTo>
                  <a:pt x="32737" y="167965"/>
                  <a:pt x="55812" y="117523"/>
                  <a:pt x="51519" y="93375"/>
                </a:cubicBezTo>
                <a:cubicBezTo>
                  <a:pt x="47226" y="69227"/>
                  <a:pt x="540" y="540"/>
                  <a:pt x="4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8D4C3DD2-AD65-9B68-56FB-5A2412BA0E32}"/>
              </a:ext>
            </a:extLst>
          </p:cNvPr>
          <p:cNvSpPr/>
          <p:nvPr/>
        </p:nvSpPr>
        <p:spPr>
          <a:xfrm>
            <a:off x="7331139" y="6020797"/>
            <a:ext cx="53709" cy="112894"/>
          </a:xfrm>
          <a:custGeom>
            <a:avLst/>
            <a:gdLst>
              <a:gd name="connsiteX0" fmla="*/ 38796 w 53709"/>
              <a:gd name="connsiteY0" fmla="*/ 76 h 112894"/>
              <a:gd name="connsiteX1" fmla="*/ 35576 w 53709"/>
              <a:gd name="connsiteY1" fmla="*/ 70910 h 112894"/>
              <a:gd name="connsiteX2" fmla="*/ 160 w 53709"/>
              <a:gd name="connsiteY2" fmla="*/ 112766 h 112894"/>
              <a:gd name="connsiteX3" fmla="*/ 51675 w 53709"/>
              <a:gd name="connsiteY3" fmla="*/ 58031 h 112894"/>
              <a:gd name="connsiteX4" fmla="*/ 38796 w 53709"/>
              <a:gd name="connsiteY4" fmla="*/ 76 h 11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9" h="112894">
                <a:moveTo>
                  <a:pt x="38796" y="76"/>
                </a:moveTo>
                <a:cubicBezTo>
                  <a:pt x="36113" y="2222"/>
                  <a:pt x="42015" y="52128"/>
                  <a:pt x="35576" y="70910"/>
                </a:cubicBezTo>
                <a:cubicBezTo>
                  <a:pt x="29137" y="89692"/>
                  <a:pt x="-2523" y="114912"/>
                  <a:pt x="160" y="112766"/>
                </a:cubicBezTo>
                <a:cubicBezTo>
                  <a:pt x="2843" y="110620"/>
                  <a:pt x="43626" y="74666"/>
                  <a:pt x="51675" y="58031"/>
                </a:cubicBezTo>
                <a:cubicBezTo>
                  <a:pt x="59724" y="41396"/>
                  <a:pt x="41479" y="-2070"/>
                  <a:pt x="38796" y="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EC66960-8C6C-9CFC-E965-10408973483F}"/>
              </a:ext>
            </a:extLst>
          </p:cNvPr>
          <p:cNvSpPr/>
          <p:nvPr/>
        </p:nvSpPr>
        <p:spPr>
          <a:xfrm>
            <a:off x="6483843" y="5231507"/>
            <a:ext cx="683311" cy="119765"/>
          </a:xfrm>
          <a:custGeom>
            <a:avLst/>
            <a:gdLst>
              <a:gd name="connsiteX0" fmla="*/ 65064 w 683311"/>
              <a:gd name="connsiteY0" fmla="*/ 81028 h 119765"/>
              <a:gd name="connsiteX1" fmla="*/ 335520 w 683311"/>
              <a:gd name="connsiteY1" fmla="*/ 32732 h 119765"/>
              <a:gd name="connsiteX2" fmla="*/ 467529 w 683311"/>
              <a:gd name="connsiteY2" fmla="*/ 87468 h 119765"/>
              <a:gd name="connsiteX3" fmla="*/ 438551 w 683311"/>
              <a:gd name="connsiteY3" fmla="*/ 103566 h 119765"/>
              <a:gd name="connsiteX4" fmla="*/ 560901 w 683311"/>
              <a:gd name="connsiteY4" fmla="*/ 100347 h 119765"/>
              <a:gd name="connsiteX5" fmla="*/ 541582 w 683311"/>
              <a:gd name="connsiteY5" fmla="*/ 119665 h 119765"/>
              <a:gd name="connsiteX6" fmla="*/ 683250 w 683311"/>
              <a:gd name="connsiteY6" fmla="*/ 90687 h 119765"/>
              <a:gd name="connsiteX7" fmla="*/ 522264 w 683311"/>
              <a:gd name="connsiteY7" fmla="*/ 90687 h 119765"/>
              <a:gd name="connsiteX8" fmla="*/ 383816 w 683311"/>
              <a:gd name="connsiteY8" fmla="*/ 26293 h 119765"/>
              <a:gd name="connsiteX9" fmla="*/ 216391 w 683311"/>
              <a:gd name="connsiteY9" fmla="*/ 10194 h 119765"/>
              <a:gd name="connsiteX10" fmla="*/ 135898 w 683311"/>
              <a:gd name="connsiteY10" fmla="*/ 535 h 119765"/>
              <a:gd name="connsiteX11" fmla="*/ 255027 w 683311"/>
              <a:gd name="connsiteY11" fmla="*/ 26293 h 119765"/>
              <a:gd name="connsiteX12" fmla="*/ 142337 w 683311"/>
              <a:gd name="connsiteY12" fmla="*/ 68149 h 119765"/>
              <a:gd name="connsiteX13" fmla="*/ 3889 w 683311"/>
              <a:gd name="connsiteY13" fmla="*/ 106786 h 119765"/>
              <a:gd name="connsiteX14" fmla="*/ 65064 w 683311"/>
              <a:gd name="connsiteY14" fmla="*/ 81028 h 11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3311" h="119765">
                <a:moveTo>
                  <a:pt x="65064" y="81028"/>
                </a:moveTo>
                <a:cubicBezTo>
                  <a:pt x="120336" y="68686"/>
                  <a:pt x="268443" y="31659"/>
                  <a:pt x="335520" y="32732"/>
                </a:cubicBezTo>
                <a:cubicBezTo>
                  <a:pt x="402597" y="33805"/>
                  <a:pt x="450357" y="75662"/>
                  <a:pt x="467529" y="87468"/>
                </a:cubicBezTo>
                <a:cubicBezTo>
                  <a:pt x="484701" y="99274"/>
                  <a:pt x="422989" y="101419"/>
                  <a:pt x="438551" y="103566"/>
                </a:cubicBezTo>
                <a:cubicBezTo>
                  <a:pt x="454113" y="105713"/>
                  <a:pt x="560901" y="100347"/>
                  <a:pt x="560901" y="100347"/>
                </a:cubicBezTo>
                <a:cubicBezTo>
                  <a:pt x="578073" y="103030"/>
                  <a:pt x="521191" y="121275"/>
                  <a:pt x="541582" y="119665"/>
                </a:cubicBezTo>
                <a:cubicBezTo>
                  <a:pt x="561973" y="118055"/>
                  <a:pt x="686470" y="95517"/>
                  <a:pt x="683250" y="90687"/>
                </a:cubicBezTo>
                <a:cubicBezTo>
                  <a:pt x="680030" y="85857"/>
                  <a:pt x="572170" y="101419"/>
                  <a:pt x="522264" y="90687"/>
                </a:cubicBezTo>
                <a:cubicBezTo>
                  <a:pt x="472358" y="79955"/>
                  <a:pt x="434795" y="39708"/>
                  <a:pt x="383816" y="26293"/>
                </a:cubicBezTo>
                <a:cubicBezTo>
                  <a:pt x="332837" y="12878"/>
                  <a:pt x="257711" y="14487"/>
                  <a:pt x="216391" y="10194"/>
                </a:cubicBezTo>
                <a:cubicBezTo>
                  <a:pt x="175071" y="5901"/>
                  <a:pt x="129459" y="-2148"/>
                  <a:pt x="135898" y="535"/>
                </a:cubicBezTo>
                <a:cubicBezTo>
                  <a:pt x="142337" y="3218"/>
                  <a:pt x="253954" y="15024"/>
                  <a:pt x="255027" y="26293"/>
                </a:cubicBezTo>
                <a:cubicBezTo>
                  <a:pt x="256100" y="37562"/>
                  <a:pt x="184193" y="54734"/>
                  <a:pt x="142337" y="68149"/>
                </a:cubicBezTo>
                <a:cubicBezTo>
                  <a:pt x="100481" y="81564"/>
                  <a:pt x="16768" y="104103"/>
                  <a:pt x="3889" y="106786"/>
                </a:cubicBezTo>
                <a:cubicBezTo>
                  <a:pt x="-8990" y="109469"/>
                  <a:pt x="9792" y="93370"/>
                  <a:pt x="65064" y="8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66D9B11-C58A-3B89-9C17-7C1D2DE49AF1}"/>
              </a:ext>
            </a:extLst>
          </p:cNvPr>
          <p:cNvSpPr/>
          <p:nvPr/>
        </p:nvSpPr>
        <p:spPr>
          <a:xfrm>
            <a:off x="7360920" y="5109132"/>
            <a:ext cx="101110" cy="241097"/>
          </a:xfrm>
          <a:custGeom>
            <a:avLst/>
            <a:gdLst>
              <a:gd name="connsiteX0" fmla="*/ 0 w 101110"/>
              <a:gd name="connsiteY0" fmla="*/ 38940 h 241097"/>
              <a:gd name="connsiteX1" fmla="*/ 96012 w 101110"/>
              <a:gd name="connsiteY1" fmla="*/ 112092 h 241097"/>
              <a:gd name="connsiteX2" fmla="*/ 86868 w 101110"/>
              <a:gd name="connsiteY2" fmla="*/ 240108 h 241097"/>
              <a:gd name="connsiteX3" fmla="*/ 86868 w 101110"/>
              <a:gd name="connsiteY3" fmla="*/ 162384 h 241097"/>
              <a:gd name="connsiteX4" fmla="*/ 96012 w 101110"/>
              <a:gd name="connsiteY4" fmla="*/ 2364 h 241097"/>
              <a:gd name="connsiteX5" fmla="*/ 96012 w 101110"/>
              <a:gd name="connsiteY5" fmla="*/ 66372 h 241097"/>
              <a:gd name="connsiteX6" fmla="*/ 0 w 101110"/>
              <a:gd name="connsiteY6" fmla="*/ 38940 h 24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10" h="241097">
                <a:moveTo>
                  <a:pt x="0" y="38940"/>
                </a:moveTo>
                <a:cubicBezTo>
                  <a:pt x="0" y="46560"/>
                  <a:pt x="81534" y="78564"/>
                  <a:pt x="96012" y="112092"/>
                </a:cubicBezTo>
                <a:cubicBezTo>
                  <a:pt x="110490" y="145620"/>
                  <a:pt x="88392" y="231726"/>
                  <a:pt x="86868" y="240108"/>
                </a:cubicBezTo>
                <a:cubicBezTo>
                  <a:pt x="85344" y="248490"/>
                  <a:pt x="85344" y="202008"/>
                  <a:pt x="86868" y="162384"/>
                </a:cubicBezTo>
                <a:cubicBezTo>
                  <a:pt x="88392" y="122760"/>
                  <a:pt x="94488" y="18366"/>
                  <a:pt x="96012" y="2364"/>
                </a:cubicBezTo>
                <a:cubicBezTo>
                  <a:pt x="97536" y="-13638"/>
                  <a:pt x="106680" y="56466"/>
                  <a:pt x="96012" y="66372"/>
                </a:cubicBezTo>
                <a:cubicBezTo>
                  <a:pt x="85344" y="76278"/>
                  <a:pt x="0" y="31320"/>
                  <a:pt x="0" y="38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FA9C6122-AE91-FF7A-385E-9195A56EDC93}"/>
              </a:ext>
            </a:extLst>
          </p:cNvPr>
          <p:cNvSpPr/>
          <p:nvPr/>
        </p:nvSpPr>
        <p:spPr>
          <a:xfrm>
            <a:off x="6780252" y="5339990"/>
            <a:ext cx="604223" cy="105374"/>
          </a:xfrm>
          <a:custGeom>
            <a:avLst/>
            <a:gdLst>
              <a:gd name="connsiteX0" fmla="*/ 24 w 604223"/>
              <a:gd name="connsiteY0" fmla="*/ 106 h 105374"/>
              <a:gd name="connsiteX1" fmla="*/ 224052 w 604223"/>
              <a:gd name="connsiteY1" fmla="*/ 73258 h 105374"/>
              <a:gd name="connsiteX2" fmla="*/ 416076 w 604223"/>
              <a:gd name="connsiteY2" fmla="*/ 77830 h 105374"/>
              <a:gd name="connsiteX3" fmla="*/ 260628 w 604223"/>
              <a:gd name="connsiteY3" fmla="*/ 96118 h 105374"/>
              <a:gd name="connsiteX4" fmla="*/ 603528 w 604223"/>
              <a:gd name="connsiteY4" fmla="*/ 91546 h 105374"/>
              <a:gd name="connsiteX5" fmla="*/ 342924 w 604223"/>
              <a:gd name="connsiteY5" fmla="*/ 91546 h 105374"/>
              <a:gd name="connsiteX6" fmla="*/ 114324 w 604223"/>
              <a:gd name="connsiteY6" fmla="*/ 105262 h 105374"/>
              <a:gd name="connsiteX7" fmla="*/ 237768 w 604223"/>
              <a:gd name="connsiteY7" fmla="*/ 91546 h 105374"/>
              <a:gd name="connsiteX8" fmla="*/ 24 w 604223"/>
              <a:gd name="connsiteY8" fmla="*/ 106 h 10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223" h="105374">
                <a:moveTo>
                  <a:pt x="24" y="106"/>
                </a:moveTo>
                <a:cubicBezTo>
                  <a:pt x="-2262" y="-2942"/>
                  <a:pt x="154710" y="60304"/>
                  <a:pt x="224052" y="73258"/>
                </a:cubicBezTo>
                <a:cubicBezTo>
                  <a:pt x="293394" y="86212"/>
                  <a:pt x="409980" y="74020"/>
                  <a:pt x="416076" y="77830"/>
                </a:cubicBezTo>
                <a:cubicBezTo>
                  <a:pt x="422172" y="81640"/>
                  <a:pt x="229386" y="93832"/>
                  <a:pt x="260628" y="96118"/>
                </a:cubicBezTo>
                <a:cubicBezTo>
                  <a:pt x="291870" y="98404"/>
                  <a:pt x="589812" y="92308"/>
                  <a:pt x="603528" y="91546"/>
                </a:cubicBezTo>
                <a:cubicBezTo>
                  <a:pt x="617244" y="90784"/>
                  <a:pt x="424458" y="89260"/>
                  <a:pt x="342924" y="91546"/>
                </a:cubicBezTo>
                <a:cubicBezTo>
                  <a:pt x="261390" y="93832"/>
                  <a:pt x="131850" y="105262"/>
                  <a:pt x="114324" y="105262"/>
                </a:cubicBezTo>
                <a:cubicBezTo>
                  <a:pt x="96798" y="105262"/>
                  <a:pt x="252246" y="107548"/>
                  <a:pt x="237768" y="91546"/>
                </a:cubicBezTo>
                <a:cubicBezTo>
                  <a:pt x="223290" y="75544"/>
                  <a:pt x="2310" y="3154"/>
                  <a:pt x="2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1653AF2A-5C92-82FD-E1B6-64DA0E2D13E0}"/>
              </a:ext>
            </a:extLst>
          </p:cNvPr>
          <p:cNvSpPr/>
          <p:nvPr/>
        </p:nvSpPr>
        <p:spPr>
          <a:xfrm>
            <a:off x="6821007" y="5294055"/>
            <a:ext cx="412631" cy="105953"/>
          </a:xfrm>
          <a:custGeom>
            <a:avLst/>
            <a:gdLst>
              <a:gd name="connsiteX0" fmla="*/ 417 w 412631"/>
              <a:gd name="connsiteY0" fmla="*/ 41469 h 105953"/>
              <a:gd name="connsiteX1" fmla="*/ 306741 w 412631"/>
              <a:gd name="connsiteY1" fmla="*/ 105477 h 105953"/>
              <a:gd name="connsiteX2" fmla="*/ 411897 w 412631"/>
              <a:gd name="connsiteY2" fmla="*/ 321 h 105953"/>
              <a:gd name="connsiteX3" fmla="*/ 347889 w 412631"/>
              <a:gd name="connsiteY3" fmla="*/ 73473 h 105953"/>
              <a:gd name="connsiteX4" fmla="*/ 242733 w 412631"/>
              <a:gd name="connsiteY4" fmla="*/ 96333 h 105953"/>
              <a:gd name="connsiteX5" fmla="*/ 417 w 412631"/>
              <a:gd name="connsiteY5" fmla="*/ 41469 h 10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631" h="105953">
                <a:moveTo>
                  <a:pt x="417" y="41469"/>
                </a:moveTo>
                <a:cubicBezTo>
                  <a:pt x="11085" y="42993"/>
                  <a:pt x="238161" y="112335"/>
                  <a:pt x="306741" y="105477"/>
                </a:cubicBezTo>
                <a:cubicBezTo>
                  <a:pt x="375321" y="98619"/>
                  <a:pt x="405039" y="5655"/>
                  <a:pt x="411897" y="321"/>
                </a:cubicBezTo>
                <a:cubicBezTo>
                  <a:pt x="418755" y="-5013"/>
                  <a:pt x="376083" y="57471"/>
                  <a:pt x="347889" y="73473"/>
                </a:cubicBezTo>
                <a:cubicBezTo>
                  <a:pt x="319695" y="89475"/>
                  <a:pt x="299121" y="102429"/>
                  <a:pt x="242733" y="96333"/>
                </a:cubicBezTo>
                <a:cubicBezTo>
                  <a:pt x="186345" y="90237"/>
                  <a:pt x="-10251" y="39945"/>
                  <a:pt x="417" y="41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FC7BB6E-EEB1-5DF5-A62E-F78BDB59FF89}"/>
              </a:ext>
            </a:extLst>
          </p:cNvPr>
          <p:cNvSpPr/>
          <p:nvPr/>
        </p:nvSpPr>
        <p:spPr>
          <a:xfrm>
            <a:off x="6592734" y="5353783"/>
            <a:ext cx="41294" cy="164656"/>
          </a:xfrm>
          <a:custGeom>
            <a:avLst/>
            <a:gdLst>
              <a:gd name="connsiteX0" fmla="*/ 41238 w 41294"/>
              <a:gd name="connsiteY0" fmla="*/ 29 h 164656"/>
              <a:gd name="connsiteX1" fmla="*/ 9234 w 41294"/>
              <a:gd name="connsiteY1" fmla="*/ 91469 h 164656"/>
              <a:gd name="connsiteX2" fmla="*/ 18378 w 41294"/>
              <a:gd name="connsiteY2" fmla="*/ 164621 h 164656"/>
              <a:gd name="connsiteX3" fmla="*/ 90 w 41294"/>
              <a:gd name="connsiteY3" fmla="*/ 82325 h 164656"/>
              <a:gd name="connsiteX4" fmla="*/ 41238 w 41294"/>
              <a:gd name="connsiteY4" fmla="*/ 29 h 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4" h="164656">
                <a:moveTo>
                  <a:pt x="41238" y="29"/>
                </a:moveTo>
                <a:cubicBezTo>
                  <a:pt x="42762" y="1553"/>
                  <a:pt x="13044" y="64037"/>
                  <a:pt x="9234" y="91469"/>
                </a:cubicBezTo>
                <a:cubicBezTo>
                  <a:pt x="5424" y="118901"/>
                  <a:pt x="19902" y="166145"/>
                  <a:pt x="18378" y="164621"/>
                </a:cubicBezTo>
                <a:cubicBezTo>
                  <a:pt x="16854" y="163097"/>
                  <a:pt x="-1434" y="107471"/>
                  <a:pt x="90" y="82325"/>
                </a:cubicBezTo>
                <a:cubicBezTo>
                  <a:pt x="1614" y="57179"/>
                  <a:pt x="39714" y="-1495"/>
                  <a:pt x="4123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4B5E7261-A410-D7E7-ECED-2C1F6D6F415E}"/>
              </a:ext>
            </a:extLst>
          </p:cNvPr>
          <p:cNvSpPr/>
          <p:nvPr/>
        </p:nvSpPr>
        <p:spPr>
          <a:xfrm>
            <a:off x="6507952" y="5120020"/>
            <a:ext cx="71311" cy="441099"/>
          </a:xfrm>
          <a:custGeom>
            <a:avLst/>
            <a:gdLst>
              <a:gd name="connsiteX0" fmla="*/ 71156 w 71311"/>
              <a:gd name="connsiteY0" fmla="*/ 620 h 441099"/>
              <a:gd name="connsiteX1" fmla="*/ 25436 w 71311"/>
              <a:gd name="connsiteY1" fmla="*/ 210932 h 441099"/>
              <a:gd name="connsiteX2" fmla="*/ 34580 w 71311"/>
              <a:gd name="connsiteY2" fmla="*/ 434960 h 441099"/>
              <a:gd name="connsiteX3" fmla="*/ 20864 w 71311"/>
              <a:gd name="connsiteY3" fmla="*/ 366380 h 441099"/>
              <a:gd name="connsiteX4" fmla="*/ 2576 w 71311"/>
              <a:gd name="connsiteY4" fmla="*/ 242936 h 441099"/>
              <a:gd name="connsiteX5" fmla="*/ 7148 w 71311"/>
              <a:gd name="connsiteY5" fmla="*/ 279512 h 441099"/>
              <a:gd name="connsiteX6" fmla="*/ 71156 w 71311"/>
              <a:gd name="connsiteY6" fmla="*/ 620 h 44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11" h="441099">
                <a:moveTo>
                  <a:pt x="71156" y="620"/>
                </a:moveTo>
                <a:cubicBezTo>
                  <a:pt x="74204" y="-10810"/>
                  <a:pt x="31532" y="138542"/>
                  <a:pt x="25436" y="210932"/>
                </a:cubicBezTo>
                <a:cubicBezTo>
                  <a:pt x="19340" y="283322"/>
                  <a:pt x="35342" y="409052"/>
                  <a:pt x="34580" y="434960"/>
                </a:cubicBezTo>
                <a:cubicBezTo>
                  <a:pt x="33818" y="460868"/>
                  <a:pt x="26198" y="398384"/>
                  <a:pt x="20864" y="366380"/>
                </a:cubicBezTo>
                <a:cubicBezTo>
                  <a:pt x="15530" y="334376"/>
                  <a:pt x="4862" y="257414"/>
                  <a:pt x="2576" y="242936"/>
                </a:cubicBezTo>
                <a:cubicBezTo>
                  <a:pt x="290" y="228458"/>
                  <a:pt x="-3520" y="316850"/>
                  <a:pt x="7148" y="279512"/>
                </a:cubicBezTo>
                <a:cubicBezTo>
                  <a:pt x="17816" y="242174"/>
                  <a:pt x="68108" y="12050"/>
                  <a:pt x="71156" y="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2B8009C-ECAA-5597-0EDE-B920DE627813}"/>
              </a:ext>
            </a:extLst>
          </p:cNvPr>
          <p:cNvSpPr/>
          <p:nvPr/>
        </p:nvSpPr>
        <p:spPr>
          <a:xfrm>
            <a:off x="6349534" y="4517198"/>
            <a:ext cx="113164" cy="557045"/>
          </a:xfrm>
          <a:custGeom>
            <a:avLst/>
            <a:gdLst>
              <a:gd name="connsiteX0" fmla="*/ 108672 w 113164"/>
              <a:gd name="connsiteY0" fmla="*/ 1496 h 557045"/>
              <a:gd name="connsiteX1" fmla="*/ 38965 w 113164"/>
              <a:gd name="connsiteY1" fmla="*/ 173715 h 557045"/>
              <a:gd name="connsiteX2" fmla="*/ 47166 w 113164"/>
              <a:gd name="connsiteY2" fmla="*/ 395139 h 557045"/>
              <a:gd name="connsiteX3" fmla="*/ 30764 w 113164"/>
              <a:gd name="connsiteY3" fmla="*/ 329532 h 557045"/>
              <a:gd name="connsiteX4" fmla="*/ 112773 w 113164"/>
              <a:gd name="connsiteY4" fmla="*/ 555057 h 557045"/>
              <a:gd name="connsiteX5" fmla="*/ 59467 w 113164"/>
              <a:gd name="connsiteY5" fmla="*/ 427943 h 557045"/>
              <a:gd name="connsiteX6" fmla="*/ 6161 w 113164"/>
              <a:gd name="connsiteY6" fmla="*/ 227021 h 557045"/>
              <a:gd name="connsiteX7" fmla="*/ 6161 w 113164"/>
              <a:gd name="connsiteY7" fmla="*/ 251624 h 557045"/>
              <a:gd name="connsiteX8" fmla="*/ 51266 w 113164"/>
              <a:gd name="connsiteY8" fmla="*/ 99907 h 557045"/>
              <a:gd name="connsiteX9" fmla="*/ 108672 w 113164"/>
              <a:gd name="connsiteY9" fmla="*/ 1496 h 55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164" h="557045">
                <a:moveTo>
                  <a:pt x="108672" y="1496"/>
                </a:moveTo>
                <a:cubicBezTo>
                  <a:pt x="106622" y="13797"/>
                  <a:pt x="49216" y="108108"/>
                  <a:pt x="38965" y="173715"/>
                </a:cubicBezTo>
                <a:cubicBezTo>
                  <a:pt x="28714" y="239322"/>
                  <a:pt x="48533" y="369170"/>
                  <a:pt x="47166" y="395139"/>
                </a:cubicBezTo>
                <a:cubicBezTo>
                  <a:pt x="45799" y="421108"/>
                  <a:pt x="19829" y="302879"/>
                  <a:pt x="30764" y="329532"/>
                </a:cubicBezTo>
                <a:cubicBezTo>
                  <a:pt x="41698" y="356185"/>
                  <a:pt x="107989" y="538655"/>
                  <a:pt x="112773" y="555057"/>
                </a:cubicBezTo>
                <a:cubicBezTo>
                  <a:pt x="117557" y="571459"/>
                  <a:pt x="77236" y="482616"/>
                  <a:pt x="59467" y="427943"/>
                </a:cubicBezTo>
                <a:cubicBezTo>
                  <a:pt x="41698" y="373270"/>
                  <a:pt x="6161" y="227021"/>
                  <a:pt x="6161" y="227021"/>
                </a:cubicBezTo>
                <a:cubicBezTo>
                  <a:pt x="-2723" y="197634"/>
                  <a:pt x="-1357" y="272810"/>
                  <a:pt x="6161" y="251624"/>
                </a:cubicBezTo>
                <a:cubicBezTo>
                  <a:pt x="13678" y="230438"/>
                  <a:pt x="36231" y="144329"/>
                  <a:pt x="51266" y="99907"/>
                </a:cubicBezTo>
                <a:cubicBezTo>
                  <a:pt x="66301" y="55485"/>
                  <a:pt x="110722" y="-10805"/>
                  <a:pt x="108672" y="14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4C633345-F0E8-5ED4-F6EE-6A1FBE04588C}"/>
              </a:ext>
            </a:extLst>
          </p:cNvPr>
          <p:cNvSpPr/>
          <p:nvPr/>
        </p:nvSpPr>
        <p:spPr>
          <a:xfrm>
            <a:off x="3804001" y="5299511"/>
            <a:ext cx="107663" cy="576746"/>
          </a:xfrm>
          <a:custGeom>
            <a:avLst/>
            <a:gdLst>
              <a:gd name="connsiteX0" fmla="*/ 107228 w 107663"/>
              <a:gd name="connsiteY0" fmla="*/ 4 h 576746"/>
              <a:gd name="connsiteX1" fmla="*/ 40484 w 107663"/>
              <a:gd name="connsiteY1" fmla="*/ 320378 h 576746"/>
              <a:gd name="connsiteX2" fmla="*/ 100554 w 107663"/>
              <a:gd name="connsiteY2" fmla="*/ 574007 h 576746"/>
              <a:gd name="connsiteX3" fmla="*/ 60507 w 107663"/>
              <a:gd name="connsiteY3" fmla="*/ 447193 h 576746"/>
              <a:gd name="connsiteX4" fmla="*/ 437 w 107663"/>
              <a:gd name="connsiteY4" fmla="*/ 327053 h 576746"/>
              <a:gd name="connsiteX5" fmla="*/ 107228 w 107663"/>
              <a:gd name="connsiteY5" fmla="*/ 4 h 5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63" h="576746">
                <a:moveTo>
                  <a:pt x="107228" y="4"/>
                </a:moveTo>
                <a:cubicBezTo>
                  <a:pt x="113903" y="-1109"/>
                  <a:pt x="41596" y="224711"/>
                  <a:pt x="40484" y="320378"/>
                </a:cubicBezTo>
                <a:cubicBezTo>
                  <a:pt x="39372" y="416045"/>
                  <a:pt x="97217" y="552871"/>
                  <a:pt x="100554" y="574007"/>
                </a:cubicBezTo>
                <a:cubicBezTo>
                  <a:pt x="103891" y="595143"/>
                  <a:pt x="77193" y="488352"/>
                  <a:pt x="60507" y="447193"/>
                </a:cubicBezTo>
                <a:cubicBezTo>
                  <a:pt x="43821" y="406034"/>
                  <a:pt x="-5125" y="400472"/>
                  <a:pt x="437" y="327053"/>
                </a:cubicBezTo>
                <a:cubicBezTo>
                  <a:pt x="5999" y="253634"/>
                  <a:pt x="100553" y="1117"/>
                  <a:pt x="107228" y="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016D93EB-439F-8649-8071-7703C93040CF}"/>
              </a:ext>
            </a:extLst>
          </p:cNvPr>
          <p:cNvSpPr/>
          <p:nvPr/>
        </p:nvSpPr>
        <p:spPr>
          <a:xfrm>
            <a:off x="3871182" y="6053380"/>
            <a:ext cx="117824" cy="220953"/>
          </a:xfrm>
          <a:custGeom>
            <a:avLst/>
            <a:gdLst>
              <a:gd name="connsiteX0" fmla="*/ 0 w 117824"/>
              <a:gd name="connsiteY0" fmla="*/ 348 h 220953"/>
              <a:gd name="connsiteX1" fmla="*/ 106792 w 117824"/>
              <a:gd name="connsiteY1" fmla="*/ 127163 h 220953"/>
              <a:gd name="connsiteX2" fmla="*/ 113466 w 117824"/>
              <a:gd name="connsiteY2" fmla="*/ 220605 h 220953"/>
              <a:gd name="connsiteX3" fmla="*/ 106792 w 117824"/>
              <a:gd name="connsiteY3" fmla="*/ 93791 h 220953"/>
              <a:gd name="connsiteX4" fmla="*/ 0 w 117824"/>
              <a:gd name="connsiteY4" fmla="*/ 348 h 22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24" h="220953">
                <a:moveTo>
                  <a:pt x="0" y="348"/>
                </a:moveTo>
                <a:cubicBezTo>
                  <a:pt x="0" y="5910"/>
                  <a:pt x="87881" y="90454"/>
                  <a:pt x="106792" y="127163"/>
                </a:cubicBezTo>
                <a:cubicBezTo>
                  <a:pt x="125703" y="163872"/>
                  <a:pt x="113466" y="226167"/>
                  <a:pt x="113466" y="220605"/>
                </a:cubicBezTo>
                <a:cubicBezTo>
                  <a:pt x="113466" y="215043"/>
                  <a:pt x="126815" y="130500"/>
                  <a:pt x="106792" y="93791"/>
                </a:cubicBezTo>
                <a:cubicBezTo>
                  <a:pt x="86769" y="57082"/>
                  <a:pt x="0" y="-5214"/>
                  <a:pt x="0" y="3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6B39CB5D-64CD-C67E-0B1E-C76D25D1D73F}"/>
              </a:ext>
            </a:extLst>
          </p:cNvPr>
          <p:cNvSpPr/>
          <p:nvPr/>
        </p:nvSpPr>
        <p:spPr>
          <a:xfrm>
            <a:off x="3983814" y="4831851"/>
            <a:ext cx="107777" cy="220852"/>
          </a:xfrm>
          <a:custGeom>
            <a:avLst/>
            <a:gdLst>
              <a:gd name="connsiteX0" fmla="*/ 107625 w 107777"/>
              <a:gd name="connsiteY0" fmla="*/ 453 h 220852"/>
              <a:gd name="connsiteX1" fmla="*/ 40881 w 107777"/>
              <a:gd name="connsiteY1" fmla="*/ 87221 h 220852"/>
              <a:gd name="connsiteX2" fmla="*/ 834 w 107777"/>
              <a:gd name="connsiteY2" fmla="*/ 220710 h 220852"/>
              <a:gd name="connsiteX3" fmla="*/ 20858 w 107777"/>
              <a:gd name="connsiteY3" fmla="*/ 60523 h 220852"/>
              <a:gd name="connsiteX4" fmla="*/ 107625 w 107777"/>
              <a:gd name="connsiteY4" fmla="*/ 453 h 2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77" h="220852">
                <a:moveTo>
                  <a:pt x="107625" y="453"/>
                </a:moveTo>
                <a:cubicBezTo>
                  <a:pt x="110962" y="4903"/>
                  <a:pt x="58680" y="50511"/>
                  <a:pt x="40881" y="87221"/>
                </a:cubicBezTo>
                <a:cubicBezTo>
                  <a:pt x="23082" y="123931"/>
                  <a:pt x="4171" y="225160"/>
                  <a:pt x="834" y="220710"/>
                </a:cubicBezTo>
                <a:cubicBezTo>
                  <a:pt x="-2503" y="216260"/>
                  <a:pt x="4172" y="96120"/>
                  <a:pt x="20858" y="60523"/>
                </a:cubicBezTo>
                <a:cubicBezTo>
                  <a:pt x="37544" y="24926"/>
                  <a:pt x="104288" y="-3997"/>
                  <a:pt x="107625" y="4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04331DC-9657-2257-AF9B-09E4016BDFFB}"/>
              </a:ext>
            </a:extLst>
          </p:cNvPr>
          <p:cNvSpPr/>
          <p:nvPr/>
        </p:nvSpPr>
        <p:spPr>
          <a:xfrm>
            <a:off x="4370908" y="3508113"/>
            <a:ext cx="322492" cy="354686"/>
          </a:xfrm>
          <a:custGeom>
            <a:avLst/>
            <a:gdLst>
              <a:gd name="connsiteX0" fmla="*/ 321232 w 322492"/>
              <a:gd name="connsiteY0" fmla="*/ 2649 h 354686"/>
              <a:gd name="connsiteX1" fmla="*/ 7533 w 322492"/>
              <a:gd name="connsiteY1" fmla="*/ 349721 h 354686"/>
              <a:gd name="connsiteX2" fmla="*/ 114324 w 322492"/>
              <a:gd name="connsiteY2" fmla="*/ 196208 h 354686"/>
              <a:gd name="connsiteX3" fmla="*/ 321232 w 322492"/>
              <a:gd name="connsiteY3" fmla="*/ 2649 h 35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92" h="354686">
                <a:moveTo>
                  <a:pt x="321232" y="2649"/>
                </a:moveTo>
                <a:cubicBezTo>
                  <a:pt x="303433" y="28235"/>
                  <a:pt x="42018" y="317461"/>
                  <a:pt x="7533" y="349721"/>
                </a:cubicBezTo>
                <a:cubicBezTo>
                  <a:pt x="-26952" y="381981"/>
                  <a:pt x="65378" y="248491"/>
                  <a:pt x="114324" y="196208"/>
                </a:cubicBezTo>
                <a:cubicBezTo>
                  <a:pt x="163270" y="143925"/>
                  <a:pt x="339031" y="-22937"/>
                  <a:pt x="321232" y="264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216158A-B459-11B8-1085-1D9CB685AE2A}"/>
              </a:ext>
            </a:extLst>
          </p:cNvPr>
          <p:cNvSpPr/>
          <p:nvPr/>
        </p:nvSpPr>
        <p:spPr>
          <a:xfrm>
            <a:off x="4064234" y="4067003"/>
            <a:ext cx="218449" cy="645831"/>
          </a:xfrm>
          <a:custGeom>
            <a:avLst/>
            <a:gdLst>
              <a:gd name="connsiteX0" fmla="*/ 217834 w 218449"/>
              <a:gd name="connsiteY0" fmla="*/ 3192 h 645831"/>
              <a:gd name="connsiteX1" fmla="*/ 100746 w 218449"/>
              <a:gd name="connsiteY1" fmla="*/ 159309 h 645831"/>
              <a:gd name="connsiteX2" fmla="*/ 50566 w 218449"/>
              <a:gd name="connsiteY2" fmla="*/ 371182 h 645831"/>
              <a:gd name="connsiteX3" fmla="*/ 386 w 218449"/>
              <a:gd name="connsiteY3" fmla="*/ 644387 h 645831"/>
              <a:gd name="connsiteX4" fmla="*/ 28264 w 218449"/>
              <a:gd name="connsiteY4" fmla="*/ 471543 h 645831"/>
              <a:gd name="connsiteX5" fmla="*/ 44990 w 218449"/>
              <a:gd name="connsiteY5" fmla="*/ 304275 h 645831"/>
              <a:gd name="connsiteX6" fmla="*/ 217834 w 218449"/>
              <a:gd name="connsiteY6" fmla="*/ 3192 h 64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49" h="645831">
                <a:moveTo>
                  <a:pt x="217834" y="3192"/>
                </a:moveTo>
                <a:cubicBezTo>
                  <a:pt x="227127" y="-20969"/>
                  <a:pt x="128624" y="97977"/>
                  <a:pt x="100746" y="159309"/>
                </a:cubicBezTo>
                <a:cubicBezTo>
                  <a:pt x="72868" y="220641"/>
                  <a:pt x="67293" y="290336"/>
                  <a:pt x="50566" y="371182"/>
                </a:cubicBezTo>
                <a:cubicBezTo>
                  <a:pt x="33839" y="452028"/>
                  <a:pt x="4103" y="627660"/>
                  <a:pt x="386" y="644387"/>
                </a:cubicBezTo>
                <a:cubicBezTo>
                  <a:pt x="-3331" y="661114"/>
                  <a:pt x="20830" y="528228"/>
                  <a:pt x="28264" y="471543"/>
                </a:cubicBezTo>
                <a:cubicBezTo>
                  <a:pt x="35698" y="414858"/>
                  <a:pt x="14324" y="375829"/>
                  <a:pt x="44990" y="304275"/>
                </a:cubicBezTo>
                <a:cubicBezTo>
                  <a:pt x="75656" y="232721"/>
                  <a:pt x="208541" y="27353"/>
                  <a:pt x="217834" y="319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DE95220-11F1-22A6-A9E1-9A39F1463E81}"/>
              </a:ext>
            </a:extLst>
          </p:cNvPr>
          <p:cNvSpPr/>
          <p:nvPr/>
        </p:nvSpPr>
        <p:spPr>
          <a:xfrm>
            <a:off x="3862138" y="4789406"/>
            <a:ext cx="146887" cy="402377"/>
          </a:xfrm>
          <a:custGeom>
            <a:avLst/>
            <a:gdLst>
              <a:gd name="connsiteX0" fmla="*/ 146725 w 146887"/>
              <a:gd name="connsiteY0" fmla="*/ 43 h 402377"/>
              <a:gd name="connsiteX1" fmla="*/ 35213 w 146887"/>
              <a:gd name="connsiteY1" fmla="*/ 195189 h 402377"/>
              <a:gd name="connsiteX2" fmla="*/ 29638 w 146887"/>
              <a:gd name="connsiteY2" fmla="*/ 401487 h 402377"/>
              <a:gd name="connsiteX3" fmla="*/ 24062 w 146887"/>
              <a:gd name="connsiteY3" fmla="*/ 267672 h 402377"/>
              <a:gd name="connsiteX4" fmla="*/ 7335 w 146887"/>
              <a:gd name="connsiteY4" fmla="*/ 211916 h 402377"/>
              <a:gd name="connsiteX5" fmla="*/ 146725 w 146887"/>
              <a:gd name="connsiteY5" fmla="*/ 43 h 40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887" h="402377">
                <a:moveTo>
                  <a:pt x="146725" y="43"/>
                </a:moveTo>
                <a:cubicBezTo>
                  <a:pt x="151371" y="-2745"/>
                  <a:pt x="54727" y="128282"/>
                  <a:pt x="35213" y="195189"/>
                </a:cubicBezTo>
                <a:cubicBezTo>
                  <a:pt x="15699" y="262096"/>
                  <a:pt x="31496" y="389407"/>
                  <a:pt x="29638" y="401487"/>
                </a:cubicBezTo>
                <a:cubicBezTo>
                  <a:pt x="27779" y="413568"/>
                  <a:pt x="27779" y="299267"/>
                  <a:pt x="24062" y="267672"/>
                </a:cubicBezTo>
                <a:cubicBezTo>
                  <a:pt x="20345" y="236077"/>
                  <a:pt x="-14967" y="250945"/>
                  <a:pt x="7335" y="211916"/>
                </a:cubicBezTo>
                <a:cubicBezTo>
                  <a:pt x="29637" y="172887"/>
                  <a:pt x="142079" y="2831"/>
                  <a:pt x="146725" y="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B995F8D-B691-99FA-2E47-21B32EDC6121}"/>
              </a:ext>
            </a:extLst>
          </p:cNvPr>
          <p:cNvSpPr/>
          <p:nvPr/>
        </p:nvSpPr>
        <p:spPr>
          <a:xfrm>
            <a:off x="5085401" y="2717712"/>
            <a:ext cx="1553394" cy="401928"/>
          </a:xfrm>
          <a:custGeom>
            <a:avLst/>
            <a:gdLst>
              <a:gd name="connsiteX0" fmla="*/ 166 w 1553394"/>
              <a:gd name="connsiteY0" fmla="*/ 436 h 401928"/>
              <a:gd name="connsiteX1" fmla="*/ 952144 w 1553394"/>
              <a:gd name="connsiteY1" fmla="*/ 288535 h 401928"/>
              <a:gd name="connsiteX2" fmla="*/ 789306 w 1553394"/>
              <a:gd name="connsiteY2" fmla="*/ 250956 h 401928"/>
              <a:gd name="connsiteX3" fmla="*/ 1165087 w 1553394"/>
              <a:gd name="connsiteY3" fmla="*/ 301061 h 401928"/>
              <a:gd name="connsiteX4" fmla="*/ 1553394 w 1553394"/>
              <a:gd name="connsiteY4" fmla="*/ 401269 h 401928"/>
              <a:gd name="connsiteX5" fmla="*/ 1165087 w 1553394"/>
              <a:gd name="connsiteY5" fmla="*/ 338639 h 401928"/>
              <a:gd name="connsiteX6" fmla="*/ 876988 w 1553394"/>
              <a:gd name="connsiteY6" fmla="*/ 225904 h 401928"/>
              <a:gd name="connsiteX7" fmla="*/ 166 w 1553394"/>
              <a:gd name="connsiteY7" fmla="*/ 436 h 40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3394" h="401928">
                <a:moveTo>
                  <a:pt x="166" y="436"/>
                </a:moveTo>
                <a:cubicBezTo>
                  <a:pt x="12692" y="10875"/>
                  <a:pt x="820621" y="246782"/>
                  <a:pt x="952144" y="288535"/>
                </a:cubicBezTo>
                <a:cubicBezTo>
                  <a:pt x="1083667" y="330288"/>
                  <a:pt x="753815" y="248868"/>
                  <a:pt x="789306" y="250956"/>
                </a:cubicBezTo>
                <a:cubicBezTo>
                  <a:pt x="824797" y="253044"/>
                  <a:pt x="1037739" y="276009"/>
                  <a:pt x="1165087" y="301061"/>
                </a:cubicBezTo>
                <a:cubicBezTo>
                  <a:pt x="1292435" y="326113"/>
                  <a:pt x="1553394" y="395006"/>
                  <a:pt x="1553394" y="401269"/>
                </a:cubicBezTo>
                <a:cubicBezTo>
                  <a:pt x="1553394" y="407532"/>
                  <a:pt x="1277821" y="367866"/>
                  <a:pt x="1165087" y="338639"/>
                </a:cubicBezTo>
                <a:cubicBezTo>
                  <a:pt x="1052353" y="309412"/>
                  <a:pt x="1066966" y="282271"/>
                  <a:pt x="876988" y="225904"/>
                </a:cubicBezTo>
                <a:cubicBezTo>
                  <a:pt x="687010" y="169537"/>
                  <a:pt x="-12360" y="-10003"/>
                  <a:pt x="166" y="4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FA06CFA-9CD8-A1EC-2F77-1235A31A9400}"/>
              </a:ext>
            </a:extLst>
          </p:cNvPr>
          <p:cNvSpPr/>
          <p:nvPr/>
        </p:nvSpPr>
        <p:spPr>
          <a:xfrm>
            <a:off x="4046608" y="5140411"/>
            <a:ext cx="43586" cy="265670"/>
          </a:xfrm>
          <a:custGeom>
            <a:avLst/>
            <a:gdLst>
              <a:gd name="connsiteX0" fmla="*/ 43478 w 43586"/>
              <a:gd name="connsiteY0" fmla="*/ 0 h 265670"/>
              <a:gd name="connsiteX1" fmla="*/ 12587 w 43586"/>
              <a:gd name="connsiteY1" fmla="*/ 142103 h 265670"/>
              <a:gd name="connsiteX2" fmla="*/ 12587 w 43586"/>
              <a:gd name="connsiteY2" fmla="*/ 265670 h 265670"/>
              <a:gd name="connsiteX3" fmla="*/ 230 w 43586"/>
              <a:gd name="connsiteY3" fmla="*/ 142103 h 265670"/>
              <a:gd name="connsiteX4" fmla="*/ 43478 w 43586"/>
              <a:gd name="connsiteY4" fmla="*/ 0 h 26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86" h="265670">
                <a:moveTo>
                  <a:pt x="43478" y="0"/>
                </a:moveTo>
                <a:cubicBezTo>
                  <a:pt x="45537" y="0"/>
                  <a:pt x="17735" y="97825"/>
                  <a:pt x="12587" y="142103"/>
                </a:cubicBezTo>
                <a:cubicBezTo>
                  <a:pt x="7438" y="186381"/>
                  <a:pt x="14646" y="265670"/>
                  <a:pt x="12587" y="265670"/>
                </a:cubicBezTo>
                <a:cubicBezTo>
                  <a:pt x="10528" y="265670"/>
                  <a:pt x="-1829" y="180203"/>
                  <a:pt x="230" y="142103"/>
                </a:cubicBezTo>
                <a:cubicBezTo>
                  <a:pt x="2289" y="104003"/>
                  <a:pt x="41419" y="0"/>
                  <a:pt x="43478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45C8CAD-04CC-2984-092E-23B9ADA83E9F}"/>
              </a:ext>
            </a:extLst>
          </p:cNvPr>
          <p:cNvSpPr/>
          <p:nvPr/>
        </p:nvSpPr>
        <p:spPr>
          <a:xfrm>
            <a:off x="7210097" y="5807516"/>
            <a:ext cx="62314" cy="198130"/>
          </a:xfrm>
          <a:custGeom>
            <a:avLst/>
            <a:gdLst>
              <a:gd name="connsiteX0" fmla="*/ 49498 w 62314"/>
              <a:gd name="connsiteY0" fmla="*/ 160 h 198130"/>
              <a:gd name="connsiteX1" fmla="*/ 49498 w 62314"/>
              <a:gd name="connsiteY1" fmla="*/ 105192 h 198130"/>
              <a:gd name="connsiteX2" fmla="*/ 71 w 62314"/>
              <a:gd name="connsiteY2" fmla="*/ 197868 h 198130"/>
              <a:gd name="connsiteX3" fmla="*/ 61854 w 62314"/>
              <a:gd name="connsiteY3" fmla="*/ 129906 h 198130"/>
              <a:gd name="connsiteX4" fmla="*/ 49498 w 62314"/>
              <a:gd name="connsiteY4" fmla="*/ 160 h 19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14" h="198130">
                <a:moveTo>
                  <a:pt x="49498" y="160"/>
                </a:moveTo>
                <a:cubicBezTo>
                  <a:pt x="47439" y="-3959"/>
                  <a:pt x="57736" y="72241"/>
                  <a:pt x="49498" y="105192"/>
                </a:cubicBezTo>
                <a:cubicBezTo>
                  <a:pt x="41260" y="138143"/>
                  <a:pt x="-1988" y="193749"/>
                  <a:pt x="71" y="197868"/>
                </a:cubicBezTo>
                <a:cubicBezTo>
                  <a:pt x="2130" y="201987"/>
                  <a:pt x="58765" y="156679"/>
                  <a:pt x="61854" y="129906"/>
                </a:cubicBezTo>
                <a:cubicBezTo>
                  <a:pt x="64943" y="103133"/>
                  <a:pt x="51557" y="4279"/>
                  <a:pt x="49498" y="1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B3AA17A3-3EE5-24C6-B2FC-F3B637F902C3}"/>
              </a:ext>
            </a:extLst>
          </p:cNvPr>
          <p:cNvSpPr/>
          <p:nvPr/>
        </p:nvSpPr>
        <p:spPr>
          <a:xfrm>
            <a:off x="5683846" y="6752341"/>
            <a:ext cx="214794" cy="97638"/>
          </a:xfrm>
          <a:custGeom>
            <a:avLst/>
            <a:gdLst>
              <a:gd name="connsiteX0" fmla="*/ 407 w 214794"/>
              <a:gd name="connsiteY0" fmla="*/ 97638 h 97638"/>
              <a:gd name="connsiteX1" fmla="*/ 96659 w 214794"/>
              <a:gd name="connsiteY1" fmla="*/ 6733 h 97638"/>
              <a:gd name="connsiteX2" fmla="*/ 214301 w 214794"/>
              <a:gd name="connsiteY2" fmla="*/ 6733 h 97638"/>
              <a:gd name="connsiteX3" fmla="*/ 134091 w 214794"/>
              <a:gd name="connsiteY3" fmla="*/ 6733 h 97638"/>
              <a:gd name="connsiteX4" fmla="*/ 407 w 214794"/>
              <a:gd name="connsiteY4" fmla="*/ 97638 h 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794" h="97638">
                <a:moveTo>
                  <a:pt x="407" y="97638"/>
                </a:moveTo>
                <a:cubicBezTo>
                  <a:pt x="-5832" y="97638"/>
                  <a:pt x="61010" y="21884"/>
                  <a:pt x="96659" y="6733"/>
                </a:cubicBezTo>
                <a:cubicBezTo>
                  <a:pt x="132308" y="-8418"/>
                  <a:pt x="214301" y="6733"/>
                  <a:pt x="214301" y="6733"/>
                </a:cubicBezTo>
                <a:cubicBezTo>
                  <a:pt x="220540" y="6733"/>
                  <a:pt x="166175" y="-8418"/>
                  <a:pt x="134091" y="6733"/>
                </a:cubicBezTo>
                <a:cubicBezTo>
                  <a:pt x="102007" y="21884"/>
                  <a:pt x="6646" y="97638"/>
                  <a:pt x="407" y="976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518B2285-6A14-E10D-4659-44FCD3A13A9A}"/>
              </a:ext>
            </a:extLst>
          </p:cNvPr>
          <p:cNvSpPr/>
          <p:nvPr/>
        </p:nvSpPr>
        <p:spPr>
          <a:xfrm>
            <a:off x="6972958" y="6571770"/>
            <a:ext cx="74879" cy="150193"/>
          </a:xfrm>
          <a:custGeom>
            <a:avLst/>
            <a:gdLst>
              <a:gd name="connsiteX0" fmla="*/ 10 w 74879"/>
              <a:gd name="connsiteY0" fmla="*/ 146 h 150193"/>
              <a:gd name="connsiteX1" fmla="*/ 69526 w 74879"/>
              <a:gd name="connsiteY1" fmla="*/ 101746 h 150193"/>
              <a:gd name="connsiteX2" fmla="*/ 69526 w 74879"/>
              <a:gd name="connsiteY2" fmla="*/ 149872 h 150193"/>
              <a:gd name="connsiteX3" fmla="*/ 64179 w 74879"/>
              <a:gd name="connsiteY3" fmla="*/ 80356 h 150193"/>
              <a:gd name="connsiteX4" fmla="*/ 10 w 74879"/>
              <a:gd name="connsiteY4" fmla="*/ 146 h 15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79" h="150193">
                <a:moveTo>
                  <a:pt x="10" y="146"/>
                </a:moveTo>
                <a:cubicBezTo>
                  <a:pt x="901" y="3711"/>
                  <a:pt x="57940" y="76792"/>
                  <a:pt x="69526" y="101746"/>
                </a:cubicBezTo>
                <a:cubicBezTo>
                  <a:pt x="81112" y="126700"/>
                  <a:pt x="70417" y="153437"/>
                  <a:pt x="69526" y="149872"/>
                </a:cubicBezTo>
                <a:cubicBezTo>
                  <a:pt x="68635" y="146307"/>
                  <a:pt x="71309" y="101745"/>
                  <a:pt x="64179" y="80356"/>
                </a:cubicBezTo>
                <a:cubicBezTo>
                  <a:pt x="57049" y="58967"/>
                  <a:pt x="-881" y="-3419"/>
                  <a:pt x="1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7554F94C-96EE-0D6A-5600-900E2B331DCE}"/>
              </a:ext>
            </a:extLst>
          </p:cNvPr>
          <p:cNvSpPr/>
          <p:nvPr/>
        </p:nvSpPr>
        <p:spPr>
          <a:xfrm>
            <a:off x="6576675" y="3309439"/>
            <a:ext cx="237011" cy="333429"/>
          </a:xfrm>
          <a:custGeom>
            <a:avLst/>
            <a:gdLst>
              <a:gd name="connsiteX0" fmla="*/ 1334 w 237011"/>
              <a:gd name="connsiteY0" fmla="*/ 831 h 333429"/>
              <a:gd name="connsiteX1" fmla="*/ 228162 w 237011"/>
              <a:gd name="connsiteY1" fmla="*/ 319808 h 333429"/>
              <a:gd name="connsiteX2" fmla="*/ 185632 w 237011"/>
              <a:gd name="connsiteY2" fmla="*/ 270189 h 333429"/>
              <a:gd name="connsiteX3" fmla="*/ 136013 w 237011"/>
              <a:gd name="connsiteY3" fmla="*/ 227659 h 333429"/>
              <a:gd name="connsiteX4" fmla="*/ 1334 w 237011"/>
              <a:gd name="connsiteY4" fmla="*/ 831 h 33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11" h="333429">
                <a:moveTo>
                  <a:pt x="1334" y="831"/>
                </a:moveTo>
                <a:cubicBezTo>
                  <a:pt x="16692" y="16189"/>
                  <a:pt x="228162" y="319808"/>
                  <a:pt x="228162" y="319808"/>
                </a:cubicBezTo>
                <a:cubicBezTo>
                  <a:pt x="258878" y="364701"/>
                  <a:pt x="200990" y="285547"/>
                  <a:pt x="185632" y="270189"/>
                </a:cubicBezTo>
                <a:cubicBezTo>
                  <a:pt x="170274" y="254831"/>
                  <a:pt x="164366" y="267826"/>
                  <a:pt x="136013" y="227659"/>
                </a:cubicBezTo>
                <a:cubicBezTo>
                  <a:pt x="107660" y="187492"/>
                  <a:pt x="-14024" y="-14527"/>
                  <a:pt x="1334" y="8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E06CCE54-60AD-5FA5-646F-CE5110A13BD7}"/>
              </a:ext>
            </a:extLst>
          </p:cNvPr>
          <p:cNvSpPr/>
          <p:nvPr/>
        </p:nvSpPr>
        <p:spPr>
          <a:xfrm>
            <a:off x="4375307" y="5594594"/>
            <a:ext cx="115894" cy="439616"/>
          </a:xfrm>
          <a:custGeom>
            <a:avLst/>
            <a:gdLst>
              <a:gd name="connsiteX0" fmla="*/ 115413 w 115894"/>
              <a:gd name="connsiteY0" fmla="*/ 179 h 439616"/>
              <a:gd name="connsiteX1" fmla="*/ 40906 w 115894"/>
              <a:gd name="connsiteY1" fmla="*/ 149193 h 439616"/>
              <a:gd name="connsiteX2" fmla="*/ 27360 w 115894"/>
              <a:gd name="connsiteY2" fmla="*/ 433673 h 439616"/>
              <a:gd name="connsiteX3" fmla="*/ 27360 w 115894"/>
              <a:gd name="connsiteY3" fmla="*/ 332073 h 439616"/>
              <a:gd name="connsiteX4" fmla="*/ 7040 w 115894"/>
              <a:gd name="connsiteY4" fmla="*/ 210153 h 439616"/>
              <a:gd name="connsiteX5" fmla="*/ 81546 w 115894"/>
              <a:gd name="connsiteY5" fmla="*/ 101779 h 439616"/>
              <a:gd name="connsiteX6" fmla="*/ 266 w 115894"/>
              <a:gd name="connsiteY6" fmla="*/ 176286 h 439616"/>
              <a:gd name="connsiteX7" fmla="*/ 115413 w 115894"/>
              <a:gd name="connsiteY7" fmla="*/ 179 h 43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94" h="439616">
                <a:moveTo>
                  <a:pt x="115413" y="179"/>
                </a:moveTo>
                <a:cubicBezTo>
                  <a:pt x="122186" y="-4336"/>
                  <a:pt x="55581" y="76944"/>
                  <a:pt x="40906" y="149193"/>
                </a:cubicBezTo>
                <a:cubicBezTo>
                  <a:pt x="26230" y="221442"/>
                  <a:pt x="29618" y="403193"/>
                  <a:pt x="27360" y="433673"/>
                </a:cubicBezTo>
                <a:cubicBezTo>
                  <a:pt x="25102" y="464153"/>
                  <a:pt x="30747" y="369326"/>
                  <a:pt x="27360" y="332073"/>
                </a:cubicBezTo>
                <a:cubicBezTo>
                  <a:pt x="23973" y="294820"/>
                  <a:pt x="-1991" y="248535"/>
                  <a:pt x="7040" y="210153"/>
                </a:cubicBezTo>
                <a:cubicBezTo>
                  <a:pt x="16071" y="171771"/>
                  <a:pt x="82675" y="107423"/>
                  <a:pt x="81546" y="101779"/>
                </a:cubicBezTo>
                <a:cubicBezTo>
                  <a:pt x="80417" y="96135"/>
                  <a:pt x="-5378" y="189833"/>
                  <a:pt x="266" y="176286"/>
                </a:cubicBezTo>
                <a:cubicBezTo>
                  <a:pt x="5910" y="162739"/>
                  <a:pt x="108640" y="4694"/>
                  <a:pt x="115413" y="1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073A78A9-D057-B741-CEAB-0A17E4B92F67}"/>
              </a:ext>
            </a:extLst>
          </p:cNvPr>
          <p:cNvSpPr/>
          <p:nvPr/>
        </p:nvSpPr>
        <p:spPr>
          <a:xfrm>
            <a:off x="7151336" y="5588000"/>
            <a:ext cx="197750" cy="41447"/>
          </a:xfrm>
          <a:custGeom>
            <a:avLst/>
            <a:gdLst>
              <a:gd name="connsiteX0" fmla="*/ 1304 w 197750"/>
              <a:gd name="connsiteY0" fmla="*/ 13547 h 41447"/>
              <a:gd name="connsiteX1" fmla="*/ 62264 w 197750"/>
              <a:gd name="connsiteY1" fmla="*/ 40640 h 41447"/>
              <a:gd name="connsiteX2" fmla="*/ 116451 w 197750"/>
              <a:gd name="connsiteY2" fmla="*/ 0 h 41447"/>
              <a:gd name="connsiteX3" fmla="*/ 197731 w 197750"/>
              <a:gd name="connsiteY3" fmla="*/ 40640 h 41447"/>
              <a:gd name="connsiteX4" fmla="*/ 123224 w 197750"/>
              <a:gd name="connsiteY4" fmla="*/ 27093 h 41447"/>
              <a:gd name="connsiteX5" fmla="*/ 1304 w 197750"/>
              <a:gd name="connsiteY5" fmla="*/ 13547 h 4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750" h="41447">
                <a:moveTo>
                  <a:pt x="1304" y="13547"/>
                </a:moveTo>
                <a:cubicBezTo>
                  <a:pt x="-8856" y="15805"/>
                  <a:pt x="43073" y="42898"/>
                  <a:pt x="62264" y="40640"/>
                </a:cubicBezTo>
                <a:cubicBezTo>
                  <a:pt x="81455" y="38382"/>
                  <a:pt x="93873" y="0"/>
                  <a:pt x="116451" y="0"/>
                </a:cubicBezTo>
                <a:cubicBezTo>
                  <a:pt x="139029" y="0"/>
                  <a:pt x="196602" y="36124"/>
                  <a:pt x="197731" y="40640"/>
                </a:cubicBezTo>
                <a:cubicBezTo>
                  <a:pt x="198860" y="45156"/>
                  <a:pt x="151446" y="29351"/>
                  <a:pt x="123224" y="27093"/>
                </a:cubicBezTo>
                <a:cubicBezTo>
                  <a:pt x="95002" y="24835"/>
                  <a:pt x="11464" y="11289"/>
                  <a:pt x="1304" y="1354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5C2D016C-FF6A-5BD4-69A0-49956084B8F7}"/>
              </a:ext>
            </a:extLst>
          </p:cNvPr>
          <p:cNvSpPr/>
          <p:nvPr/>
        </p:nvSpPr>
        <p:spPr>
          <a:xfrm>
            <a:off x="4583164" y="4498531"/>
            <a:ext cx="522391" cy="90444"/>
          </a:xfrm>
          <a:custGeom>
            <a:avLst/>
            <a:gdLst>
              <a:gd name="connsiteX0" fmla="*/ 56 w 522391"/>
              <a:gd name="connsiteY0" fmla="*/ 90298 h 90444"/>
              <a:gd name="connsiteX1" fmla="*/ 213229 w 522391"/>
              <a:gd name="connsiteY1" fmla="*/ 39810 h 90444"/>
              <a:gd name="connsiteX2" fmla="*/ 196399 w 522391"/>
              <a:gd name="connsiteY2" fmla="*/ 541 h 90444"/>
              <a:gd name="connsiteX3" fmla="*/ 274937 w 522391"/>
              <a:gd name="connsiteY3" fmla="*/ 51030 h 90444"/>
              <a:gd name="connsiteX4" fmla="*/ 286156 w 522391"/>
              <a:gd name="connsiteY4" fmla="*/ 541 h 90444"/>
              <a:gd name="connsiteX5" fmla="*/ 403962 w 522391"/>
              <a:gd name="connsiteY5" fmla="*/ 22981 h 90444"/>
              <a:gd name="connsiteX6" fmla="*/ 375913 w 522391"/>
              <a:gd name="connsiteY6" fmla="*/ 541 h 90444"/>
              <a:gd name="connsiteX7" fmla="*/ 521769 w 522391"/>
              <a:gd name="connsiteY7" fmla="*/ 51030 h 90444"/>
              <a:gd name="connsiteX8" fmla="*/ 432011 w 522391"/>
              <a:gd name="connsiteY8" fmla="*/ 45420 h 90444"/>
              <a:gd name="connsiteX9" fmla="*/ 308596 w 522391"/>
              <a:gd name="connsiteY9" fmla="*/ 39810 h 90444"/>
              <a:gd name="connsiteX10" fmla="*/ 364694 w 522391"/>
              <a:gd name="connsiteY10" fmla="*/ 17371 h 90444"/>
              <a:gd name="connsiteX11" fmla="*/ 235668 w 522391"/>
              <a:gd name="connsiteY11" fmla="*/ 22981 h 90444"/>
              <a:gd name="connsiteX12" fmla="*/ 56 w 522391"/>
              <a:gd name="connsiteY12" fmla="*/ 90298 h 9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391" h="90444">
                <a:moveTo>
                  <a:pt x="56" y="90298"/>
                </a:moveTo>
                <a:cubicBezTo>
                  <a:pt x="-3684" y="93103"/>
                  <a:pt x="180505" y="54769"/>
                  <a:pt x="213229" y="39810"/>
                </a:cubicBezTo>
                <a:cubicBezTo>
                  <a:pt x="245953" y="24851"/>
                  <a:pt x="186114" y="-1329"/>
                  <a:pt x="196399" y="541"/>
                </a:cubicBezTo>
                <a:cubicBezTo>
                  <a:pt x="206684" y="2411"/>
                  <a:pt x="259978" y="51030"/>
                  <a:pt x="274937" y="51030"/>
                </a:cubicBezTo>
                <a:cubicBezTo>
                  <a:pt x="289896" y="51030"/>
                  <a:pt x="264652" y="5216"/>
                  <a:pt x="286156" y="541"/>
                </a:cubicBezTo>
                <a:cubicBezTo>
                  <a:pt x="307660" y="-4134"/>
                  <a:pt x="403962" y="22981"/>
                  <a:pt x="403962" y="22981"/>
                </a:cubicBezTo>
                <a:cubicBezTo>
                  <a:pt x="418921" y="22981"/>
                  <a:pt x="356279" y="-4134"/>
                  <a:pt x="375913" y="541"/>
                </a:cubicBezTo>
                <a:cubicBezTo>
                  <a:pt x="395547" y="5216"/>
                  <a:pt x="512419" y="43550"/>
                  <a:pt x="521769" y="51030"/>
                </a:cubicBezTo>
                <a:cubicBezTo>
                  <a:pt x="531119" y="58510"/>
                  <a:pt x="432011" y="45420"/>
                  <a:pt x="432011" y="45420"/>
                </a:cubicBezTo>
                <a:cubicBezTo>
                  <a:pt x="396482" y="43550"/>
                  <a:pt x="319816" y="44485"/>
                  <a:pt x="308596" y="39810"/>
                </a:cubicBezTo>
                <a:cubicBezTo>
                  <a:pt x="297376" y="35135"/>
                  <a:pt x="376848" y="20176"/>
                  <a:pt x="364694" y="17371"/>
                </a:cubicBezTo>
                <a:cubicBezTo>
                  <a:pt x="352540" y="14566"/>
                  <a:pt x="300181" y="9891"/>
                  <a:pt x="235668" y="22981"/>
                </a:cubicBezTo>
                <a:cubicBezTo>
                  <a:pt x="171155" y="36071"/>
                  <a:pt x="3796" y="87493"/>
                  <a:pt x="56" y="90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E50F5AA0-A8E2-A133-ADD6-A3A6FFCCDA63}"/>
              </a:ext>
            </a:extLst>
          </p:cNvPr>
          <p:cNvSpPr/>
          <p:nvPr/>
        </p:nvSpPr>
        <p:spPr>
          <a:xfrm>
            <a:off x="6548838" y="4266964"/>
            <a:ext cx="242461" cy="112277"/>
          </a:xfrm>
          <a:custGeom>
            <a:avLst/>
            <a:gdLst>
              <a:gd name="connsiteX0" fmla="*/ 243 w 242461"/>
              <a:gd name="connsiteY0" fmla="*/ 112271 h 112277"/>
              <a:gd name="connsiteX1" fmla="*/ 123811 w 242461"/>
              <a:gd name="connsiteY1" fmla="*/ 8474 h 112277"/>
              <a:gd name="connsiteX2" fmla="*/ 242436 w 242461"/>
              <a:gd name="connsiteY2" fmla="*/ 8474 h 112277"/>
              <a:gd name="connsiteX3" fmla="*/ 113925 w 242461"/>
              <a:gd name="connsiteY3" fmla="*/ 28245 h 112277"/>
              <a:gd name="connsiteX4" fmla="*/ 173238 w 242461"/>
              <a:gd name="connsiteY4" fmla="*/ 3531 h 112277"/>
              <a:gd name="connsiteX5" fmla="*/ 94154 w 242461"/>
              <a:gd name="connsiteY5" fmla="*/ 13417 h 112277"/>
              <a:gd name="connsiteX6" fmla="*/ 243 w 242461"/>
              <a:gd name="connsiteY6" fmla="*/ 112271 h 11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461" h="112277">
                <a:moveTo>
                  <a:pt x="243" y="112271"/>
                </a:moveTo>
                <a:cubicBezTo>
                  <a:pt x="5186" y="111447"/>
                  <a:pt x="83446" y="25773"/>
                  <a:pt x="123811" y="8474"/>
                </a:cubicBezTo>
                <a:cubicBezTo>
                  <a:pt x="164176" y="-8825"/>
                  <a:pt x="244084" y="5179"/>
                  <a:pt x="242436" y="8474"/>
                </a:cubicBezTo>
                <a:cubicBezTo>
                  <a:pt x="240788" y="11769"/>
                  <a:pt x="125458" y="29069"/>
                  <a:pt x="113925" y="28245"/>
                </a:cubicBezTo>
                <a:cubicBezTo>
                  <a:pt x="102392" y="27421"/>
                  <a:pt x="176533" y="6002"/>
                  <a:pt x="173238" y="3531"/>
                </a:cubicBezTo>
                <a:cubicBezTo>
                  <a:pt x="169943" y="1060"/>
                  <a:pt x="121339" y="-2235"/>
                  <a:pt x="94154" y="13417"/>
                </a:cubicBezTo>
                <a:cubicBezTo>
                  <a:pt x="66969" y="29069"/>
                  <a:pt x="-4700" y="113095"/>
                  <a:pt x="243" y="1122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FE89584-AAEA-7B4D-81B1-544AC8F8F77A}"/>
              </a:ext>
            </a:extLst>
          </p:cNvPr>
          <p:cNvSpPr/>
          <p:nvPr/>
        </p:nvSpPr>
        <p:spPr>
          <a:xfrm>
            <a:off x="6988883" y="4265499"/>
            <a:ext cx="168476" cy="94058"/>
          </a:xfrm>
          <a:custGeom>
            <a:avLst/>
            <a:gdLst>
              <a:gd name="connsiteX0" fmla="*/ 99 w 168476"/>
              <a:gd name="connsiteY0" fmla="*/ 93965 h 94058"/>
              <a:gd name="connsiteX1" fmla="*/ 103895 w 168476"/>
              <a:gd name="connsiteY1" fmla="*/ 59366 h 94058"/>
              <a:gd name="connsiteX2" fmla="*/ 168151 w 168476"/>
              <a:gd name="connsiteY2" fmla="*/ 53 h 94058"/>
              <a:gd name="connsiteX3" fmla="*/ 123666 w 168476"/>
              <a:gd name="connsiteY3" fmla="*/ 49480 h 94058"/>
              <a:gd name="connsiteX4" fmla="*/ 99 w 168476"/>
              <a:gd name="connsiteY4" fmla="*/ 93965 h 9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76" h="94058">
                <a:moveTo>
                  <a:pt x="99" y="93965"/>
                </a:moveTo>
                <a:cubicBezTo>
                  <a:pt x="-3196" y="95613"/>
                  <a:pt x="75886" y="75018"/>
                  <a:pt x="103895" y="59366"/>
                </a:cubicBezTo>
                <a:cubicBezTo>
                  <a:pt x="131904" y="43714"/>
                  <a:pt x="164856" y="1701"/>
                  <a:pt x="168151" y="53"/>
                </a:cubicBezTo>
                <a:cubicBezTo>
                  <a:pt x="171446" y="-1595"/>
                  <a:pt x="149203" y="35476"/>
                  <a:pt x="123666" y="49480"/>
                </a:cubicBezTo>
                <a:cubicBezTo>
                  <a:pt x="98129" y="63484"/>
                  <a:pt x="3394" y="92317"/>
                  <a:pt x="99" y="93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65B1ADC-EBEC-A823-F925-9E19E503B6DE}"/>
              </a:ext>
            </a:extLst>
          </p:cNvPr>
          <p:cNvSpPr/>
          <p:nvPr/>
        </p:nvSpPr>
        <p:spPr>
          <a:xfrm>
            <a:off x="5540515" y="7309096"/>
            <a:ext cx="560089" cy="218647"/>
          </a:xfrm>
          <a:custGeom>
            <a:avLst/>
            <a:gdLst>
              <a:gd name="connsiteX0" fmla="*/ 749 w 560089"/>
              <a:gd name="connsiteY0" fmla="*/ 8 h 218647"/>
              <a:gd name="connsiteX1" fmla="*/ 244589 w 560089"/>
              <a:gd name="connsiteY1" fmla="*/ 128024 h 218647"/>
              <a:gd name="connsiteX2" fmla="*/ 555485 w 560089"/>
              <a:gd name="connsiteY2" fmla="*/ 213368 h 218647"/>
              <a:gd name="connsiteX3" fmla="*/ 421373 w 560089"/>
              <a:gd name="connsiteY3" fmla="*/ 207272 h 218647"/>
              <a:gd name="connsiteX4" fmla="*/ 293357 w 560089"/>
              <a:gd name="connsiteY4" fmla="*/ 188984 h 218647"/>
              <a:gd name="connsiteX5" fmla="*/ 354317 w 560089"/>
              <a:gd name="connsiteY5" fmla="*/ 195080 h 218647"/>
              <a:gd name="connsiteX6" fmla="*/ 323837 w 560089"/>
              <a:gd name="connsiteY6" fmla="*/ 134120 h 218647"/>
              <a:gd name="connsiteX7" fmla="*/ 749 w 560089"/>
              <a:gd name="connsiteY7" fmla="*/ 8 h 2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089" h="218647">
                <a:moveTo>
                  <a:pt x="749" y="8"/>
                </a:moveTo>
                <a:cubicBezTo>
                  <a:pt x="-12459" y="-1008"/>
                  <a:pt x="152133" y="92464"/>
                  <a:pt x="244589" y="128024"/>
                </a:cubicBezTo>
                <a:cubicBezTo>
                  <a:pt x="337045" y="163584"/>
                  <a:pt x="526021" y="200160"/>
                  <a:pt x="555485" y="213368"/>
                </a:cubicBezTo>
                <a:cubicBezTo>
                  <a:pt x="584949" y="226576"/>
                  <a:pt x="465061" y="211336"/>
                  <a:pt x="421373" y="207272"/>
                </a:cubicBezTo>
                <a:cubicBezTo>
                  <a:pt x="377685" y="203208"/>
                  <a:pt x="304533" y="191016"/>
                  <a:pt x="293357" y="188984"/>
                </a:cubicBezTo>
                <a:cubicBezTo>
                  <a:pt x="282181" y="186952"/>
                  <a:pt x="349237" y="204224"/>
                  <a:pt x="354317" y="195080"/>
                </a:cubicBezTo>
                <a:cubicBezTo>
                  <a:pt x="359397" y="185936"/>
                  <a:pt x="376669" y="163584"/>
                  <a:pt x="323837" y="134120"/>
                </a:cubicBezTo>
                <a:cubicBezTo>
                  <a:pt x="271005" y="104656"/>
                  <a:pt x="13957" y="1024"/>
                  <a:pt x="749" y="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3DF3B8F-AF05-F837-BB45-A23BE50DEC2F}"/>
              </a:ext>
            </a:extLst>
          </p:cNvPr>
          <p:cNvSpPr/>
          <p:nvPr/>
        </p:nvSpPr>
        <p:spPr>
          <a:xfrm>
            <a:off x="5265659" y="6961061"/>
            <a:ext cx="147615" cy="226685"/>
          </a:xfrm>
          <a:custGeom>
            <a:avLst/>
            <a:gdLst>
              <a:gd name="connsiteX0" fmla="*/ 147589 w 147615"/>
              <a:gd name="connsiteY0" fmla="*/ 571 h 226685"/>
              <a:gd name="connsiteX1" fmla="*/ 7381 w 147615"/>
              <a:gd name="connsiteY1" fmla="*/ 92011 h 226685"/>
              <a:gd name="connsiteX2" fmla="*/ 19573 w 147615"/>
              <a:gd name="connsiteY2" fmla="*/ 226123 h 226685"/>
              <a:gd name="connsiteX3" fmla="*/ 19573 w 147615"/>
              <a:gd name="connsiteY3" fmla="*/ 134683 h 226685"/>
              <a:gd name="connsiteX4" fmla="*/ 147589 w 147615"/>
              <a:gd name="connsiteY4" fmla="*/ 571 h 22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15" h="226685">
                <a:moveTo>
                  <a:pt x="147589" y="571"/>
                </a:moveTo>
                <a:cubicBezTo>
                  <a:pt x="145557" y="-6541"/>
                  <a:pt x="28717" y="54419"/>
                  <a:pt x="7381" y="92011"/>
                </a:cubicBezTo>
                <a:cubicBezTo>
                  <a:pt x="-13955" y="129603"/>
                  <a:pt x="17541" y="219011"/>
                  <a:pt x="19573" y="226123"/>
                </a:cubicBezTo>
                <a:cubicBezTo>
                  <a:pt x="21605" y="233235"/>
                  <a:pt x="3317" y="171259"/>
                  <a:pt x="19573" y="134683"/>
                </a:cubicBezTo>
                <a:cubicBezTo>
                  <a:pt x="35829" y="98107"/>
                  <a:pt x="149621" y="7683"/>
                  <a:pt x="147589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741CA9EC-97C3-D0C8-3BF9-9712896BF1C9}"/>
              </a:ext>
            </a:extLst>
          </p:cNvPr>
          <p:cNvSpPr/>
          <p:nvPr/>
        </p:nvSpPr>
        <p:spPr>
          <a:xfrm>
            <a:off x="6848856" y="6943313"/>
            <a:ext cx="112816" cy="262199"/>
          </a:xfrm>
          <a:custGeom>
            <a:avLst/>
            <a:gdLst>
              <a:gd name="connsiteX0" fmla="*/ 112776 w 112816"/>
              <a:gd name="connsiteY0" fmla="*/ 31 h 262199"/>
              <a:gd name="connsiteX1" fmla="*/ 21336 w 112816"/>
              <a:gd name="connsiteY1" fmla="*/ 146335 h 262199"/>
              <a:gd name="connsiteX2" fmla="*/ 3048 w 112816"/>
              <a:gd name="connsiteY2" fmla="*/ 262159 h 262199"/>
              <a:gd name="connsiteX3" fmla="*/ 9144 w 112816"/>
              <a:gd name="connsiteY3" fmla="*/ 134143 h 262199"/>
              <a:gd name="connsiteX4" fmla="*/ 112776 w 112816"/>
              <a:gd name="connsiteY4" fmla="*/ 31 h 2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6" h="262199">
                <a:moveTo>
                  <a:pt x="112776" y="31"/>
                </a:moveTo>
                <a:cubicBezTo>
                  <a:pt x="114808" y="2063"/>
                  <a:pt x="39624" y="102647"/>
                  <a:pt x="21336" y="146335"/>
                </a:cubicBezTo>
                <a:cubicBezTo>
                  <a:pt x="3048" y="190023"/>
                  <a:pt x="5080" y="264191"/>
                  <a:pt x="3048" y="262159"/>
                </a:cubicBezTo>
                <a:cubicBezTo>
                  <a:pt x="1016" y="260127"/>
                  <a:pt x="-5080" y="173767"/>
                  <a:pt x="9144" y="134143"/>
                </a:cubicBezTo>
                <a:cubicBezTo>
                  <a:pt x="23368" y="94519"/>
                  <a:pt x="110744" y="-2001"/>
                  <a:pt x="11277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4E4C6624-B0B4-45DA-6CFE-9510E23A703F}"/>
              </a:ext>
            </a:extLst>
          </p:cNvPr>
          <p:cNvSpPr/>
          <p:nvPr/>
        </p:nvSpPr>
        <p:spPr>
          <a:xfrm>
            <a:off x="4026025" y="2647296"/>
            <a:ext cx="1043754" cy="1104163"/>
          </a:xfrm>
          <a:custGeom>
            <a:avLst/>
            <a:gdLst>
              <a:gd name="connsiteX0" fmla="*/ 1042022 w 1043754"/>
              <a:gd name="connsiteY0" fmla="*/ 280 h 1104163"/>
              <a:gd name="connsiteX1" fmla="*/ 832846 w 1043754"/>
              <a:gd name="connsiteY1" fmla="*/ 346916 h 1104163"/>
              <a:gd name="connsiteX2" fmla="*/ 516093 w 1043754"/>
              <a:gd name="connsiteY2" fmla="*/ 591951 h 1104163"/>
              <a:gd name="connsiteX3" fmla="*/ 611716 w 1043754"/>
              <a:gd name="connsiteY3" fmla="*/ 418633 h 1104163"/>
              <a:gd name="connsiteX4" fmla="*/ 8093 w 1043754"/>
              <a:gd name="connsiteY4" fmla="*/ 1099951 h 1104163"/>
              <a:gd name="connsiteX5" fmla="*/ 294963 w 1043754"/>
              <a:gd name="connsiteY5" fmla="*/ 687575 h 1104163"/>
              <a:gd name="connsiteX6" fmla="*/ 737222 w 1043754"/>
              <a:gd name="connsiteY6" fmla="*/ 305080 h 1104163"/>
              <a:gd name="connsiteX7" fmla="*/ 551951 w 1043754"/>
              <a:gd name="connsiteY7" fmla="*/ 514257 h 1104163"/>
              <a:gd name="connsiteX8" fmla="*/ 802963 w 1043754"/>
              <a:gd name="connsiteY8" fmla="*/ 275198 h 1104163"/>
              <a:gd name="connsiteX9" fmla="*/ 719293 w 1043754"/>
              <a:gd name="connsiteY9" fmla="*/ 406680 h 1104163"/>
              <a:gd name="connsiteX10" fmla="*/ 1042022 w 1043754"/>
              <a:gd name="connsiteY10" fmla="*/ 280 h 110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3754" h="1104163">
                <a:moveTo>
                  <a:pt x="1042022" y="280"/>
                </a:moveTo>
                <a:cubicBezTo>
                  <a:pt x="1060947" y="-9681"/>
                  <a:pt x="920501" y="248304"/>
                  <a:pt x="832846" y="346916"/>
                </a:cubicBezTo>
                <a:cubicBezTo>
                  <a:pt x="745191" y="445528"/>
                  <a:pt x="552948" y="579998"/>
                  <a:pt x="516093" y="591951"/>
                </a:cubicBezTo>
                <a:cubicBezTo>
                  <a:pt x="479238" y="603904"/>
                  <a:pt x="696383" y="333966"/>
                  <a:pt x="611716" y="418633"/>
                </a:cubicBezTo>
                <a:cubicBezTo>
                  <a:pt x="527049" y="503300"/>
                  <a:pt x="60885" y="1055127"/>
                  <a:pt x="8093" y="1099951"/>
                </a:cubicBezTo>
                <a:cubicBezTo>
                  <a:pt x="-44699" y="1144775"/>
                  <a:pt x="173442" y="820053"/>
                  <a:pt x="294963" y="687575"/>
                </a:cubicBezTo>
                <a:cubicBezTo>
                  <a:pt x="416484" y="555097"/>
                  <a:pt x="694391" y="333966"/>
                  <a:pt x="737222" y="305080"/>
                </a:cubicBezTo>
                <a:cubicBezTo>
                  <a:pt x="780053" y="276194"/>
                  <a:pt x="540994" y="519237"/>
                  <a:pt x="551951" y="514257"/>
                </a:cubicBezTo>
                <a:cubicBezTo>
                  <a:pt x="562908" y="509277"/>
                  <a:pt x="775073" y="293127"/>
                  <a:pt x="802963" y="275198"/>
                </a:cubicBezTo>
                <a:cubicBezTo>
                  <a:pt x="830853" y="257269"/>
                  <a:pt x="678454" y="444531"/>
                  <a:pt x="719293" y="406680"/>
                </a:cubicBezTo>
                <a:cubicBezTo>
                  <a:pt x="760132" y="368829"/>
                  <a:pt x="1023097" y="10241"/>
                  <a:pt x="1042022" y="2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D877507-20DD-A12A-47AA-8EE9802CB407}"/>
              </a:ext>
            </a:extLst>
          </p:cNvPr>
          <p:cNvSpPr/>
          <p:nvPr/>
        </p:nvSpPr>
        <p:spPr>
          <a:xfrm>
            <a:off x="3762319" y="2641593"/>
            <a:ext cx="1150455" cy="1234028"/>
          </a:xfrm>
          <a:custGeom>
            <a:avLst/>
            <a:gdLst>
              <a:gd name="connsiteX0" fmla="*/ 1150340 w 1150455"/>
              <a:gd name="connsiteY0" fmla="*/ 7 h 1234028"/>
              <a:gd name="connsiteX1" fmla="*/ 451093 w 1150455"/>
              <a:gd name="connsiteY1" fmla="*/ 555819 h 1234028"/>
              <a:gd name="connsiteX2" fmla="*/ 2857 w 1150455"/>
              <a:gd name="connsiteY2" fmla="*/ 1231160 h 1234028"/>
              <a:gd name="connsiteX3" fmla="*/ 265822 w 1150455"/>
              <a:gd name="connsiteY3" fmla="*/ 788901 h 1234028"/>
              <a:gd name="connsiteX4" fmla="*/ 397305 w 1150455"/>
              <a:gd name="connsiteY4" fmla="*/ 543866 h 1234028"/>
              <a:gd name="connsiteX5" fmla="*/ 1150340 w 1150455"/>
              <a:gd name="connsiteY5" fmla="*/ 7 h 123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455" h="1234028">
                <a:moveTo>
                  <a:pt x="1150340" y="7"/>
                </a:moveTo>
                <a:cubicBezTo>
                  <a:pt x="1159305" y="1999"/>
                  <a:pt x="642340" y="350627"/>
                  <a:pt x="451093" y="555819"/>
                </a:cubicBezTo>
                <a:cubicBezTo>
                  <a:pt x="259846" y="761011"/>
                  <a:pt x="33735" y="1192313"/>
                  <a:pt x="2857" y="1231160"/>
                </a:cubicBezTo>
                <a:cubicBezTo>
                  <a:pt x="-28021" y="1270007"/>
                  <a:pt x="200081" y="903450"/>
                  <a:pt x="265822" y="788901"/>
                </a:cubicBezTo>
                <a:cubicBezTo>
                  <a:pt x="331563" y="674352"/>
                  <a:pt x="253870" y="672360"/>
                  <a:pt x="397305" y="543866"/>
                </a:cubicBezTo>
                <a:cubicBezTo>
                  <a:pt x="540740" y="415372"/>
                  <a:pt x="1141375" y="-1985"/>
                  <a:pt x="1150340" y="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D2D04D80-D0D3-FCB7-93CC-21E9232639D4}"/>
              </a:ext>
            </a:extLst>
          </p:cNvPr>
          <p:cNvSpPr/>
          <p:nvPr/>
        </p:nvSpPr>
        <p:spPr>
          <a:xfrm>
            <a:off x="3308029" y="4469865"/>
            <a:ext cx="439254" cy="1264243"/>
          </a:xfrm>
          <a:custGeom>
            <a:avLst/>
            <a:gdLst>
              <a:gd name="connsiteX0" fmla="*/ 439218 w 439254"/>
              <a:gd name="connsiteY0" fmla="*/ 535 h 1264243"/>
              <a:gd name="connsiteX1" fmla="*/ 224065 w 439254"/>
              <a:gd name="connsiteY1" fmla="*/ 484629 h 1264243"/>
              <a:gd name="connsiteX2" fmla="*/ 218089 w 439254"/>
              <a:gd name="connsiteY2" fmla="*/ 938841 h 1264243"/>
              <a:gd name="connsiteX3" fmla="*/ 164300 w 439254"/>
              <a:gd name="connsiteY3" fmla="*/ 753570 h 1264243"/>
              <a:gd name="connsiteX4" fmla="*/ 182230 w 439254"/>
              <a:gd name="connsiteY4" fmla="*/ 1028488 h 1264243"/>
              <a:gd name="connsiteX5" fmla="*/ 50747 w 439254"/>
              <a:gd name="connsiteY5" fmla="*/ 1219735 h 1264243"/>
              <a:gd name="connsiteX6" fmla="*/ 8912 w 439254"/>
              <a:gd name="connsiteY6" fmla="*/ 1249617 h 1264243"/>
              <a:gd name="connsiteX7" fmla="*/ 212112 w 439254"/>
              <a:gd name="connsiteY7" fmla="*/ 1028488 h 1264243"/>
              <a:gd name="connsiteX8" fmla="*/ 176253 w 439254"/>
              <a:gd name="connsiteY8" fmla="*/ 747594 h 1264243"/>
              <a:gd name="connsiteX9" fmla="*/ 206136 w 439254"/>
              <a:gd name="connsiteY9" fmla="*/ 580253 h 1264243"/>
              <a:gd name="connsiteX10" fmla="*/ 439218 w 439254"/>
              <a:gd name="connsiteY10" fmla="*/ 535 h 126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254" h="1264243">
                <a:moveTo>
                  <a:pt x="439218" y="535"/>
                </a:moveTo>
                <a:cubicBezTo>
                  <a:pt x="442206" y="-15402"/>
                  <a:pt x="260920" y="328245"/>
                  <a:pt x="224065" y="484629"/>
                </a:cubicBezTo>
                <a:cubicBezTo>
                  <a:pt x="187210" y="641013"/>
                  <a:pt x="228050" y="894018"/>
                  <a:pt x="218089" y="938841"/>
                </a:cubicBezTo>
                <a:cubicBezTo>
                  <a:pt x="208128" y="983665"/>
                  <a:pt x="170276" y="738629"/>
                  <a:pt x="164300" y="753570"/>
                </a:cubicBezTo>
                <a:cubicBezTo>
                  <a:pt x="158324" y="768511"/>
                  <a:pt x="201155" y="950794"/>
                  <a:pt x="182230" y="1028488"/>
                </a:cubicBezTo>
                <a:cubicBezTo>
                  <a:pt x="163305" y="1106182"/>
                  <a:pt x="79633" y="1182880"/>
                  <a:pt x="50747" y="1219735"/>
                </a:cubicBezTo>
                <a:cubicBezTo>
                  <a:pt x="21861" y="1256590"/>
                  <a:pt x="-17982" y="1281491"/>
                  <a:pt x="8912" y="1249617"/>
                </a:cubicBezTo>
                <a:cubicBezTo>
                  <a:pt x="35806" y="1217743"/>
                  <a:pt x="184222" y="1112159"/>
                  <a:pt x="212112" y="1028488"/>
                </a:cubicBezTo>
                <a:cubicBezTo>
                  <a:pt x="240002" y="944818"/>
                  <a:pt x="177249" y="822300"/>
                  <a:pt x="176253" y="747594"/>
                </a:cubicBezTo>
                <a:cubicBezTo>
                  <a:pt x="175257" y="672888"/>
                  <a:pt x="159320" y="699783"/>
                  <a:pt x="206136" y="580253"/>
                </a:cubicBezTo>
                <a:cubicBezTo>
                  <a:pt x="252952" y="460723"/>
                  <a:pt x="436230" y="16472"/>
                  <a:pt x="439218" y="5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08405057-380E-AE2C-ABCA-62B7CF96F7E0}"/>
              </a:ext>
            </a:extLst>
          </p:cNvPr>
          <p:cNvSpPr/>
          <p:nvPr/>
        </p:nvSpPr>
        <p:spPr>
          <a:xfrm>
            <a:off x="3023380" y="1872600"/>
            <a:ext cx="1513905" cy="805542"/>
          </a:xfrm>
          <a:custGeom>
            <a:avLst/>
            <a:gdLst>
              <a:gd name="connsiteX0" fmla="*/ 1512761 w 1513905"/>
              <a:gd name="connsiteY0" fmla="*/ 9988 h 805542"/>
              <a:gd name="connsiteX1" fmla="*/ 873279 w 1513905"/>
              <a:gd name="connsiteY1" fmla="*/ 105612 h 805542"/>
              <a:gd name="connsiteX2" fmla="*/ 714 w 1513905"/>
              <a:gd name="connsiteY2" fmla="*/ 804859 h 805542"/>
              <a:gd name="connsiteX3" fmla="*/ 729844 w 1513905"/>
              <a:gd name="connsiteY3" fmla="*/ 231118 h 805542"/>
              <a:gd name="connsiteX4" fmla="*/ 1022691 w 1513905"/>
              <a:gd name="connsiteY4" fmla="*/ 27918 h 805542"/>
              <a:gd name="connsiteX5" fmla="*/ 1512761 w 1513905"/>
              <a:gd name="connsiteY5" fmla="*/ 9988 h 80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3905" h="805542">
                <a:moveTo>
                  <a:pt x="1512761" y="9988"/>
                </a:moveTo>
                <a:cubicBezTo>
                  <a:pt x="1487859" y="22937"/>
                  <a:pt x="1125287" y="-26867"/>
                  <a:pt x="873279" y="105612"/>
                </a:cubicBezTo>
                <a:cubicBezTo>
                  <a:pt x="621271" y="238091"/>
                  <a:pt x="24620" y="783941"/>
                  <a:pt x="714" y="804859"/>
                </a:cubicBezTo>
                <a:cubicBezTo>
                  <a:pt x="-23192" y="825777"/>
                  <a:pt x="559515" y="360608"/>
                  <a:pt x="729844" y="231118"/>
                </a:cubicBezTo>
                <a:cubicBezTo>
                  <a:pt x="900173" y="101628"/>
                  <a:pt x="896189" y="64773"/>
                  <a:pt x="1022691" y="27918"/>
                </a:cubicBezTo>
                <a:cubicBezTo>
                  <a:pt x="1149193" y="-8937"/>
                  <a:pt x="1537663" y="-2961"/>
                  <a:pt x="1512761" y="99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D1BF6470-2060-487E-F366-A24A4FC403CB}"/>
              </a:ext>
            </a:extLst>
          </p:cNvPr>
          <p:cNvSpPr/>
          <p:nvPr/>
        </p:nvSpPr>
        <p:spPr>
          <a:xfrm>
            <a:off x="3397807" y="2241175"/>
            <a:ext cx="1269895" cy="2171687"/>
          </a:xfrm>
          <a:custGeom>
            <a:avLst/>
            <a:gdLst>
              <a:gd name="connsiteX0" fmla="*/ 1269817 w 1269895"/>
              <a:gd name="connsiteY0" fmla="*/ 1 h 2171687"/>
              <a:gd name="connsiteX1" fmla="*/ 462993 w 1269895"/>
              <a:gd name="connsiteY1" fmla="*/ 920378 h 2171687"/>
              <a:gd name="connsiteX2" fmla="*/ 8781 w 1269895"/>
              <a:gd name="connsiteY2" fmla="*/ 2151531 h 2171687"/>
              <a:gd name="connsiteX3" fmla="*/ 182099 w 1269895"/>
              <a:gd name="connsiteY3" fmla="*/ 1631578 h 2171687"/>
              <a:gd name="connsiteX4" fmla="*/ 415181 w 1269895"/>
              <a:gd name="connsiteY4" fmla="*/ 926354 h 2171687"/>
              <a:gd name="connsiteX5" fmla="*/ 1269817 w 1269895"/>
              <a:gd name="connsiteY5" fmla="*/ 1 h 217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9895" h="2171687">
                <a:moveTo>
                  <a:pt x="1269817" y="1"/>
                </a:moveTo>
                <a:cubicBezTo>
                  <a:pt x="1277786" y="-995"/>
                  <a:pt x="673166" y="561790"/>
                  <a:pt x="462993" y="920378"/>
                </a:cubicBezTo>
                <a:cubicBezTo>
                  <a:pt x="252820" y="1278966"/>
                  <a:pt x="55597" y="2032998"/>
                  <a:pt x="8781" y="2151531"/>
                </a:cubicBezTo>
                <a:cubicBezTo>
                  <a:pt x="-38035" y="2270064"/>
                  <a:pt x="114366" y="1835774"/>
                  <a:pt x="182099" y="1631578"/>
                </a:cubicBezTo>
                <a:cubicBezTo>
                  <a:pt x="249832" y="1427382"/>
                  <a:pt x="239871" y="1197287"/>
                  <a:pt x="415181" y="926354"/>
                </a:cubicBezTo>
                <a:cubicBezTo>
                  <a:pt x="590491" y="655421"/>
                  <a:pt x="1261848" y="997"/>
                  <a:pt x="1269817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EE9CBCD-8AFD-3115-9FBD-F495F5DED02A}"/>
              </a:ext>
            </a:extLst>
          </p:cNvPr>
          <p:cNvSpPr/>
          <p:nvPr/>
        </p:nvSpPr>
        <p:spPr>
          <a:xfrm>
            <a:off x="2498211" y="2004813"/>
            <a:ext cx="2299564" cy="2605000"/>
          </a:xfrm>
          <a:custGeom>
            <a:avLst/>
            <a:gdLst>
              <a:gd name="connsiteX0" fmla="*/ 2229177 w 2299564"/>
              <a:gd name="connsiteY0" fmla="*/ 57069 h 2605000"/>
              <a:gd name="connsiteX1" fmla="*/ 1117554 w 2299564"/>
              <a:gd name="connsiteY1" fmla="*/ 828034 h 2605000"/>
              <a:gd name="connsiteX2" fmla="*/ 41789 w 2299564"/>
              <a:gd name="connsiteY2" fmla="*/ 2537305 h 2605000"/>
              <a:gd name="connsiteX3" fmla="*/ 280848 w 2299564"/>
              <a:gd name="connsiteY3" fmla="*/ 2148834 h 2605000"/>
              <a:gd name="connsiteX4" fmla="*/ 854589 w 2299564"/>
              <a:gd name="connsiteY4" fmla="*/ 1085022 h 2605000"/>
              <a:gd name="connsiteX5" fmla="*/ 2043907 w 2299564"/>
              <a:gd name="connsiteY5" fmla="*/ 170622 h 2605000"/>
              <a:gd name="connsiteX6" fmla="*/ 2229177 w 2299564"/>
              <a:gd name="connsiteY6" fmla="*/ 57069 h 26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9564" h="2605000">
                <a:moveTo>
                  <a:pt x="2229177" y="57069"/>
                </a:moveTo>
                <a:cubicBezTo>
                  <a:pt x="2074785" y="166638"/>
                  <a:pt x="1482119" y="414661"/>
                  <a:pt x="1117554" y="828034"/>
                </a:cubicBezTo>
                <a:cubicBezTo>
                  <a:pt x="752989" y="1241407"/>
                  <a:pt x="181240" y="2317172"/>
                  <a:pt x="41789" y="2537305"/>
                </a:cubicBezTo>
                <a:cubicBezTo>
                  <a:pt x="-97662" y="2757438"/>
                  <a:pt x="145381" y="2390881"/>
                  <a:pt x="280848" y="2148834"/>
                </a:cubicBezTo>
                <a:cubicBezTo>
                  <a:pt x="416315" y="1906787"/>
                  <a:pt x="560746" y="1414724"/>
                  <a:pt x="854589" y="1085022"/>
                </a:cubicBezTo>
                <a:cubicBezTo>
                  <a:pt x="1148432" y="755320"/>
                  <a:pt x="1820786" y="339955"/>
                  <a:pt x="2043907" y="170622"/>
                </a:cubicBezTo>
                <a:cubicBezTo>
                  <a:pt x="2267028" y="1289"/>
                  <a:pt x="2383569" y="-52500"/>
                  <a:pt x="2229177" y="570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ACA0DEB7-7234-11F6-43FF-8996A41887E3}"/>
              </a:ext>
            </a:extLst>
          </p:cNvPr>
          <p:cNvSpPr/>
          <p:nvPr/>
        </p:nvSpPr>
        <p:spPr>
          <a:xfrm>
            <a:off x="2116504" y="1934248"/>
            <a:ext cx="2580571" cy="3057357"/>
          </a:xfrm>
          <a:custGeom>
            <a:avLst/>
            <a:gdLst>
              <a:gd name="connsiteX0" fmla="*/ 2527214 w 2580571"/>
              <a:gd name="connsiteY0" fmla="*/ 43964 h 3057357"/>
              <a:gd name="connsiteX1" fmla="*/ 865755 w 2580571"/>
              <a:gd name="connsiteY1" fmla="*/ 988246 h 3057357"/>
              <a:gd name="connsiteX2" fmla="*/ 41002 w 2580571"/>
              <a:gd name="connsiteY2" fmla="*/ 2954505 h 3057357"/>
              <a:gd name="connsiteX3" fmla="*/ 178461 w 2580571"/>
              <a:gd name="connsiteY3" fmla="*/ 2619823 h 3057357"/>
              <a:gd name="connsiteX4" fmla="*/ 644625 w 2580571"/>
              <a:gd name="connsiteY4" fmla="*/ 1245234 h 3057357"/>
              <a:gd name="connsiteX5" fmla="*/ 1833943 w 2580571"/>
              <a:gd name="connsiteY5" fmla="*/ 342787 h 3057357"/>
              <a:gd name="connsiteX6" fmla="*/ 2144720 w 2580571"/>
              <a:gd name="connsiteY6" fmla="*/ 175446 h 3057357"/>
              <a:gd name="connsiteX7" fmla="*/ 2527214 w 2580571"/>
              <a:gd name="connsiteY7" fmla="*/ 43964 h 30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0571" h="3057357">
                <a:moveTo>
                  <a:pt x="2527214" y="43964"/>
                </a:moveTo>
                <a:cubicBezTo>
                  <a:pt x="2314053" y="179431"/>
                  <a:pt x="1280124" y="503156"/>
                  <a:pt x="865755" y="988246"/>
                </a:cubicBezTo>
                <a:cubicBezTo>
                  <a:pt x="451386" y="1473336"/>
                  <a:pt x="155551" y="2682575"/>
                  <a:pt x="41002" y="2954505"/>
                </a:cubicBezTo>
                <a:cubicBezTo>
                  <a:pt x="-73547" y="3226435"/>
                  <a:pt x="77857" y="2904701"/>
                  <a:pt x="178461" y="2619823"/>
                </a:cubicBezTo>
                <a:cubicBezTo>
                  <a:pt x="279065" y="2334945"/>
                  <a:pt x="368711" y="1624740"/>
                  <a:pt x="644625" y="1245234"/>
                </a:cubicBezTo>
                <a:cubicBezTo>
                  <a:pt x="920539" y="865728"/>
                  <a:pt x="1583927" y="521085"/>
                  <a:pt x="1833943" y="342787"/>
                </a:cubicBezTo>
                <a:cubicBezTo>
                  <a:pt x="2083959" y="164489"/>
                  <a:pt x="2036147" y="226246"/>
                  <a:pt x="2144720" y="175446"/>
                </a:cubicBezTo>
                <a:cubicBezTo>
                  <a:pt x="2253292" y="124646"/>
                  <a:pt x="2740375" y="-91503"/>
                  <a:pt x="2527214" y="439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31D3568C-88F1-652D-2A8F-653561AB4238}"/>
              </a:ext>
            </a:extLst>
          </p:cNvPr>
          <p:cNvSpPr/>
          <p:nvPr/>
        </p:nvSpPr>
        <p:spPr>
          <a:xfrm>
            <a:off x="2837506" y="4558513"/>
            <a:ext cx="916544" cy="1165811"/>
          </a:xfrm>
          <a:custGeom>
            <a:avLst/>
            <a:gdLst>
              <a:gd name="connsiteX0" fmla="*/ 915718 w 916544"/>
              <a:gd name="connsiteY0" fmla="*/ 1534 h 1165811"/>
              <a:gd name="connsiteX1" fmla="*/ 569082 w 916544"/>
              <a:gd name="connsiteY1" fmla="*/ 629063 h 1165811"/>
              <a:gd name="connsiteX2" fmla="*/ 401741 w 916544"/>
              <a:gd name="connsiteY2" fmla="*/ 1119134 h 1165811"/>
              <a:gd name="connsiteX3" fmla="*/ 1318 w 916544"/>
              <a:gd name="connsiteY3" fmla="*/ 868122 h 1165811"/>
              <a:gd name="connsiteX4" fmla="*/ 276235 w 916544"/>
              <a:gd name="connsiteY4" fmla="*/ 1077299 h 1165811"/>
              <a:gd name="connsiteX5" fmla="*/ 371859 w 916544"/>
              <a:gd name="connsiteY5" fmla="*/ 1160969 h 1165811"/>
              <a:gd name="connsiteX6" fmla="*/ 503341 w 916544"/>
              <a:gd name="connsiteY6" fmla="*/ 945816 h 1165811"/>
              <a:gd name="connsiteX7" fmla="*/ 461506 w 916544"/>
              <a:gd name="connsiteY7" fmla="*/ 820311 h 1165811"/>
              <a:gd name="connsiteX8" fmla="*/ 915718 w 916544"/>
              <a:gd name="connsiteY8" fmla="*/ 1534 h 11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44" h="1165811">
                <a:moveTo>
                  <a:pt x="915718" y="1534"/>
                </a:moveTo>
                <a:cubicBezTo>
                  <a:pt x="933647" y="-30341"/>
                  <a:pt x="654745" y="442796"/>
                  <a:pt x="569082" y="629063"/>
                </a:cubicBezTo>
                <a:cubicBezTo>
                  <a:pt x="483419" y="815330"/>
                  <a:pt x="496368" y="1079291"/>
                  <a:pt x="401741" y="1119134"/>
                </a:cubicBezTo>
                <a:cubicBezTo>
                  <a:pt x="307114" y="1158977"/>
                  <a:pt x="22236" y="875094"/>
                  <a:pt x="1318" y="868122"/>
                </a:cubicBezTo>
                <a:cubicBezTo>
                  <a:pt x="-19600" y="861150"/>
                  <a:pt x="214478" y="1028491"/>
                  <a:pt x="276235" y="1077299"/>
                </a:cubicBezTo>
                <a:cubicBezTo>
                  <a:pt x="337992" y="1126107"/>
                  <a:pt x="334008" y="1182883"/>
                  <a:pt x="371859" y="1160969"/>
                </a:cubicBezTo>
                <a:cubicBezTo>
                  <a:pt x="409710" y="1139055"/>
                  <a:pt x="488400" y="1002592"/>
                  <a:pt x="503341" y="945816"/>
                </a:cubicBezTo>
                <a:cubicBezTo>
                  <a:pt x="518282" y="889040"/>
                  <a:pt x="398753" y="972711"/>
                  <a:pt x="461506" y="820311"/>
                </a:cubicBezTo>
                <a:cubicBezTo>
                  <a:pt x="524259" y="667911"/>
                  <a:pt x="897789" y="33409"/>
                  <a:pt x="915718" y="15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1402EE36-D11C-FBDF-88C6-6286DB81BC03}"/>
              </a:ext>
            </a:extLst>
          </p:cNvPr>
          <p:cNvSpPr/>
          <p:nvPr/>
        </p:nvSpPr>
        <p:spPr>
          <a:xfrm>
            <a:off x="2798636" y="3914584"/>
            <a:ext cx="613968" cy="1470377"/>
          </a:xfrm>
          <a:custGeom>
            <a:avLst/>
            <a:gdLst>
              <a:gd name="connsiteX0" fmla="*/ 613929 w 613968"/>
              <a:gd name="connsiteY0" fmla="*/ 4 h 1470377"/>
              <a:gd name="connsiteX1" fmla="*/ 64093 w 613968"/>
              <a:gd name="connsiteY1" fmla="*/ 842687 h 1470377"/>
              <a:gd name="connsiteX2" fmla="*/ 70070 w 613968"/>
              <a:gd name="connsiteY2" fmla="*/ 1452287 h 1470377"/>
              <a:gd name="connsiteX3" fmla="*/ 58117 w 613968"/>
              <a:gd name="connsiteY3" fmla="*/ 1267016 h 1470377"/>
              <a:gd name="connsiteX4" fmla="*/ 34211 w 613968"/>
              <a:gd name="connsiteY4" fmla="*/ 830734 h 1470377"/>
              <a:gd name="connsiteX5" fmla="*/ 613929 w 613968"/>
              <a:gd name="connsiteY5" fmla="*/ 4 h 147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968" h="1470377">
                <a:moveTo>
                  <a:pt x="613929" y="4"/>
                </a:moveTo>
                <a:cubicBezTo>
                  <a:pt x="618909" y="1996"/>
                  <a:pt x="154736" y="600640"/>
                  <a:pt x="64093" y="842687"/>
                </a:cubicBezTo>
                <a:cubicBezTo>
                  <a:pt x="-26550" y="1084734"/>
                  <a:pt x="71066" y="1381566"/>
                  <a:pt x="70070" y="1452287"/>
                </a:cubicBezTo>
                <a:cubicBezTo>
                  <a:pt x="69074" y="1523008"/>
                  <a:pt x="64093" y="1370608"/>
                  <a:pt x="58117" y="1267016"/>
                </a:cubicBezTo>
                <a:cubicBezTo>
                  <a:pt x="52140" y="1163424"/>
                  <a:pt x="-52448" y="1039911"/>
                  <a:pt x="34211" y="830734"/>
                </a:cubicBezTo>
                <a:cubicBezTo>
                  <a:pt x="120870" y="621558"/>
                  <a:pt x="608949" y="-1988"/>
                  <a:pt x="613929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D1575352-4947-D5B8-3F62-8CE78ABB79E0}"/>
              </a:ext>
            </a:extLst>
          </p:cNvPr>
          <p:cNvSpPr/>
          <p:nvPr/>
        </p:nvSpPr>
        <p:spPr>
          <a:xfrm>
            <a:off x="1950351" y="4864787"/>
            <a:ext cx="631594" cy="2459559"/>
          </a:xfrm>
          <a:custGeom>
            <a:avLst/>
            <a:gdLst>
              <a:gd name="connsiteX0" fmla="*/ 631484 w 631594"/>
              <a:gd name="connsiteY0" fmla="*/ 60 h 2459559"/>
              <a:gd name="connsiteX1" fmla="*/ 111531 w 631594"/>
              <a:gd name="connsiteY1" fmla="*/ 980201 h 2459559"/>
              <a:gd name="connsiteX2" fmla="*/ 9931 w 631594"/>
              <a:gd name="connsiteY2" fmla="*/ 2366742 h 2459559"/>
              <a:gd name="connsiteX3" fmla="*/ 9931 w 631594"/>
              <a:gd name="connsiteY3" fmla="*/ 2187448 h 2459559"/>
              <a:gd name="connsiteX4" fmla="*/ 63720 w 631594"/>
              <a:gd name="connsiteY4" fmla="*/ 1022037 h 2459559"/>
              <a:gd name="connsiteX5" fmla="*/ 631484 w 631594"/>
              <a:gd name="connsiteY5" fmla="*/ 60 h 245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594" h="2459559">
                <a:moveTo>
                  <a:pt x="631484" y="60"/>
                </a:moveTo>
                <a:cubicBezTo>
                  <a:pt x="639452" y="-6913"/>
                  <a:pt x="215123" y="585754"/>
                  <a:pt x="111531" y="980201"/>
                </a:cubicBezTo>
                <a:cubicBezTo>
                  <a:pt x="7939" y="1374648"/>
                  <a:pt x="26864" y="2165534"/>
                  <a:pt x="9931" y="2366742"/>
                </a:cubicBezTo>
                <a:cubicBezTo>
                  <a:pt x="-7002" y="2567950"/>
                  <a:pt x="966" y="2411566"/>
                  <a:pt x="9931" y="2187448"/>
                </a:cubicBezTo>
                <a:cubicBezTo>
                  <a:pt x="18896" y="1963331"/>
                  <a:pt x="-35888" y="1382617"/>
                  <a:pt x="63720" y="1022037"/>
                </a:cubicBezTo>
                <a:cubicBezTo>
                  <a:pt x="163328" y="661457"/>
                  <a:pt x="623516" y="7033"/>
                  <a:pt x="631484" y="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1CF978FF-9B3C-824B-8D7F-7CD348C86803}"/>
              </a:ext>
            </a:extLst>
          </p:cNvPr>
          <p:cNvSpPr/>
          <p:nvPr/>
        </p:nvSpPr>
        <p:spPr>
          <a:xfrm>
            <a:off x="2648819" y="6305518"/>
            <a:ext cx="1127847" cy="1530173"/>
          </a:xfrm>
          <a:custGeom>
            <a:avLst/>
            <a:gdLst>
              <a:gd name="connsiteX0" fmla="*/ 16687 w 1127847"/>
              <a:gd name="connsiteY0" fmla="*/ 17588 h 1530173"/>
              <a:gd name="connsiteX1" fmla="*/ 721910 w 1127847"/>
              <a:gd name="connsiteY1" fmla="*/ 657070 h 1530173"/>
              <a:gd name="connsiteX2" fmla="*/ 1122334 w 1127847"/>
              <a:gd name="connsiteY2" fmla="*/ 1523658 h 1530173"/>
              <a:gd name="connsiteX3" fmla="*/ 931087 w 1127847"/>
              <a:gd name="connsiteY3" fmla="*/ 1027611 h 1530173"/>
              <a:gd name="connsiteX4" fmla="*/ 596405 w 1127847"/>
              <a:gd name="connsiteY4" fmla="*/ 537541 h 1530173"/>
              <a:gd name="connsiteX5" fmla="*/ 249769 w 1127847"/>
              <a:gd name="connsiteY5" fmla="*/ 208835 h 1530173"/>
              <a:gd name="connsiteX6" fmla="*/ 16687 w 1127847"/>
              <a:gd name="connsiteY6" fmla="*/ 17588 h 153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847" h="1530173">
                <a:moveTo>
                  <a:pt x="16687" y="17588"/>
                </a:moveTo>
                <a:cubicBezTo>
                  <a:pt x="95377" y="92294"/>
                  <a:pt x="537636" y="406058"/>
                  <a:pt x="721910" y="657070"/>
                </a:cubicBezTo>
                <a:cubicBezTo>
                  <a:pt x="906185" y="908082"/>
                  <a:pt x="1087471" y="1461901"/>
                  <a:pt x="1122334" y="1523658"/>
                </a:cubicBezTo>
                <a:cubicBezTo>
                  <a:pt x="1157197" y="1585415"/>
                  <a:pt x="1018742" y="1191964"/>
                  <a:pt x="931087" y="1027611"/>
                </a:cubicBezTo>
                <a:cubicBezTo>
                  <a:pt x="843432" y="863258"/>
                  <a:pt x="709958" y="674004"/>
                  <a:pt x="596405" y="537541"/>
                </a:cubicBezTo>
                <a:cubicBezTo>
                  <a:pt x="482852" y="401078"/>
                  <a:pt x="341408" y="292506"/>
                  <a:pt x="249769" y="208835"/>
                </a:cubicBezTo>
                <a:cubicBezTo>
                  <a:pt x="158130" y="125164"/>
                  <a:pt x="-62003" y="-57118"/>
                  <a:pt x="16687" y="175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8C6F998A-2E82-24DE-6CBB-D268A97E25BD}"/>
              </a:ext>
            </a:extLst>
          </p:cNvPr>
          <p:cNvSpPr/>
          <p:nvPr/>
        </p:nvSpPr>
        <p:spPr>
          <a:xfrm>
            <a:off x="2457917" y="6550123"/>
            <a:ext cx="963958" cy="2066540"/>
          </a:xfrm>
          <a:custGeom>
            <a:avLst/>
            <a:gdLst>
              <a:gd name="connsiteX0" fmla="*/ 46224 w 963958"/>
              <a:gd name="connsiteY0" fmla="*/ 89 h 2066540"/>
              <a:gd name="connsiteX1" fmla="*/ 100012 w 963958"/>
              <a:gd name="connsiteY1" fmla="*/ 992183 h 2066540"/>
              <a:gd name="connsiteX2" fmla="*/ 906836 w 963958"/>
              <a:gd name="connsiteY2" fmla="*/ 2008183 h 2066540"/>
              <a:gd name="connsiteX3" fmla="*/ 805236 w 963958"/>
              <a:gd name="connsiteY3" fmla="*/ 1846818 h 2066540"/>
              <a:gd name="connsiteX4" fmla="*/ 64154 w 963958"/>
              <a:gd name="connsiteY4" fmla="*/ 1045971 h 2066540"/>
              <a:gd name="connsiteX5" fmla="*/ 46224 w 963958"/>
              <a:gd name="connsiteY5" fmla="*/ 89 h 206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958" h="2066540">
                <a:moveTo>
                  <a:pt x="46224" y="89"/>
                </a:moveTo>
                <a:cubicBezTo>
                  <a:pt x="52200" y="-8876"/>
                  <a:pt x="-43423" y="657501"/>
                  <a:pt x="100012" y="992183"/>
                </a:cubicBezTo>
                <a:cubicBezTo>
                  <a:pt x="243447" y="1326865"/>
                  <a:pt x="789299" y="1865744"/>
                  <a:pt x="906836" y="2008183"/>
                </a:cubicBezTo>
                <a:cubicBezTo>
                  <a:pt x="1024373" y="2150622"/>
                  <a:pt x="945683" y="2007187"/>
                  <a:pt x="805236" y="1846818"/>
                </a:cubicBezTo>
                <a:cubicBezTo>
                  <a:pt x="664789" y="1686449"/>
                  <a:pt x="193644" y="1349775"/>
                  <a:pt x="64154" y="1045971"/>
                </a:cubicBezTo>
                <a:cubicBezTo>
                  <a:pt x="-65336" y="742167"/>
                  <a:pt x="40248" y="9054"/>
                  <a:pt x="46224" y="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F4DCC1B5-5DD2-82D1-C371-1C569C2BD01A}"/>
              </a:ext>
            </a:extLst>
          </p:cNvPr>
          <p:cNvSpPr/>
          <p:nvPr/>
        </p:nvSpPr>
        <p:spPr>
          <a:xfrm>
            <a:off x="4666570" y="1486519"/>
            <a:ext cx="1495699" cy="278520"/>
          </a:xfrm>
          <a:custGeom>
            <a:avLst/>
            <a:gdLst>
              <a:gd name="connsiteX0" fmla="*/ 7030 w 1495699"/>
              <a:gd name="connsiteY0" fmla="*/ 276540 h 278520"/>
              <a:gd name="connsiteX1" fmla="*/ 819830 w 1495699"/>
              <a:gd name="connsiteY1" fmla="*/ 157010 h 278520"/>
              <a:gd name="connsiteX2" fmla="*/ 1477242 w 1495699"/>
              <a:gd name="connsiteY2" fmla="*/ 276540 h 278520"/>
              <a:gd name="connsiteX3" fmla="*/ 1327830 w 1495699"/>
              <a:gd name="connsiteY3" fmla="*/ 234705 h 278520"/>
              <a:gd name="connsiteX4" fmla="*/ 610654 w 1495699"/>
              <a:gd name="connsiteY4" fmla="*/ 1622 h 278520"/>
              <a:gd name="connsiteX5" fmla="*/ 945336 w 1495699"/>
              <a:gd name="connsiteY5" fmla="*/ 133105 h 278520"/>
              <a:gd name="connsiteX6" fmla="*/ 455265 w 1495699"/>
              <a:gd name="connsiteY6" fmla="*/ 168963 h 278520"/>
              <a:gd name="connsiteX7" fmla="*/ 7030 w 1495699"/>
              <a:gd name="connsiteY7" fmla="*/ 276540 h 27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5699" h="278520">
                <a:moveTo>
                  <a:pt x="7030" y="276540"/>
                </a:moveTo>
                <a:cubicBezTo>
                  <a:pt x="67791" y="274548"/>
                  <a:pt x="574795" y="157010"/>
                  <a:pt x="819830" y="157010"/>
                </a:cubicBezTo>
                <a:cubicBezTo>
                  <a:pt x="1064865" y="157010"/>
                  <a:pt x="1392575" y="263591"/>
                  <a:pt x="1477242" y="276540"/>
                </a:cubicBezTo>
                <a:cubicBezTo>
                  <a:pt x="1561909" y="289489"/>
                  <a:pt x="1327830" y="234705"/>
                  <a:pt x="1327830" y="234705"/>
                </a:cubicBezTo>
                <a:lnTo>
                  <a:pt x="610654" y="1622"/>
                </a:lnTo>
                <a:cubicBezTo>
                  <a:pt x="546905" y="-15311"/>
                  <a:pt x="971234" y="105215"/>
                  <a:pt x="945336" y="133105"/>
                </a:cubicBezTo>
                <a:cubicBezTo>
                  <a:pt x="919438" y="160995"/>
                  <a:pt x="615634" y="145057"/>
                  <a:pt x="455265" y="168963"/>
                </a:cubicBezTo>
                <a:cubicBezTo>
                  <a:pt x="294896" y="192869"/>
                  <a:pt x="-53731" y="278532"/>
                  <a:pt x="7030" y="2765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2C470374-ACD5-DC6A-09E7-DD8ED863F6F3}"/>
              </a:ext>
            </a:extLst>
          </p:cNvPr>
          <p:cNvSpPr/>
          <p:nvPr/>
        </p:nvSpPr>
        <p:spPr>
          <a:xfrm>
            <a:off x="4793249" y="1833101"/>
            <a:ext cx="2320533" cy="737701"/>
          </a:xfrm>
          <a:custGeom>
            <a:avLst/>
            <a:gdLst>
              <a:gd name="connsiteX0" fmla="*/ 5857 w 2320533"/>
              <a:gd name="connsiteY0" fmla="*/ 73393 h 737701"/>
              <a:gd name="connsiteX1" fmla="*/ 1087598 w 2320533"/>
              <a:gd name="connsiteY1" fmla="*/ 115228 h 737701"/>
              <a:gd name="connsiteX2" fmla="*/ 2264963 w 2320533"/>
              <a:gd name="connsiteY2" fmla="*/ 706899 h 737701"/>
              <a:gd name="connsiteX3" fmla="*/ 2037857 w 2320533"/>
              <a:gd name="connsiteY3" fmla="*/ 599323 h 737701"/>
              <a:gd name="connsiteX4" fmla="*/ 1231033 w 2320533"/>
              <a:gd name="connsiteY4" fmla="*/ 133158 h 737701"/>
              <a:gd name="connsiteX5" fmla="*/ 681198 w 2320533"/>
              <a:gd name="connsiteY5" fmla="*/ 1675 h 737701"/>
              <a:gd name="connsiteX6" fmla="*/ 5857 w 2320533"/>
              <a:gd name="connsiteY6" fmla="*/ 73393 h 73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533" h="737701">
                <a:moveTo>
                  <a:pt x="5857" y="73393"/>
                </a:moveTo>
                <a:cubicBezTo>
                  <a:pt x="73590" y="92319"/>
                  <a:pt x="711081" y="9644"/>
                  <a:pt x="1087598" y="115228"/>
                </a:cubicBezTo>
                <a:cubicBezTo>
                  <a:pt x="1464115" y="220812"/>
                  <a:pt x="2106586" y="626216"/>
                  <a:pt x="2264963" y="706899"/>
                </a:cubicBezTo>
                <a:cubicBezTo>
                  <a:pt x="2423340" y="787582"/>
                  <a:pt x="2210179" y="694946"/>
                  <a:pt x="2037857" y="599323"/>
                </a:cubicBezTo>
                <a:cubicBezTo>
                  <a:pt x="1865535" y="503700"/>
                  <a:pt x="1457143" y="232766"/>
                  <a:pt x="1231033" y="133158"/>
                </a:cubicBezTo>
                <a:cubicBezTo>
                  <a:pt x="1004923" y="33550"/>
                  <a:pt x="886390" y="14624"/>
                  <a:pt x="681198" y="1675"/>
                </a:cubicBezTo>
                <a:cubicBezTo>
                  <a:pt x="476006" y="-11274"/>
                  <a:pt x="-61876" y="54467"/>
                  <a:pt x="5857" y="733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EC91F734-EC4F-A5EF-3BA7-FBE72FDD7EB2}"/>
              </a:ext>
            </a:extLst>
          </p:cNvPr>
          <p:cNvSpPr/>
          <p:nvPr/>
        </p:nvSpPr>
        <p:spPr>
          <a:xfrm>
            <a:off x="5169647" y="2526973"/>
            <a:ext cx="1506068" cy="322893"/>
          </a:xfrm>
          <a:custGeom>
            <a:avLst/>
            <a:gdLst>
              <a:gd name="connsiteX0" fmla="*/ 0 w 1506068"/>
              <a:gd name="connsiteY0" fmla="*/ 216227 h 322893"/>
              <a:gd name="connsiteX1" fmla="*/ 669365 w 1506068"/>
              <a:gd name="connsiteY1" fmla="*/ 48886 h 322893"/>
              <a:gd name="connsiteX2" fmla="*/ 1482165 w 1506068"/>
              <a:gd name="connsiteY2" fmla="*/ 317827 h 322893"/>
              <a:gd name="connsiteX3" fmla="*/ 1243106 w 1506068"/>
              <a:gd name="connsiteY3" fmla="*/ 210251 h 322893"/>
              <a:gd name="connsiteX4" fmla="*/ 759012 w 1506068"/>
              <a:gd name="connsiteY4" fmla="*/ 30956 h 322893"/>
              <a:gd name="connsiteX5" fmla="*/ 717177 w 1506068"/>
              <a:gd name="connsiteY5" fmla="*/ 1074 h 322893"/>
              <a:gd name="connsiteX6" fmla="*/ 543859 w 1506068"/>
              <a:gd name="connsiteY6" fmla="*/ 42909 h 322893"/>
              <a:gd name="connsiteX7" fmla="*/ 0 w 1506068"/>
              <a:gd name="connsiteY7" fmla="*/ 216227 h 3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6068" h="322893">
                <a:moveTo>
                  <a:pt x="0" y="216227"/>
                </a:moveTo>
                <a:cubicBezTo>
                  <a:pt x="211169" y="124090"/>
                  <a:pt x="422338" y="31953"/>
                  <a:pt x="669365" y="48886"/>
                </a:cubicBezTo>
                <a:cubicBezTo>
                  <a:pt x="916393" y="65819"/>
                  <a:pt x="1386542" y="290933"/>
                  <a:pt x="1482165" y="317827"/>
                </a:cubicBezTo>
                <a:cubicBezTo>
                  <a:pt x="1577788" y="344721"/>
                  <a:pt x="1363631" y="258063"/>
                  <a:pt x="1243106" y="210251"/>
                </a:cubicBezTo>
                <a:cubicBezTo>
                  <a:pt x="1122581" y="162439"/>
                  <a:pt x="846667" y="65819"/>
                  <a:pt x="759012" y="30956"/>
                </a:cubicBezTo>
                <a:cubicBezTo>
                  <a:pt x="671357" y="-3907"/>
                  <a:pt x="753036" y="-918"/>
                  <a:pt x="717177" y="1074"/>
                </a:cubicBezTo>
                <a:cubicBezTo>
                  <a:pt x="681318" y="3066"/>
                  <a:pt x="543859" y="42909"/>
                  <a:pt x="543859" y="42909"/>
                </a:cubicBezTo>
                <a:lnTo>
                  <a:pt x="0" y="216227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A826E02C-1038-8324-A800-F74B1F440B56}"/>
              </a:ext>
            </a:extLst>
          </p:cNvPr>
          <p:cNvSpPr/>
          <p:nvPr/>
        </p:nvSpPr>
        <p:spPr>
          <a:xfrm>
            <a:off x="4948509" y="2218761"/>
            <a:ext cx="2107223" cy="529221"/>
          </a:xfrm>
          <a:custGeom>
            <a:avLst/>
            <a:gdLst>
              <a:gd name="connsiteX0" fmla="*/ 9 w 2107223"/>
              <a:gd name="connsiteY0" fmla="*/ 273427 h 529221"/>
              <a:gd name="connsiteX1" fmla="*/ 896479 w 2107223"/>
              <a:gd name="connsiteY1" fmla="*/ 22415 h 529221"/>
              <a:gd name="connsiteX2" fmla="*/ 2043962 w 2107223"/>
              <a:gd name="connsiteY2" fmla="*/ 500533 h 529221"/>
              <a:gd name="connsiteX3" fmla="*/ 1876620 w 2107223"/>
              <a:gd name="connsiteY3" fmla="*/ 428815 h 529221"/>
              <a:gd name="connsiteX4" fmla="*/ 1189326 w 2107223"/>
              <a:gd name="connsiteY4" fmla="*/ 46321 h 529221"/>
              <a:gd name="connsiteX5" fmla="*/ 878550 w 2107223"/>
              <a:gd name="connsiteY5" fmla="*/ 28392 h 529221"/>
              <a:gd name="connsiteX6" fmla="*/ 9 w 2107223"/>
              <a:gd name="connsiteY6" fmla="*/ 273427 h 52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223" h="529221">
                <a:moveTo>
                  <a:pt x="9" y="273427"/>
                </a:moveTo>
                <a:cubicBezTo>
                  <a:pt x="2997" y="272431"/>
                  <a:pt x="555820" y="-15436"/>
                  <a:pt x="896479" y="22415"/>
                </a:cubicBezTo>
                <a:cubicBezTo>
                  <a:pt x="1237138" y="60266"/>
                  <a:pt x="1880605" y="432800"/>
                  <a:pt x="2043962" y="500533"/>
                </a:cubicBezTo>
                <a:cubicBezTo>
                  <a:pt x="2207319" y="568266"/>
                  <a:pt x="2019059" y="504517"/>
                  <a:pt x="1876620" y="428815"/>
                </a:cubicBezTo>
                <a:cubicBezTo>
                  <a:pt x="1734181" y="353113"/>
                  <a:pt x="1355671" y="113058"/>
                  <a:pt x="1189326" y="46321"/>
                </a:cubicBezTo>
                <a:cubicBezTo>
                  <a:pt x="1022981" y="-20416"/>
                  <a:pt x="1075774" y="-4479"/>
                  <a:pt x="878550" y="28392"/>
                </a:cubicBezTo>
                <a:cubicBezTo>
                  <a:pt x="681327" y="61263"/>
                  <a:pt x="-2979" y="274423"/>
                  <a:pt x="9" y="2734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296F956A-9030-45AA-3F68-3815D4B9E39F}"/>
              </a:ext>
            </a:extLst>
          </p:cNvPr>
          <p:cNvSpPr/>
          <p:nvPr/>
        </p:nvSpPr>
        <p:spPr>
          <a:xfrm>
            <a:off x="7506311" y="3131399"/>
            <a:ext cx="410292" cy="1295989"/>
          </a:xfrm>
          <a:custGeom>
            <a:avLst/>
            <a:gdLst>
              <a:gd name="connsiteX0" fmla="*/ 136 w 410292"/>
              <a:gd name="connsiteY0" fmla="*/ 272 h 1295989"/>
              <a:gd name="connsiteX1" fmla="*/ 322865 w 410292"/>
              <a:gd name="connsiteY1" fmla="*/ 520225 h 1295989"/>
              <a:gd name="connsiteX2" fmla="*/ 400560 w 410292"/>
              <a:gd name="connsiteY2" fmla="*/ 1255330 h 1295989"/>
              <a:gd name="connsiteX3" fmla="*/ 406536 w 410292"/>
              <a:gd name="connsiteY3" fmla="*/ 1147754 h 1295989"/>
              <a:gd name="connsiteX4" fmla="*/ 376654 w 410292"/>
              <a:gd name="connsiteY4" fmla="*/ 699519 h 1295989"/>
              <a:gd name="connsiteX5" fmla="*/ 364701 w 410292"/>
              <a:gd name="connsiteY5" fmla="*/ 585966 h 1295989"/>
              <a:gd name="connsiteX6" fmla="*/ 136 w 410292"/>
              <a:gd name="connsiteY6" fmla="*/ 272 h 129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92" h="1295989">
                <a:moveTo>
                  <a:pt x="136" y="272"/>
                </a:moveTo>
                <a:cubicBezTo>
                  <a:pt x="-6837" y="-10685"/>
                  <a:pt x="256128" y="311049"/>
                  <a:pt x="322865" y="520225"/>
                </a:cubicBezTo>
                <a:cubicBezTo>
                  <a:pt x="389602" y="729401"/>
                  <a:pt x="386615" y="1150742"/>
                  <a:pt x="400560" y="1255330"/>
                </a:cubicBezTo>
                <a:cubicBezTo>
                  <a:pt x="414505" y="1359918"/>
                  <a:pt x="410520" y="1240389"/>
                  <a:pt x="406536" y="1147754"/>
                </a:cubicBezTo>
                <a:cubicBezTo>
                  <a:pt x="402552" y="1055119"/>
                  <a:pt x="383626" y="793150"/>
                  <a:pt x="376654" y="699519"/>
                </a:cubicBezTo>
                <a:cubicBezTo>
                  <a:pt x="369682" y="605888"/>
                  <a:pt x="430442" y="702507"/>
                  <a:pt x="364701" y="585966"/>
                </a:cubicBezTo>
                <a:cubicBezTo>
                  <a:pt x="298960" y="469425"/>
                  <a:pt x="7109" y="11229"/>
                  <a:pt x="136" y="2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153D0460-8D8F-CDAC-E966-8963E375FE28}"/>
              </a:ext>
            </a:extLst>
          </p:cNvPr>
          <p:cNvSpPr/>
          <p:nvPr/>
        </p:nvSpPr>
        <p:spPr>
          <a:xfrm>
            <a:off x="7057670" y="3241762"/>
            <a:ext cx="623865" cy="2291546"/>
          </a:xfrm>
          <a:custGeom>
            <a:avLst/>
            <a:gdLst>
              <a:gd name="connsiteX0" fmla="*/ 542 w 623865"/>
              <a:gd name="connsiteY0" fmla="*/ 3462 h 2291546"/>
              <a:gd name="connsiteX1" fmla="*/ 502565 w 623865"/>
              <a:gd name="connsiteY1" fmla="*/ 1198756 h 2291546"/>
              <a:gd name="connsiteX2" fmla="*/ 616118 w 623865"/>
              <a:gd name="connsiteY2" fmla="*/ 2268544 h 2291546"/>
              <a:gd name="connsiteX3" fmla="*/ 598189 w 623865"/>
              <a:gd name="connsiteY3" fmla="*/ 1874097 h 2291546"/>
              <a:gd name="connsiteX4" fmla="*/ 472683 w 623865"/>
              <a:gd name="connsiteY4" fmla="*/ 1192779 h 2291546"/>
              <a:gd name="connsiteX5" fmla="*/ 406942 w 623865"/>
              <a:gd name="connsiteY5" fmla="*/ 846144 h 2291546"/>
              <a:gd name="connsiteX6" fmla="*/ 542 w 623865"/>
              <a:gd name="connsiteY6" fmla="*/ 3462 h 229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865" h="2291546">
                <a:moveTo>
                  <a:pt x="542" y="3462"/>
                </a:moveTo>
                <a:cubicBezTo>
                  <a:pt x="16479" y="62231"/>
                  <a:pt x="399969" y="821242"/>
                  <a:pt x="502565" y="1198756"/>
                </a:cubicBezTo>
                <a:cubicBezTo>
                  <a:pt x="605161" y="1576270"/>
                  <a:pt x="600181" y="2155987"/>
                  <a:pt x="616118" y="2268544"/>
                </a:cubicBezTo>
                <a:cubicBezTo>
                  <a:pt x="632055" y="2381101"/>
                  <a:pt x="622095" y="2053391"/>
                  <a:pt x="598189" y="1874097"/>
                </a:cubicBezTo>
                <a:cubicBezTo>
                  <a:pt x="574283" y="1694803"/>
                  <a:pt x="504558" y="1364105"/>
                  <a:pt x="472683" y="1192779"/>
                </a:cubicBezTo>
                <a:cubicBezTo>
                  <a:pt x="440808" y="1021453"/>
                  <a:pt x="489617" y="1041375"/>
                  <a:pt x="406942" y="846144"/>
                </a:cubicBezTo>
                <a:cubicBezTo>
                  <a:pt x="324268" y="650913"/>
                  <a:pt x="-15395" y="-55307"/>
                  <a:pt x="542" y="34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C300296D-BE6A-76A0-5E9C-ED0B3C225654}"/>
              </a:ext>
            </a:extLst>
          </p:cNvPr>
          <p:cNvSpPr/>
          <p:nvPr/>
        </p:nvSpPr>
        <p:spPr>
          <a:xfrm>
            <a:off x="7207622" y="3083858"/>
            <a:ext cx="607391" cy="1620511"/>
          </a:xfrm>
          <a:custGeom>
            <a:avLst/>
            <a:gdLst>
              <a:gd name="connsiteX0" fmla="*/ 2 w 607391"/>
              <a:gd name="connsiteY0" fmla="*/ 1 h 1620511"/>
              <a:gd name="connsiteX1" fmla="*/ 454213 w 607391"/>
              <a:gd name="connsiteY1" fmla="*/ 842683 h 1620511"/>
              <a:gd name="connsiteX2" fmla="*/ 597649 w 607391"/>
              <a:gd name="connsiteY2" fmla="*/ 1601695 h 1620511"/>
              <a:gd name="connsiteX3" fmla="*/ 579719 w 607391"/>
              <a:gd name="connsiteY3" fmla="*/ 1344707 h 1620511"/>
              <a:gd name="connsiteX4" fmla="*/ 460190 w 607391"/>
              <a:gd name="connsiteY4" fmla="*/ 848660 h 1620511"/>
              <a:gd name="connsiteX5" fmla="*/ 2 w 607391"/>
              <a:gd name="connsiteY5" fmla="*/ 1 h 162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391" h="1620511">
                <a:moveTo>
                  <a:pt x="2" y="1"/>
                </a:moveTo>
                <a:cubicBezTo>
                  <a:pt x="-994" y="-995"/>
                  <a:pt x="354605" y="575734"/>
                  <a:pt x="454213" y="842683"/>
                </a:cubicBezTo>
                <a:cubicBezTo>
                  <a:pt x="553821" y="1109632"/>
                  <a:pt x="576731" y="1518024"/>
                  <a:pt x="597649" y="1601695"/>
                </a:cubicBezTo>
                <a:cubicBezTo>
                  <a:pt x="618567" y="1685366"/>
                  <a:pt x="602629" y="1470213"/>
                  <a:pt x="579719" y="1344707"/>
                </a:cubicBezTo>
                <a:cubicBezTo>
                  <a:pt x="556809" y="1219201"/>
                  <a:pt x="556809" y="1078754"/>
                  <a:pt x="460190" y="848660"/>
                </a:cubicBezTo>
                <a:cubicBezTo>
                  <a:pt x="363571" y="618566"/>
                  <a:pt x="998" y="997"/>
                  <a:pt x="2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BB260077-A0F5-9BAC-916C-66953C29BB42}"/>
              </a:ext>
            </a:extLst>
          </p:cNvPr>
          <p:cNvSpPr/>
          <p:nvPr/>
        </p:nvSpPr>
        <p:spPr>
          <a:xfrm>
            <a:off x="7937565" y="4659311"/>
            <a:ext cx="126588" cy="2268814"/>
          </a:xfrm>
          <a:custGeom>
            <a:avLst/>
            <a:gdLst>
              <a:gd name="connsiteX0" fmla="*/ 5164 w 126588"/>
              <a:gd name="connsiteY0" fmla="*/ 103936 h 2268814"/>
              <a:gd name="connsiteX1" fmla="*/ 94811 w 126588"/>
              <a:gd name="connsiteY1" fmla="*/ 1102007 h 2268814"/>
              <a:gd name="connsiteX2" fmla="*/ 82859 w 126588"/>
              <a:gd name="connsiteY2" fmla="*/ 2195701 h 2268814"/>
              <a:gd name="connsiteX3" fmla="*/ 88835 w 126588"/>
              <a:gd name="connsiteY3" fmla="*/ 2058242 h 2268814"/>
              <a:gd name="connsiteX4" fmla="*/ 124694 w 126588"/>
              <a:gd name="connsiteY4" fmla="*/ 1173724 h 2268814"/>
              <a:gd name="connsiteX5" fmla="*/ 23094 w 126588"/>
              <a:gd name="connsiteY5" fmla="*/ 151748 h 2268814"/>
              <a:gd name="connsiteX6" fmla="*/ 5164 w 126588"/>
              <a:gd name="connsiteY6" fmla="*/ 103936 h 226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588" h="2268814">
                <a:moveTo>
                  <a:pt x="5164" y="103936"/>
                </a:moveTo>
                <a:cubicBezTo>
                  <a:pt x="17117" y="262313"/>
                  <a:pt x="81862" y="753380"/>
                  <a:pt x="94811" y="1102007"/>
                </a:cubicBezTo>
                <a:cubicBezTo>
                  <a:pt x="107760" y="1450634"/>
                  <a:pt x="83855" y="2036329"/>
                  <a:pt x="82859" y="2195701"/>
                </a:cubicBezTo>
                <a:cubicBezTo>
                  <a:pt x="81863" y="2355073"/>
                  <a:pt x="81863" y="2228571"/>
                  <a:pt x="88835" y="2058242"/>
                </a:cubicBezTo>
                <a:cubicBezTo>
                  <a:pt x="95807" y="1887913"/>
                  <a:pt x="135651" y="1491473"/>
                  <a:pt x="124694" y="1173724"/>
                </a:cubicBezTo>
                <a:cubicBezTo>
                  <a:pt x="113737" y="855975"/>
                  <a:pt x="43016" y="330046"/>
                  <a:pt x="23094" y="151748"/>
                </a:cubicBezTo>
                <a:cubicBezTo>
                  <a:pt x="3172" y="-26550"/>
                  <a:pt x="-6789" y="-54441"/>
                  <a:pt x="5164" y="1039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173AAF0F-FCD0-973A-93E6-350DC9A4AFEE}"/>
              </a:ext>
            </a:extLst>
          </p:cNvPr>
          <p:cNvSpPr/>
          <p:nvPr/>
        </p:nvSpPr>
        <p:spPr>
          <a:xfrm>
            <a:off x="7306903" y="5604078"/>
            <a:ext cx="452404" cy="1895909"/>
          </a:xfrm>
          <a:custGeom>
            <a:avLst/>
            <a:gdLst>
              <a:gd name="connsiteX0" fmla="*/ 450556 w 452404"/>
              <a:gd name="connsiteY0" fmla="*/ 1851 h 1895909"/>
              <a:gd name="connsiteX1" fmla="*/ 342979 w 452404"/>
              <a:gd name="connsiteY1" fmla="*/ 1047734 h 1895909"/>
              <a:gd name="connsiteX2" fmla="*/ 20250 w 452404"/>
              <a:gd name="connsiteY2" fmla="*/ 1854557 h 1895909"/>
              <a:gd name="connsiteX3" fmla="*/ 68062 w 452404"/>
              <a:gd name="connsiteY3" fmla="*/ 1693193 h 1895909"/>
              <a:gd name="connsiteX4" fmla="*/ 348956 w 452404"/>
              <a:gd name="connsiteY4" fmla="*/ 958087 h 1895909"/>
              <a:gd name="connsiteX5" fmla="*/ 408721 w 452404"/>
              <a:gd name="connsiteY5" fmla="*/ 796722 h 1895909"/>
              <a:gd name="connsiteX6" fmla="*/ 450556 w 452404"/>
              <a:gd name="connsiteY6" fmla="*/ 1851 h 189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404" h="1895909">
                <a:moveTo>
                  <a:pt x="450556" y="1851"/>
                </a:moveTo>
                <a:cubicBezTo>
                  <a:pt x="439599" y="43686"/>
                  <a:pt x="414697" y="738950"/>
                  <a:pt x="342979" y="1047734"/>
                </a:cubicBezTo>
                <a:cubicBezTo>
                  <a:pt x="271261" y="1356518"/>
                  <a:pt x="66069" y="1746981"/>
                  <a:pt x="20250" y="1854557"/>
                </a:cubicBezTo>
                <a:cubicBezTo>
                  <a:pt x="-25569" y="1962133"/>
                  <a:pt x="13278" y="1842605"/>
                  <a:pt x="68062" y="1693193"/>
                </a:cubicBezTo>
                <a:cubicBezTo>
                  <a:pt x="122846" y="1543781"/>
                  <a:pt x="292180" y="1107499"/>
                  <a:pt x="348956" y="958087"/>
                </a:cubicBezTo>
                <a:cubicBezTo>
                  <a:pt x="405732" y="808675"/>
                  <a:pt x="396768" y="954102"/>
                  <a:pt x="408721" y="796722"/>
                </a:cubicBezTo>
                <a:cubicBezTo>
                  <a:pt x="420674" y="639342"/>
                  <a:pt x="461513" y="-39984"/>
                  <a:pt x="450556" y="18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A19DE4D1-DA4C-56DE-0537-95BEA99185D5}"/>
              </a:ext>
            </a:extLst>
          </p:cNvPr>
          <p:cNvSpPr/>
          <p:nvPr/>
        </p:nvSpPr>
        <p:spPr>
          <a:xfrm>
            <a:off x="7356817" y="5025078"/>
            <a:ext cx="592636" cy="2997265"/>
          </a:xfrm>
          <a:custGeom>
            <a:avLst/>
            <a:gdLst>
              <a:gd name="connsiteX0" fmla="*/ 472359 w 592636"/>
              <a:gd name="connsiteY0" fmla="*/ 1134 h 2997265"/>
              <a:gd name="connsiteX1" fmla="*/ 573959 w 592636"/>
              <a:gd name="connsiteY1" fmla="*/ 1321934 h 2997265"/>
              <a:gd name="connsiteX2" fmla="*/ 24124 w 592636"/>
              <a:gd name="connsiteY2" fmla="*/ 2929604 h 2997265"/>
              <a:gd name="connsiteX3" fmla="*/ 143654 w 592636"/>
              <a:gd name="connsiteY3" fmla="*/ 2582969 h 2997265"/>
              <a:gd name="connsiteX4" fmla="*/ 556030 w 592636"/>
              <a:gd name="connsiteY4" fmla="*/ 1543063 h 2997265"/>
              <a:gd name="connsiteX5" fmla="*/ 472359 w 592636"/>
              <a:gd name="connsiteY5" fmla="*/ 1134 h 299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36" h="2997265">
                <a:moveTo>
                  <a:pt x="472359" y="1134"/>
                </a:moveTo>
                <a:cubicBezTo>
                  <a:pt x="475347" y="-35721"/>
                  <a:pt x="648665" y="833856"/>
                  <a:pt x="573959" y="1321934"/>
                </a:cubicBezTo>
                <a:cubicBezTo>
                  <a:pt x="499253" y="1810012"/>
                  <a:pt x="95841" y="2719432"/>
                  <a:pt x="24124" y="2929604"/>
                </a:cubicBezTo>
                <a:cubicBezTo>
                  <a:pt x="-47593" y="3139776"/>
                  <a:pt x="55003" y="2814059"/>
                  <a:pt x="143654" y="2582969"/>
                </a:cubicBezTo>
                <a:cubicBezTo>
                  <a:pt x="232305" y="2351879"/>
                  <a:pt x="500250" y="1965400"/>
                  <a:pt x="556030" y="1543063"/>
                </a:cubicBezTo>
                <a:cubicBezTo>
                  <a:pt x="611810" y="1120726"/>
                  <a:pt x="469371" y="37989"/>
                  <a:pt x="472359" y="11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03414021-CF30-B871-4986-1E2A33D524A4}"/>
              </a:ext>
            </a:extLst>
          </p:cNvPr>
          <p:cNvSpPr/>
          <p:nvPr/>
        </p:nvSpPr>
        <p:spPr>
          <a:xfrm>
            <a:off x="6262460" y="7457334"/>
            <a:ext cx="1210544" cy="1282224"/>
          </a:xfrm>
          <a:custGeom>
            <a:avLst/>
            <a:gdLst>
              <a:gd name="connsiteX0" fmla="*/ 1208128 w 1210544"/>
              <a:gd name="connsiteY0" fmla="*/ 7278 h 1282224"/>
              <a:gd name="connsiteX1" fmla="*/ 640364 w 1210544"/>
              <a:gd name="connsiteY1" fmla="*/ 826054 h 1282224"/>
              <a:gd name="connsiteX2" fmla="*/ 18811 w 1210544"/>
              <a:gd name="connsiteY2" fmla="*/ 1268313 h 1282224"/>
              <a:gd name="connsiteX3" fmla="*/ 204081 w 1210544"/>
              <a:gd name="connsiteY3" fmla="*/ 1148784 h 1282224"/>
              <a:gd name="connsiteX4" fmla="*/ 640364 w 1210544"/>
              <a:gd name="connsiteY4" fmla="*/ 921678 h 1282224"/>
              <a:gd name="connsiteX5" fmla="*/ 837587 w 1210544"/>
              <a:gd name="connsiteY5" fmla="*/ 449537 h 1282224"/>
              <a:gd name="connsiteX6" fmla="*/ 1208128 w 1210544"/>
              <a:gd name="connsiteY6" fmla="*/ 7278 h 128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544" h="1282224">
                <a:moveTo>
                  <a:pt x="1208128" y="7278"/>
                </a:moveTo>
                <a:cubicBezTo>
                  <a:pt x="1175258" y="70031"/>
                  <a:pt x="838583" y="615882"/>
                  <a:pt x="640364" y="826054"/>
                </a:cubicBezTo>
                <a:cubicBezTo>
                  <a:pt x="442145" y="1036226"/>
                  <a:pt x="91525" y="1214525"/>
                  <a:pt x="18811" y="1268313"/>
                </a:cubicBezTo>
                <a:cubicBezTo>
                  <a:pt x="-53903" y="1322101"/>
                  <a:pt x="100489" y="1206556"/>
                  <a:pt x="204081" y="1148784"/>
                </a:cubicBezTo>
                <a:cubicBezTo>
                  <a:pt x="307673" y="1091012"/>
                  <a:pt x="534780" y="1038219"/>
                  <a:pt x="640364" y="921678"/>
                </a:cubicBezTo>
                <a:cubicBezTo>
                  <a:pt x="745948" y="805137"/>
                  <a:pt x="745948" y="594964"/>
                  <a:pt x="837587" y="449537"/>
                </a:cubicBezTo>
                <a:cubicBezTo>
                  <a:pt x="929226" y="304110"/>
                  <a:pt x="1240998" y="-55475"/>
                  <a:pt x="1208128" y="72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84EBD580-2677-0324-B383-B472FE2A9380}"/>
              </a:ext>
            </a:extLst>
          </p:cNvPr>
          <p:cNvSpPr/>
          <p:nvPr/>
        </p:nvSpPr>
        <p:spPr>
          <a:xfrm>
            <a:off x="6668957" y="7063518"/>
            <a:ext cx="1204213" cy="1848896"/>
          </a:xfrm>
          <a:custGeom>
            <a:avLst/>
            <a:gdLst>
              <a:gd name="connsiteX0" fmla="*/ 1202055 w 1204213"/>
              <a:gd name="connsiteY0" fmla="*/ 670 h 1848896"/>
              <a:gd name="connsiteX1" fmla="*/ 706008 w 1204213"/>
              <a:gd name="connsiteY1" fmla="*/ 1225847 h 1848896"/>
              <a:gd name="connsiteX2" fmla="*/ 784 w 1204213"/>
              <a:gd name="connsiteY2" fmla="*/ 1847400 h 1848896"/>
              <a:gd name="connsiteX3" fmla="*/ 849443 w 1204213"/>
              <a:gd name="connsiteY3" fmla="*/ 1064482 h 1848896"/>
              <a:gd name="connsiteX4" fmla="*/ 1202055 w 1204213"/>
              <a:gd name="connsiteY4" fmla="*/ 670 h 184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13" h="1848896">
                <a:moveTo>
                  <a:pt x="1202055" y="670"/>
                </a:moveTo>
                <a:cubicBezTo>
                  <a:pt x="1178149" y="27564"/>
                  <a:pt x="906220" y="918059"/>
                  <a:pt x="706008" y="1225847"/>
                </a:cubicBezTo>
                <a:cubicBezTo>
                  <a:pt x="505796" y="1533635"/>
                  <a:pt x="-23122" y="1874294"/>
                  <a:pt x="784" y="1847400"/>
                </a:cubicBezTo>
                <a:cubicBezTo>
                  <a:pt x="24690" y="1820506"/>
                  <a:pt x="651223" y="1366294"/>
                  <a:pt x="849443" y="1064482"/>
                </a:cubicBezTo>
                <a:cubicBezTo>
                  <a:pt x="1047663" y="762670"/>
                  <a:pt x="1225961" y="-26224"/>
                  <a:pt x="1202055" y="6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31438F18-31D6-ACFC-8259-1205602BFA1F}"/>
              </a:ext>
            </a:extLst>
          </p:cNvPr>
          <p:cNvSpPr/>
          <p:nvPr/>
        </p:nvSpPr>
        <p:spPr>
          <a:xfrm>
            <a:off x="3761177" y="2218692"/>
            <a:ext cx="1328175" cy="1197988"/>
          </a:xfrm>
          <a:custGeom>
            <a:avLst/>
            <a:gdLst>
              <a:gd name="connsiteX0" fmla="*/ 1322586 w 1328175"/>
              <a:gd name="connsiteY0" fmla="*/ 8982 h 1197988"/>
              <a:gd name="connsiteX1" fmla="*/ 953816 w 1328175"/>
              <a:gd name="connsiteY1" fmla="*/ 227234 h 1197988"/>
              <a:gd name="connsiteX2" fmla="*/ 31890 w 1328175"/>
              <a:gd name="connsiteY2" fmla="*/ 1164212 h 1197988"/>
              <a:gd name="connsiteX3" fmla="*/ 257667 w 1328175"/>
              <a:gd name="connsiteY3" fmla="*/ 938434 h 1197988"/>
              <a:gd name="connsiteX4" fmla="*/ 705460 w 1328175"/>
              <a:gd name="connsiteY4" fmla="*/ 430434 h 1197988"/>
              <a:gd name="connsiteX5" fmla="*/ 1322586 w 1328175"/>
              <a:gd name="connsiteY5" fmla="*/ 8982 h 119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175" h="1197988">
                <a:moveTo>
                  <a:pt x="1322586" y="8982"/>
                </a:moveTo>
                <a:cubicBezTo>
                  <a:pt x="1363979" y="-24885"/>
                  <a:pt x="1168932" y="34696"/>
                  <a:pt x="953816" y="227234"/>
                </a:cubicBezTo>
                <a:cubicBezTo>
                  <a:pt x="738700" y="419772"/>
                  <a:pt x="147915" y="1045679"/>
                  <a:pt x="31890" y="1164212"/>
                </a:cubicBezTo>
                <a:cubicBezTo>
                  <a:pt x="-84135" y="1282745"/>
                  <a:pt x="145405" y="1060730"/>
                  <a:pt x="257667" y="938434"/>
                </a:cubicBezTo>
                <a:cubicBezTo>
                  <a:pt x="369929" y="816138"/>
                  <a:pt x="530482" y="585970"/>
                  <a:pt x="705460" y="430434"/>
                </a:cubicBezTo>
                <a:cubicBezTo>
                  <a:pt x="880438" y="274898"/>
                  <a:pt x="1281193" y="42849"/>
                  <a:pt x="1322586" y="89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E764221-C90F-0797-DA70-BA39DB4160CF}"/>
              </a:ext>
            </a:extLst>
          </p:cNvPr>
          <p:cNvSpPr/>
          <p:nvPr/>
        </p:nvSpPr>
        <p:spPr>
          <a:xfrm>
            <a:off x="5063811" y="2082435"/>
            <a:ext cx="1957257" cy="557270"/>
          </a:xfrm>
          <a:custGeom>
            <a:avLst/>
            <a:gdLst>
              <a:gd name="connsiteX0" fmla="*/ 1137 w 1957257"/>
              <a:gd name="connsiteY0" fmla="*/ 39876 h 557270"/>
              <a:gd name="connsiteX1" fmla="*/ 731152 w 1957257"/>
              <a:gd name="connsiteY1" fmla="*/ 24824 h 557270"/>
              <a:gd name="connsiteX2" fmla="*/ 1107448 w 1957257"/>
              <a:gd name="connsiteY2" fmla="*/ 81269 h 557270"/>
              <a:gd name="connsiteX3" fmla="*/ 987033 w 1957257"/>
              <a:gd name="connsiteY3" fmla="*/ 36113 h 557270"/>
              <a:gd name="connsiteX4" fmla="*/ 1288070 w 1957257"/>
              <a:gd name="connsiteY4" fmla="*/ 194158 h 557270"/>
              <a:gd name="connsiteX5" fmla="*/ 1954115 w 1957257"/>
              <a:gd name="connsiteY5" fmla="*/ 555402 h 557270"/>
              <a:gd name="connsiteX6" fmla="*/ 1555241 w 1957257"/>
              <a:gd name="connsiteY6" fmla="*/ 344676 h 557270"/>
              <a:gd name="connsiteX7" fmla="*/ 911774 w 1957257"/>
              <a:gd name="connsiteY7" fmla="*/ 17298 h 557270"/>
              <a:gd name="connsiteX8" fmla="*/ 1137 w 1957257"/>
              <a:gd name="connsiteY8" fmla="*/ 39876 h 55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7257" h="557270">
                <a:moveTo>
                  <a:pt x="1137" y="39876"/>
                </a:moveTo>
                <a:cubicBezTo>
                  <a:pt x="-28967" y="41130"/>
                  <a:pt x="546767" y="17925"/>
                  <a:pt x="731152" y="24824"/>
                </a:cubicBezTo>
                <a:cubicBezTo>
                  <a:pt x="915537" y="31723"/>
                  <a:pt x="1064801" y="79388"/>
                  <a:pt x="1107448" y="81269"/>
                </a:cubicBezTo>
                <a:cubicBezTo>
                  <a:pt x="1150095" y="83150"/>
                  <a:pt x="956929" y="17298"/>
                  <a:pt x="987033" y="36113"/>
                </a:cubicBezTo>
                <a:cubicBezTo>
                  <a:pt x="1017137" y="54928"/>
                  <a:pt x="1288070" y="194158"/>
                  <a:pt x="1288070" y="194158"/>
                </a:cubicBezTo>
                <a:lnTo>
                  <a:pt x="1954115" y="555402"/>
                </a:lnTo>
                <a:cubicBezTo>
                  <a:pt x="1998643" y="580488"/>
                  <a:pt x="1555241" y="344676"/>
                  <a:pt x="1555241" y="344676"/>
                </a:cubicBezTo>
                <a:cubicBezTo>
                  <a:pt x="1381518" y="254992"/>
                  <a:pt x="1174554" y="66216"/>
                  <a:pt x="911774" y="17298"/>
                </a:cubicBezTo>
                <a:cubicBezTo>
                  <a:pt x="648994" y="-31620"/>
                  <a:pt x="31241" y="38622"/>
                  <a:pt x="1137" y="398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69B7C2B6-37FD-1FE4-FA2B-B366863AC18F}"/>
              </a:ext>
            </a:extLst>
          </p:cNvPr>
          <p:cNvSpPr/>
          <p:nvPr/>
        </p:nvSpPr>
        <p:spPr>
          <a:xfrm>
            <a:off x="5147716" y="2432725"/>
            <a:ext cx="2020702" cy="581556"/>
          </a:xfrm>
          <a:custGeom>
            <a:avLst/>
            <a:gdLst>
              <a:gd name="connsiteX0" fmla="*/ 17 w 2020702"/>
              <a:gd name="connsiteY0" fmla="*/ 205112 h 581556"/>
              <a:gd name="connsiteX1" fmla="*/ 794003 w 2020702"/>
              <a:gd name="connsiteY1" fmla="*/ 32016 h 581556"/>
              <a:gd name="connsiteX2" fmla="*/ 1952995 w 2020702"/>
              <a:gd name="connsiteY2" fmla="*/ 555068 h 581556"/>
              <a:gd name="connsiteX3" fmla="*/ 1791188 w 2020702"/>
              <a:gd name="connsiteY3" fmla="*/ 464756 h 581556"/>
              <a:gd name="connsiteX4" fmla="*/ 1023543 w 2020702"/>
              <a:gd name="connsiteY4" fmla="*/ 122327 h 581556"/>
              <a:gd name="connsiteX5" fmla="*/ 771425 w 2020702"/>
              <a:gd name="connsiteY5" fmla="*/ 1912 h 581556"/>
              <a:gd name="connsiteX6" fmla="*/ 17 w 2020702"/>
              <a:gd name="connsiteY6" fmla="*/ 205112 h 58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702" h="581556">
                <a:moveTo>
                  <a:pt x="17" y="205112"/>
                </a:moveTo>
                <a:cubicBezTo>
                  <a:pt x="3780" y="210129"/>
                  <a:pt x="468507" y="-26310"/>
                  <a:pt x="794003" y="32016"/>
                </a:cubicBezTo>
                <a:cubicBezTo>
                  <a:pt x="1119499" y="90342"/>
                  <a:pt x="1786797" y="482945"/>
                  <a:pt x="1952995" y="555068"/>
                </a:cubicBezTo>
                <a:cubicBezTo>
                  <a:pt x="2119193" y="627191"/>
                  <a:pt x="1946097" y="536879"/>
                  <a:pt x="1791188" y="464756"/>
                </a:cubicBezTo>
                <a:cubicBezTo>
                  <a:pt x="1636279" y="392633"/>
                  <a:pt x="1193504" y="199468"/>
                  <a:pt x="1023543" y="122327"/>
                </a:cubicBezTo>
                <a:cubicBezTo>
                  <a:pt x="853583" y="45186"/>
                  <a:pt x="936995" y="-11258"/>
                  <a:pt x="771425" y="1912"/>
                </a:cubicBezTo>
                <a:cubicBezTo>
                  <a:pt x="605855" y="15082"/>
                  <a:pt x="-3746" y="200095"/>
                  <a:pt x="17" y="2051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E2491F6-D1F2-DA52-B78C-D6B0F6999086}"/>
              </a:ext>
            </a:extLst>
          </p:cNvPr>
          <p:cNvSpPr/>
          <p:nvPr/>
        </p:nvSpPr>
        <p:spPr>
          <a:xfrm>
            <a:off x="7202020" y="2844077"/>
            <a:ext cx="654626" cy="1562849"/>
          </a:xfrm>
          <a:custGeom>
            <a:avLst/>
            <a:gdLst>
              <a:gd name="connsiteX0" fmla="*/ 291 w 654626"/>
              <a:gd name="connsiteY0" fmla="*/ 723 h 1562849"/>
              <a:gd name="connsiteX1" fmla="*/ 527106 w 654626"/>
              <a:gd name="connsiteY1" fmla="*/ 930175 h 1562849"/>
              <a:gd name="connsiteX2" fmla="*/ 621180 w 654626"/>
              <a:gd name="connsiteY2" fmla="*/ 1532249 h 1562849"/>
              <a:gd name="connsiteX3" fmla="*/ 621180 w 654626"/>
              <a:gd name="connsiteY3" fmla="*/ 1434412 h 1562849"/>
              <a:gd name="connsiteX4" fmla="*/ 606128 w 654626"/>
              <a:gd name="connsiteY4" fmla="*/ 1088219 h 1562849"/>
              <a:gd name="connsiteX5" fmla="*/ 291 w 654626"/>
              <a:gd name="connsiteY5" fmla="*/ 723 h 156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626" h="1562849">
                <a:moveTo>
                  <a:pt x="291" y="723"/>
                </a:moveTo>
                <a:cubicBezTo>
                  <a:pt x="-12879" y="-25618"/>
                  <a:pt x="423625" y="674921"/>
                  <a:pt x="527106" y="930175"/>
                </a:cubicBezTo>
                <a:cubicBezTo>
                  <a:pt x="630588" y="1185429"/>
                  <a:pt x="605501" y="1448210"/>
                  <a:pt x="621180" y="1532249"/>
                </a:cubicBezTo>
                <a:cubicBezTo>
                  <a:pt x="636859" y="1616288"/>
                  <a:pt x="623689" y="1508417"/>
                  <a:pt x="621180" y="1434412"/>
                </a:cubicBezTo>
                <a:cubicBezTo>
                  <a:pt x="618671" y="1360407"/>
                  <a:pt x="707101" y="1324658"/>
                  <a:pt x="606128" y="1088219"/>
                </a:cubicBezTo>
                <a:cubicBezTo>
                  <a:pt x="505155" y="851780"/>
                  <a:pt x="13461" y="27064"/>
                  <a:pt x="291" y="7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7AAF9DD0-7FB4-00F5-EF86-2584B091C893}"/>
              </a:ext>
            </a:extLst>
          </p:cNvPr>
          <p:cNvSpPr/>
          <p:nvPr/>
        </p:nvSpPr>
        <p:spPr>
          <a:xfrm>
            <a:off x="7100623" y="3078023"/>
            <a:ext cx="646234" cy="1631173"/>
          </a:xfrm>
          <a:custGeom>
            <a:avLst/>
            <a:gdLst>
              <a:gd name="connsiteX0" fmla="*/ 88 w 646234"/>
              <a:gd name="connsiteY0" fmla="*/ 81 h 1631173"/>
              <a:gd name="connsiteX1" fmla="*/ 560770 w 646234"/>
              <a:gd name="connsiteY1" fmla="*/ 1177888 h 1631173"/>
              <a:gd name="connsiteX2" fmla="*/ 575821 w 646234"/>
              <a:gd name="connsiteY2" fmla="*/ 1618155 h 1631173"/>
              <a:gd name="connsiteX3" fmla="*/ 587110 w 646234"/>
              <a:gd name="connsiteY3" fmla="*/ 1490214 h 1631173"/>
              <a:gd name="connsiteX4" fmla="*/ 605925 w 646234"/>
              <a:gd name="connsiteY4" fmla="*/ 1238096 h 1631173"/>
              <a:gd name="connsiteX5" fmla="*/ 88 w 646234"/>
              <a:gd name="connsiteY5" fmla="*/ 81 h 163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234" h="1631173">
                <a:moveTo>
                  <a:pt x="88" y="81"/>
                </a:moveTo>
                <a:cubicBezTo>
                  <a:pt x="-7438" y="-9954"/>
                  <a:pt x="464815" y="908209"/>
                  <a:pt x="560770" y="1177888"/>
                </a:cubicBezTo>
                <a:cubicBezTo>
                  <a:pt x="656725" y="1447567"/>
                  <a:pt x="571431" y="1566101"/>
                  <a:pt x="575821" y="1618155"/>
                </a:cubicBezTo>
                <a:cubicBezTo>
                  <a:pt x="580211" y="1670209"/>
                  <a:pt x="582093" y="1553557"/>
                  <a:pt x="587110" y="1490214"/>
                </a:cubicBezTo>
                <a:cubicBezTo>
                  <a:pt x="592127" y="1426871"/>
                  <a:pt x="704389" y="1482689"/>
                  <a:pt x="605925" y="1238096"/>
                </a:cubicBezTo>
                <a:cubicBezTo>
                  <a:pt x="507461" y="993503"/>
                  <a:pt x="7614" y="10116"/>
                  <a:pt x="88" y="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0D8FC45A-086F-6CAA-ED1E-6BBB615734EF}"/>
              </a:ext>
            </a:extLst>
          </p:cNvPr>
          <p:cNvSpPr/>
          <p:nvPr/>
        </p:nvSpPr>
        <p:spPr>
          <a:xfrm>
            <a:off x="7726336" y="4770448"/>
            <a:ext cx="92128" cy="1708631"/>
          </a:xfrm>
          <a:custGeom>
            <a:avLst/>
            <a:gdLst>
              <a:gd name="connsiteX0" fmla="*/ 2790 w 92128"/>
              <a:gd name="connsiteY0" fmla="*/ 27330 h 1708631"/>
              <a:gd name="connsiteX1" fmla="*/ 89338 w 92128"/>
              <a:gd name="connsiteY1" fmla="*/ 1626589 h 1708631"/>
              <a:gd name="connsiteX2" fmla="*/ 66760 w 92128"/>
              <a:gd name="connsiteY2" fmla="*/ 1393285 h 1708631"/>
              <a:gd name="connsiteX3" fmla="*/ 25368 w 92128"/>
              <a:gd name="connsiteY3" fmla="*/ 670796 h 1708631"/>
              <a:gd name="connsiteX4" fmla="*/ 2790 w 92128"/>
              <a:gd name="connsiteY4" fmla="*/ 27330 h 170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8" h="1708631">
                <a:moveTo>
                  <a:pt x="2790" y="27330"/>
                </a:moveTo>
                <a:cubicBezTo>
                  <a:pt x="13452" y="186629"/>
                  <a:pt x="78676" y="1398930"/>
                  <a:pt x="89338" y="1626589"/>
                </a:cubicBezTo>
                <a:cubicBezTo>
                  <a:pt x="100000" y="1854248"/>
                  <a:pt x="77422" y="1552584"/>
                  <a:pt x="66760" y="1393285"/>
                </a:cubicBezTo>
                <a:cubicBezTo>
                  <a:pt x="56098" y="1233986"/>
                  <a:pt x="36030" y="894065"/>
                  <a:pt x="25368" y="670796"/>
                </a:cubicBezTo>
                <a:cubicBezTo>
                  <a:pt x="14706" y="447527"/>
                  <a:pt x="-7872" y="-131969"/>
                  <a:pt x="2790" y="273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4F68B825-0554-66F5-1AC0-A25186C28C7B}"/>
              </a:ext>
            </a:extLst>
          </p:cNvPr>
          <p:cNvSpPr/>
          <p:nvPr/>
        </p:nvSpPr>
        <p:spPr>
          <a:xfrm>
            <a:off x="7452564" y="6579449"/>
            <a:ext cx="324531" cy="815060"/>
          </a:xfrm>
          <a:custGeom>
            <a:avLst/>
            <a:gdLst>
              <a:gd name="connsiteX0" fmla="*/ 321717 w 324531"/>
              <a:gd name="connsiteY0" fmla="*/ 9499 h 815060"/>
              <a:gd name="connsiteX1" fmla="*/ 9392 w 324531"/>
              <a:gd name="connsiteY1" fmla="*/ 792195 h 815060"/>
              <a:gd name="connsiteX2" fmla="*/ 88414 w 324531"/>
              <a:gd name="connsiteY2" fmla="*/ 585232 h 815060"/>
              <a:gd name="connsiteX3" fmla="*/ 159910 w 324531"/>
              <a:gd name="connsiteY3" fmla="*/ 370744 h 815060"/>
              <a:gd name="connsiteX4" fmla="*/ 321717 w 324531"/>
              <a:gd name="connsiteY4" fmla="*/ 9499 h 81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31" h="815060">
                <a:moveTo>
                  <a:pt x="321717" y="9499"/>
                </a:moveTo>
                <a:cubicBezTo>
                  <a:pt x="296631" y="79741"/>
                  <a:pt x="48276" y="696239"/>
                  <a:pt x="9392" y="792195"/>
                </a:cubicBezTo>
                <a:cubicBezTo>
                  <a:pt x="-29492" y="888151"/>
                  <a:pt x="63328" y="655474"/>
                  <a:pt x="88414" y="585232"/>
                </a:cubicBezTo>
                <a:cubicBezTo>
                  <a:pt x="113500" y="514990"/>
                  <a:pt x="122908" y="462936"/>
                  <a:pt x="159910" y="370744"/>
                </a:cubicBezTo>
                <a:cubicBezTo>
                  <a:pt x="196912" y="278552"/>
                  <a:pt x="346803" y="-60743"/>
                  <a:pt x="321717" y="94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319DCD2-BD7C-F0E7-80E7-401E5FDDF245}"/>
              </a:ext>
            </a:extLst>
          </p:cNvPr>
          <p:cNvSpPr/>
          <p:nvPr/>
        </p:nvSpPr>
        <p:spPr>
          <a:xfrm>
            <a:off x="5506711" y="4277670"/>
            <a:ext cx="547352" cy="768131"/>
          </a:xfrm>
          <a:custGeom>
            <a:avLst/>
            <a:gdLst>
              <a:gd name="connsiteX0" fmla="*/ 284489 w 547352"/>
              <a:gd name="connsiteY0" fmla="*/ 40 h 768131"/>
              <a:gd name="connsiteX1" fmla="*/ 536737 w 547352"/>
              <a:gd name="connsiteY1" fmla="*/ 325861 h 768131"/>
              <a:gd name="connsiteX2" fmla="*/ 463165 w 547352"/>
              <a:gd name="connsiteY2" fmla="*/ 641171 h 768131"/>
              <a:gd name="connsiteX3" fmla="*/ 547248 w 547352"/>
              <a:gd name="connsiteY3" fmla="*/ 767296 h 768131"/>
              <a:gd name="connsiteX4" fmla="*/ 442144 w 547352"/>
              <a:gd name="connsiteY4" fmla="*/ 588620 h 768131"/>
              <a:gd name="connsiteX5" fmla="*/ 710 w 547352"/>
              <a:gd name="connsiteY5" fmla="*/ 441475 h 768131"/>
              <a:gd name="connsiteX6" fmla="*/ 337041 w 547352"/>
              <a:gd name="connsiteY6" fmla="*/ 515047 h 768131"/>
              <a:gd name="connsiteX7" fmla="*/ 252958 w 547352"/>
              <a:gd name="connsiteY7" fmla="*/ 220758 h 768131"/>
              <a:gd name="connsiteX8" fmla="*/ 347551 w 547352"/>
              <a:gd name="connsiteY8" fmla="*/ 346882 h 768131"/>
              <a:gd name="connsiteX9" fmla="*/ 284489 w 547352"/>
              <a:gd name="connsiteY9" fmla="*/ 40 h 76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352" h="768131">
                <a:moveTo>
                  <a:pt x="284489" y="40"/>
                </a:moveTo>
                <a:cubicBezTo>
                  <a:pt x="316020" y="-3463"/>
                  <a:pt x="506958" y="219006"/>
                  <a:pt x="536737" y="325861"/>
                </a:cubicBezTo>
                <a:cubicBezTo>
                  <a:pt x="566516" y="432716"/>
                  <a:pt x="461413" y="567599"/>
                  <a:pt x="463165" y="641171"/>
                </a:cubicBezTo>
                <a:cubicBezTo>
                  <a:pt x="464917" y="714743"/>
                  <a:pt x="550751" y="776054"/>
                  <a:pt x="547248" y="767296"/>
                </a:cubicBezTo>
                <a:cubicBezTo>
                  <a:pt x="543745" y="758538"/>
                  <a:pt x="533234" y="642924"/>
                  <a:pt x="442144" y="588620"/>
                </a:cubicBezTo>
                <a:cubicBezTo>
                  <a:pt x="351054" y="534317"/>
                  <a:pt x="18227" y="453737"/>
                  <a:pt x="710" y="441475"/>
                </a:cubicBezTo>
                <a:cubicBezTo>
                  <a:pt x="-16807" y="429213"/>
                  <a:pt x="295000" y="551833"/>
                  <a:pt x="337041" y="515047"/>
                </a:cubicBezTo>
                <a:cubicBezTo>
                  <a:pt x="379082" y="478261"/>
                  <a:pt x="251206" y="248786"/>
                  <a:pt x="252958" y="220758"/>
                </a:cubicBezTo>
                <a:cubicBezTo>
                  <a:pt x="254710" y="192730"/>
                  <a:pt x="342296" y="380165"/>
                  <a:pt x="347551" y="346882"/>
                </a:cubicBezTo>
                <a:cubicBezTo>
                  <a:pt x="352806" y="313599"/>
                  <a:pt x="252958" y="3543"/>
                  <a:pt x="284489" y="4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556E5302-5AD6-4A95-BB3B-60B5E0BC492C}"/>
              </a:ext>
            </a:extLst>
          </p:cNvPr>
          <p:cNvSpPr/>
          <p:nvPr/>
        </p:nvSpPr>
        <p:spPr>
          <a:xfrm>
            <a:off x="5643487" y="4493532"/>
            <a:ext cx="602377" cy="2044173"/>
          </a:xfrm>
          <a:custGeom>
            <a:avLst/>
            <a:gdLst>
              <a:gd name="connsiteX0" fmla="*/ 336899 w 602377"/>
              <a:gd name="connsiteY0" fmla="*/ 78468 h 2044173"/>
              <a:gd name="connsiteX1" fmla="*/ 515575 w 602377"/>
              <a:gd name="connsiteY1" fmla="*/ 1013889 h 2044173"/>
              <a:gd name="connsiteX2" fmla="*/ 599658 w 602377"/>
              <a:gd name="connsiteY2" fmla="*/ 1297668 h 2044173"/>
              <a:gd name="connsiteX3" fmla="*/ 420982 w 602377"/>
              <a:gd name="connsiteY3" fmla="*/ 1549916 h 2044173"/>
              <a:gd name="connsiteX4" fmla="*/ 547106 w 602377"/>
              <a:gd name="connsiteY4" fmla="*/ 1665530 h 2044173"/>
              <a:gd name="connsiteX5" fmla="*/ 294858 w 602377"/>
              <a:gd name="connsiteY5" fmla="*/ 1728592 h 2044173"/>
              <a:gd name="connsiteX6" fmla="*/ 347410 w 602377"/>
              <a:gd name="connsiteY6" fmla="*/ 2043902 h 2044173"/>
              <a:gd name="connsiteX7" fmla="*/ 189754 w 602377"/>
              <a:gd name="connsiteY7" fmla="*/ 1770634 h 2044173"/>
              <a:gd name="connsiteX8" fmla="*/ 568 w 602377"/>
              <a:gd name="connsiteY8" fmla="*/ 1140013 h 2044173"/>
              <a:gd name="connsiteX9" fmla="*/ 137203 w 602377"/>
              <a:gd name="connsiteY9" fmla="*/ 1423792 h 2044173"/>
              <a:gd name="connsiteX10" fmla="*/ 305368 w 602377"/>
              <a:gd name="connsiteY10" fmla="*/ 908785 h 2044173"/>
              <a:gd name="connsiteX11" fmla="*/ 74141 w 602377"/>
              <a:gd name="connsiteY11" fmla="*/ 309696 h 2044173"/>
              <a:gd name="connsiteX12" fmla="*/ 252816 w 602377"/>
              <a:gd name="connsiteY12" fmla="*/ 656537 h 2044173"/>
              <a:gd name="connsiteX13" fmla="*/ 189754 w 602377"/>
              <a:gd name="connsiteY13" fmla="*/ 404289 h 2044173"/>
              <a:gd name="connsiteX14" fmla="*/ 378941 w 602377"/>
              <a:gd name="connsiteY14" fmla="*/ 656537 h 2044173"/>
              <a:gd name="connsiteX15" fmla="*/ 305368 w 602377"/>
              <a:gd name="connsiteY15" fmla="*/ 120509 h 2044173"/>
              <a:gd name="connsiteX16" fmla="*/ 336899 w 602377"/>
              <a:gd name="connsiteY16" fmla="*/ 78468 h 204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2377" h="2044173">
                <a:moveTo>
                  <a:pt x="336899" y="78468"/>
                </a:moveTo>
                <a:cubicBezTo>
                  <a:pt x="371934" y="227365"/>
                  <a:pt x="471782" y="810689"/>
                  <a:pt x="515575" y="1013889"/>
                </a:cubicBezTo>
                <a:cubicBezTo>
                  <a:pt x="559368" y="1217089"/>
                  <a:pt x="615424" y="1208330"/>
                  <a:pt x="599658" y="1297668"/>
                </a:cubicBezTo>
                <a:cubicBezTo>
                  <a:pt x="583893" y="1387006"/>
                  <a:pt x="429741" y="1488606"/>
                  <a:pt x="420982" y="1549916"/>
                </a:cubicBezTo>
                <a:cubicBezTo>
                  <a:pt x="412223" y="1611226"/>
                  <a:pt x="568127" y="1635751"/>
                  <a:pt x="547106" y="1665530"/>
                </a:cubicBezTo>
                <a:cubicBezTo>
                  <a:pt x="526085" y="1695309"/>
                  <a:pt x="328141" y="1665530"/>
                  <a:pt x="294858" y="1728592"/>
                </a:cubicBezTo>
                <a:cubicBezTo>
                  <a:pt x="261575" y="1791654"/>
                  <a:pt x="364927" y="2036895"/>
                  <a:pt x="347410" y="2043902"/>
                </a:cubicBezTo>
                <a:cubicBezTo>
                  <a:pt x="329893" y="2050909"/>
                  <a:pt x="247561" y="1921282"/>
                  <a:pt x="189754" y="1770634"/>
                </a:cubicBezTo>
                <a:cubicBezTo>
                  <a:pt x="131947" y="1619986"/>
                  <a:pt x="9326" y="1197820"/>
                  <a:pt x="568" y="1140013"/>
                </a:cubicBezTo>
                <a:cubicBezTo>
                  <a:pt x="-8190" y="1082206"/>
                  <a:pt x="86403" y="1462330"/>
                  <a:pt x="137203" y="1423792"/>
                </a:cubicBezTo>
                <a:cubicBezTo>
                  <a:pt x="188003" y="1385254"/>
                  <a:pt x="315878" y="1094468"/>
                  <a:pt x="305368" y="908785"/>
                </a:cubicBezTo>
                <a:cubicBezTo>
                  <a:pt x="294858" y="723102"/>
                  <a:pt x="82900" y="351737"/>
                  <a:pt x="74141" y="309696"/>
                </a:cubicBezTo>
                <a:cubicBezTo>
                  <a:pt x="65382" y="267655"/>
                  <a:pt x="233547" y="640772"/>
                  <a:pt x="252816" y="656537"/>
                </a:cubicBezTo>
                <a:cubicBezTo>
                  <a:pt x="272085" y="672302"/>
                  <a:pt x="168733" y="404289"/>
                  <a:pt x="189754" y="404289"/>
                </a:cubicBezTo>
                <a:cubicBezTo>
                  <a:pt x="210775" y="404289"/>
                  <a:pt x="359672" y="703834"/>
                  <a:pt x="378941" y="656537"/>
                </a:cubicBezTo>
                <a:cubicBezTo>
                  <a:pt x="398210" y="609240"/>
                  <a:pt x="312375" y="220357"/>
                  <a:pt x="305368" y="120509"/>
                </a:cubicBezTo>
                <a:cubicBezTo>
                  <a:pt x="298361" y="20661"/>
                  <a:pt x="301864" y="-70429"/>
                  <a:pt x="336899" y="78468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4294466E-A0AB-DF51-0533-8ED71BD2C71B}"/>
              </a:ext>
            </a:extLst>
          </p:cNvPr>
          <p:cNvSpPr/>
          <p:nvPr/>
        </p:nvSpPr>
        <p:spPr>
          <a:xfrm>
            <a:off x="3665637" y="5135696"/>
            <a:ext cx="81021" cy="815247"/>
          </a:xfrm>
          <a:custGeom>
            <a:avLst/>
            <a:gdLst>
              <a:gd name="connsiteX0" fmla="*/ 1743 w 81021"/>
              <a:gd name="connsiteY0" fmla="*/ 8415 h 815247"/>
              <a:gd name="connsiteX1" fmla="*/ 21302 w 81021"/>
              <a:gd name="connsiteY1" fmla="*/ 71983 h 815247"/>
              <a:gd name="connsiteX2" fmla="*/ 1743 w 81021"/>
              <a:gd name="connsiteY2" fmla="*/ 223568 h 815247"/>
              <a:gd name="connsiteX3" fmla="*/ 75090 w 81021"/>
              <a:gd name="connsiteY3" fmla="*/ 472950 h 815247"/>
              <a:gd name="connsiteX4" fmla="*/ 65311 w 81021"/>
              <a:gd name="connsiteY4" fmla="*/ 815239 h 815247"/>
              <a:gd name="connsiteX5" fmla="*/ 79980 w 81021"/>
              <a:gd name="connsiteY5" fmla="*/ 463170 h 815247"/>
              <a:gd name="connsiteX6" fmla="*/ 31082 w 81021"/>
              <a:gd name="connsiteY6" fmla="*/ 326255 h 815247"/>
              <a:gd name="connsiteX7" fmla="*/ 11522 w 81021"/>
              <a:gd name="connsiteY7" fmla="*/ 252907 h 815247"/>
              <a:gd name="connsiteX8" fmla="*/ 1743 w 81021"/>
              <a:gd name="connsiteY8" fmla="*/ 8415 h 81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021" h="815247">
                <a:moveTo>
                  <a:pt x="1743" y="8415"/>
                </a:moveTo>
                <a:cubicBezTo>
                  <a:pt x="3373" y="-21739"/>
                  <a:pt x="21302" y="36124"/>
                  <a:pt x="21302" y="71983"/>
                </a:cubicBezTo>
                <a:cubicBezTo>
                  <a:pt x="21302" y="107842"/>
                  <a:pt x="-7222" y="156740"/>
                  <a:pt x="1743" y="223568"/>
                </a:cubicBezTo>
                <a:cubicBezTo>
                  <a:pt x="10708" y="290396"/>
                  <a:pt x="64495" y="374338"/>
                  <a:pt x="75090" y="472950"/>
                </a:cubicBezTo>
                <a:cubicBezTo>
                  <a:pt x="85685" y="571562"/>
                  <a:pt x="64496" y="816869"/>
                  <a:pt x="65311" y="815239"/>
                </a:cubicBezTo>
                <a:cubicBezTo>
                  <a:pt x="66126" y="813609"/>
                  <a:pt x="85685" y="544667"/>
                  <a:pt x="79980" y="463170"/>
                </a:cubicBezTo>
                <a:cubicBezTo>
                  <a:pt x="74275" y="381673"/>
                  <a:pt x="42492" y="361299"/>
                  <a:pt x="31082" y="326255"/>
                </a:cubicBezTo>
                <a:cubicBezTo>
                  <a:pt x="19672" y="291211"/>
                  <a:pt x="12337" y="303435"/>
                  <a:pt x="11522" y="252907"/>
                </a:cubicBezTo>
                <a:cubicBezTo>
                  <a:pt x="10707" y="202379"/>
                  <a:pt x="113" y="38569"/>
                  <a:pt x="1743" y="84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FEB4E00-7D1C-690B-6566-6982D609FAF3}"/>
              </a:ext>
            </a:extLst>
          </p:cNvPr>
          <p:cNvSpPr/>
          <p:nvPr/>
        </p:nvSpPr>
        <p:spPr>
          <a:xfrm>
            <a:off x="3329957" y="5755286"/>
            <a:ext cx="289269" cy="391339"/>
          </a:xfrm>
          <a:custGeom>
            <a:avLst/>
            <a:gdLst>
              <a:gd name="connsiteX0" fmla="*/ 156499 w 289269"/>
              <a:gd name="connsiteY0" fmla="*/ 55 h 391339"/>
              <a:gd name="connsiteX1" fmla="*/ 283634 w 289269"/>
              <a:gd name="connsiteY1" fmla="*/ 180979 h 391339"/>
              <a:gd name="connsiteX2" fmla="*/ 239626 w 289269"/>
              <a:gd name="connsiteY2" fmla="*/ 322785 h 391339"/>
              <a:gd name="connsiteX3" fmla="*/ 24 w 289269"/>
              <a:gd name="connsiteY3" fmla="*/ 391242 h 391339"/>
              <a:gd name="connsiteX4" fmla="*/ 224956 w 289269"/>
              <a:gd name="connsiteY4" fmla="*/ 337454 h 391339"/>
              <a:gd name="connsiteX5" fmla="*/ 283634 w 289269"/>
              <a:gd name="connsiteY5" fmla="*/ 317895 h 391339"/>
              <a:gd name="connsiteX6" fmla="*/ 254295 w 289269"/>
              <a:gd name="connsiteY6" fmla="*/ 146750 h 391339"/>
              <a:gd name="connsiteX7" fmla="*/ 268965 w 289269"/>
              <a:gd name="connsiteY7" fmla="*/ 161420 h 391339"/>
              <a:gd name="connsiteX8" fmla="*/ 156499 w 289269"/>
              <a:gd name="connsiteY8" fmla="*/ 55 h 39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269" h="391339">
                <a:moveTo>
                  <a:pt x="156499" y="55"/>
                </a:moveTo>
                <a:cubicBezTo>
                  <a:pt x="158944" y="3315"/>
                  <a:pt x="269780" y="127191"/>
                  <a:pt x="283634" y="180979"/>
                </a:cubicBezTo>
                <a:cubicBezTo>
                  <a:pt x="297488" y="234767"/>
                  <a:pt x="286894" y="287741"/>
                  <a:pt x="239626" y="322785"/>
                </a:cubicBezTo>
                <a:cubicBezTo>
                  <a:pt x="192358" y="357829"/>
                  <a:pt x="2469" y="388797"/>
                  <a:pt x="24" y="391242"/>
                </a:cubicBezTo>
                <a:cubicBezTo>
                  <a:pt x="-2421" y="393687"/>
                  <a:pt x="177688" y="349678"/>
                  <a:pt x="224956" y="337454"/>
                </a:cubicBezTo>
                <a:cubicBezTo>
                  <a:pt x="272224" y="325230"/>
                  <a:pt x="278744" y="349679"/>
                  <a:pt x="283634" y="317895"/>
                </a:cubicBezTo>
                <a:cubicBezTo>
                  <a:pt x="288524" y="286111"/>
                  <a:pt x="256740" y="172829"/>
                  <a:pt x="254295" y="146750"/>
                </a:cubicBezTo>
                <a:cubicBezTo>
                  <a:pt x="251850" y="120671"/>
                  <a:pt x="280374" y="185869"/>
                  <a:pt x="268965" y="161420"/>
                </a:cubicBezTo>
                <a:cubicBezTo>
                  <a:pt x="257556" y="136971"/>
                  <a:pt x="154054" y="-3205"/>
                  <a:pt x="156499" y="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C7F0F19-B3E4-8E6C-3C43-966B57363806}"/>
              </a:ext>
            </a:extLst>
          </p:cNvPr>
          <p:cNvSpPr/>
          <p:nvPr/>
        </p:nvSpPr>
        <p:spPr>
          <a:xfrm>
            <a:off x="3111346" y="5665075"/>
            <a:ext cx="421408" cy="135917"/>
          </a:xfrm>
          <a:custGeom>
            <a:avLst/>
            <a:gdLst>
              <a:gd name="connsiteX0" fmla="*/ 3482 w 421408"/>
              <a:gd name="connsiteY0" fmla="*/ 114715 h 135917"/>
              <a:gd name="connsiteX1" fmla="*/ 164847 w 421408"/>
              <a:gd name="connsiteY1" fmla="*/ 129385 h 135917"/>
              <a:gd name="connsiteX2" fmla="*/ 414228 w 421408"/>
              <a:gd name="connsiteY2" fmla="*/ 2249 h 135917"/>
              <a:gd name="connsiteX3" fmla="*/ 350660 w 421408"/>
              <a:gd name="connsiteY3" fmla="*/ 51147 h 135917"/>
              <a:gd name="connsiteX4" fmla="*/ 316432 w 421408"/>
              <a:gd name="connsiteY4" fmla="*/ 90266 h 135917"/>
              <a:gd name="connsiteX5" fmla="*/ 3482 w 421408"/>
              <a:gd name="connsiteY5" fmla="*/ 114715 h 13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408" h="135917">
                <a:moveTo>
                  <a:pt x="3482" y="114715"/>
                </a:moveTo>
                <a:cubicBezTo>
                  <a:pt x="-21782" y="121235"/>
                  <a:pt x="96389" y="148129"/>
                  <a:pt x="164847" y="129385"/>
                </a:cubicBezTo>
                <a:cubicBezTo>
                  <a:pt x="233305" y="110641"/>
                  <a:pt x="383259" y="15289"/>
                  <a:pt x="414228" y="2249"/>
                </a:cubicBezTo>
                <a:cubicBezTo>
                  <a:pt x="445197" y="-10791"/>
                  <a:pt x="366959" y="36478"/>
                  <a:pt x="350660" y="51147"/>
                </a:cubicBezTo>
                <a:cubicBezTo>
                  <a:pt x="334361" y="65816"/>
                  <a:pt x="369405" y="81301"/>
                  <a:pt x="316432" y="90266"/>
                </a:cubicBezTo>
                <a:cubicBezTo>
                  <a:pt x="263459" y="99231"/>
                  <a:pt x="28746" y="108195"/>
                  <a:pt x="3482" y="1147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B83FC0AE-D8B9-7028-226D-7A75D24AE0E6}"/>
              </a:ext>
            </a:extLst>
          </p:cNvPr>
          <p:cNvSpPr/>
          <p:nvPr/>
        </p:nvSpPr>
        <p:spPr>
          <a:xfrm>
            <a:off x="2219987" y="5975328"/>
            <a:ext cx="153587" cy="1385713"/>
          </a:xfrm>
          <a:custGeom>
            <a:avLst/>
            <a:gdLst>
              <a:gd name="connsiteX0" fmla="*/ 132026 w 153587"/>
              <a:gd name="connsiteY0" fmla="*/ 56 h 1385713"/>
              <a:gd name="connsiteX1" fmla="*/ 39119 w 153587"/>
              <a:gd name="connsiteY1" fmla="*/ 650405 h 1385713"/>
              <a:gd name="connsiteX2" fmla="*/ 146695 w 153587"/>
              <a:gd name="connsiteY2" fmla="*/ 1349652 h 1385713"/>
              <a:gd name="connsiteX3" fmla="*/ 127136 w 153587"/>
              <a:gd name="connsiteY3" fmla="*/ 1222516 h 1385713"/>
              <a:gd name="connsiteX4" fmla="*/ 0 w 153587"/>
              <a:gd name="connsiteY4" fmla="*/ 684633 h 1385713"/>
              <a:gd name="connsiteX5" fmla="*/ 132026 w 153587"/>
              <a:gd name="connsiteY5" fmla="*/ 56 h 138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87" h="1385713">
                <a:moveTo>
                  <a:pt x="132026" y="56"/>
                </a:moveTo>
                <a:cubicBezTo>
                  <a:pt x="138546" y="-5649"/>
                  <a:pt x="36674" y="425472"/>
                  <a:pt x="39119" y="650405"/>
                </a:cubicBezTo>
                <a:cubicBezTo>
                  <a:pt x="41564" y="875338"/>
                  <a:pt x="146695" y="1349652"/>
                  <a:pt x="146695" y="1349652"/>
                </a:cubicBezTo>
                <a:cubicBezTo>
                  <a:pt x="161365" y="1445004"/>
                  <a:pt x="151585" y="1333352"/>
                  <a:pt x="127136" y="1222516"/>
                </a:cubicBezTo>
                <a:cubicBezTo>
                  <a:pt x="102687" y="1111680"/>
                  <a:pt x="0" y="884301"/>
                  <a:pt x="0" y="684633"/>
                </a:cubicBezTo>
                <a:cubicBezTo>
                  <a:pt x="0" y="484965"/>
                  <a:pt x="125506" y="5761"/>
                  <a:pt x="132026" y="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ABC1BD48-E9A8-60D4-884B-E1C66D0BF95D}"/>
              </a:ext>
            </a:extLst>
          </p:cNvPr>
          <p:cNvSpPr/>
          <p:nvPr/>
        </p:nvSpPr>
        <p:spPr>
          <a:xfrm>
            <a:off x="1689513" y="5173146"/>
            <a:ext cx="447788" cy="1721505"/>
          </a:xfrm>
          <a:custGeom>
            <a:avLst/>
            <a:gdLst>
              <a:gd name="connsiteX0" fmla="*/ 447347 w 447788"/>
              <a:gd name="connsiteY0" fmla="*/ 304 h 1721505"/>
              <a:gd name="connsiteX1" fmla="*/ 173516 w 447788"/>
              <a:gd name="connsiteY1" fmla="*/ 670212 h 1721505"/>
              <a:gd name="connsiteX2" fmla="*/ 12151 w 447788"/>
              <a:gd name="connsiteY2" fmla="*/ 1643290 h 1721505"/>
              <a:gd name="connsiteX3" fmla="*/ 21931 w 447788"/>
              <a:gd name="connsiteY3" fmla="*/ 1560163 h 1721505"/>
              <a:gd name="connsiteX4" fmla="*/ 105058 w 447788"/>
              <a:gd name="connsiteY4" fmla="*/ 748450 h 1721505"/>
              <a:gd name="connsiteX5" fmla="*/ 447347 w 447788"/>
              <a:gd name="connsiteY5" fmla="*/ 304 h 172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788" h="1721505">
                <a:moveTo>
                  <a:pt x="447347" y="304"/>
                </a:moveTo>
                <a:cubicBezTo>
                  <a:pt x="458757" y="-12736"/>
                  <a:pt x="246049" y="396381"/>
                  <a:pt x="173516" y="670212"/>
                </a:cubicBezTo>
                <a:cubicBezTo>
                  <a:pt x="100983" y="944043"/>
                  <a:pt x="37415" y="1494965"/>
                  <a:pt x="12151" y="1643290"/>
                </a:cubicBezTo>
                <a:cubicBezTo>
                  <a:pt x="-13113" y="1791615"/>
                  <a:pt x="6447" y="1709303"/>
                  <a:pt x="21931" y="1560163"/>
                </a:cubicBezTo>
                <a:cubicBezTo>
                  <a:pt x="37415" y="1411023"/>
                  <a:pt x="37415" y="1002722"/>
                  <a:pt x="105058" y="748450"/>
                </a:cubicBezTo>
                <a:cubicBezTo>
                  <a:pt x="172701" y="494178"/>
                  <a:pt x="435937" y="13344"/>
                  <a:pt x="447347" y="3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3D427E95-B103-C944-8B16-F7591D456C6A}"/>
              </a:ext>
            </a:extLst>
          </p:cNvPr>
          <p:cNvSpPr/>
          <p:nvPr/>
        </p:nvSpPr>
        <p:spPr>
          <a:xfrm>
            <a:off x="2519364" y="5327641"/>
            <a:ext cx="546728" cy="1078626"/>
          </a:xfrm>
          <a:custGeom>
            <a:avLst/>
            <a:gdLst>
              <a:gd name="connsiteX0" fmla="*/ 533716 w 546728"/>
              <a:gd name="connsiteY0" fmla="*/ 265439 h 1078626"/>
              <a:gd name="connsiteX1" fmla="*/ 152716 w 546728"/>
              <a:gd name="connsiteY1" fmla="*/ 1279 h 1078626"/>
              <a:gd name="connsiteX2" fmla="*/ 316 w 546728"/>
              <a:gd name="connsiteY2" fmla="*/ 179079 h 1078626"/>
              <a:gd name="connsiteX3" fmla="*/ 112076 w 546728"/>
              <a:gd name="connsiteY3" fmla="*/ 494039 h 1078626"/>
              <a:gd name="connsiteX4" fmla="*/ 86676 w 546728"/>
              <a:gd name="connsiteY4" fmla="*/ 438159 h 1078626"/>
              <a:gd name="connsiteX5" fmla="*/ 254316 w 546728"/>
              <a:gd name="connsiteY5" fmla="*/ 803919 h 1078626"/>
              <a:gd name="connsiteX6" fmla="*/ 427036 w 546728"/>
              <a:gd name="connsiteY6" fmla="*/ 1078239 h 1078626"/>
              <a:gd name="connsiteX7" fmla="*/ 300036 w 546728"/>
              <a:gd name="connsiteY7" fmla="*/ 849639 h 1078626"/>
              <a:gd name="connsiteX8" fmla="*/ 162876 w 546728"/>
              <a:gd name="connsiteY8" fmla="*/ 295919 h 1078626"/>
              <a:gd name="connsiteX9" fmla="*/ 264476 w 546728"/>
              <a:gd name="connsiteY9" fmla="*/ 519439 h 1078626"/>
              <a:gd name="connsiteX10" fmla="*/ 259396 w 546728"/>
              <a:gd name="connsiteY10" fmla="*/ 316239 h 1078626"/>
              <a:gd name="connsiteX11" fmla="*/ 406716 w 546728"/>
              <a:gd name="connsiteY11" fmla="*/ 427999 h 1078626"/>
              <a:gd name="connsiteX12" fmla="*/ 381316 w 546728"/>
              <a:gd name="connsiteY12" fmla="*/ 285759 h 1078626"/>
              <a:gd name="connsiteX13" fmla="*/ 452436 w 546728"/>
              <a:gd name="connsiteY13" fmla="*/ 336559 h 1078626"/>
              <a:gd name="connsiteX14" fmla="*/ 533716 w 546728"/>
              <a:gd name="connsiteY14" fmla="*/ 265439 h 107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6728" h="1078626">
                <a:moveTo>
                  <a:pt x="533716" y="265439"/>
                </a:moveTo>
                <a:cubicBezTo>
                  <a:pt x="483763" y="209559"/>
                  <a:pt x="241616" y="15672"/>
                  <a:pt x="152716" y="1279"/>
                </a:cubicBezTo>
                <a:cubicBezTo>
                  <a:pt x="63816" y="-13114"/>
                  <a:pt x="7089" y="96952"/>
                  <a:pt x="316" y="179079"/>
                </a:cubicBezTo>
                <a:cubicBezTo>
                  <a:pt x="-6457" y="261206"/>
                  <a:pt x="97683" y="450859"/>
                  <a:pt x="112076" y="494039"/>
                </a:cubicBezTo>
                <a:cubicBezTo>
                  <a:pt x="126469" y="537219"/>
                  <a:pt x="86676" y="438159"/>
                  <a:pt x="86676" y="438159"/>
                </a:cubicBezTo>
                <a:cubicBezTo>
                  <a:pt x="110383" y="489806"/>
                  <a:pt x="197589" y="697239"/>
                  <a:pt x="254316" y="803919"/>
                </a:cubicBezTo>
                <a:cubicBezTo>
                  <a:pt x="311043" y="910599"/>
                  <a:pt x="419416" y="1070619"/>
                  <a:pt x="427036" y="1078239"/>
                </a:cubicBezTo>
                <a:cubicBezTo>
                  <a:pt x="434656" y="1085859"/>
                  <a:pt x="344063" y="980026"/>
                  <a:pt x="300036" y="849639"/>
                </a:cubicBezTo>
                <a:cubicBezTo>
                  <a:pt x="256009" y="719252"/>
                  <a:pt x="168803" y="350952"/>
                  <a:pt x="162876" y="295919"/>
                </a:cubicBezTo>
                <a:cubicBezTo>
                  <a:pt x="156949" y="240886"/>
                  <a:pt x="248390" y="516052"/>
                  <a:pt x="264476" y="519439"/>
                </a:cubicBezTo>
                <a:cubicBezTo>
                  <a:pt x="280562" y="522826"/>
                  <a:pt x="235689" y="331479"/>
                  <a:pt x="259396" y="316239"/>
                </a:cubicBezTo>
                <a:cubicBezTo>
                  <a:pt x="283103" y="300999"/>
                  <a:pt x="386396" y="433079"/>
                  <a:pt x="406716" y="427999"/>
                </a:cubicBezTo>
                <a:cubicBezTo>
                  <a:pt x="427036" y="422919"/>
                  <a:pt x="373696" y="300999"/>
                  <a:pt x="381316" y="285759"/>
                </a:cubicBezTo>
                <a:cubicBezTo>
                  <a:pt x="388936" y="270519"/>
                  <a:pt x="429576" y="341639"/>
                  <a:pt x="452436" y="336559"/>
                </a:cubicBezTo>
                <a:cubicBezTo>
                  <a:pt x="475296" y="331479"/>
                  <a:pt x="583669" y="321319"/>
                  <a:pt x="533716" y="26543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BE46CE54-1FD6-F359-FD31-B263448CD8F4}"/>
              </a:ext>
            </a:extLst>
          </p:cNvPr>
          <p:cNvSpPr/>
          <p:nvPr/>
        </p:nvSpPr>
        <p:spPr>
          <a:xfrm>
            <a:off x="3001442" y="5066712"/>
            <a:ext cx="900296" cy="2051672"/>
          </a:xfrm>
          <a:custGeom>
            <a:avLst/>
            <a:gdLst>
              <a:gd name="connsiteX0" fmla="*/ 838 w 900296"/>
              <a:gd name="connsiteY0" fmla="*/ 653368 h 2051672"/>
              <a:gd name="connsiteX1" fmla="*/ 397078 w 900296"/>
              <a:gd name="connsiteY1" fmla="*/ 1303608 h 2051672"/>
              <a:gd name="connsiteX2" fmla="*/ 381838 w 900296"/>
              <a:gd name="connsiteY2" fmla="*/ 1135968 h 2051672"/>
              <a:gd name="connsiteX3" fmla="*/ 640918 w 900296"/>
              <a:gd name="connsiteY3" fmla="*/ 1450928 h 2051672"/>
              <a:gd name="connsiteX4" fmla="*/ 610438 w 900296"/>
              <a:gd name="connsiteY4" fmla="*/ 1389968 h 2051672"/>
              <a:gd name="connsiteX5" fmla="*/ 894918 w 900296"/>
              <a:gd name="connsiteY5" fmla="*/ 2035128 h 2051672"/>
              <a:gd name="connsiteX6" fmla="*/ 778078 w 900296"/>
              <a:gd name="connsiteY6" fmla="*/ 1745568 h 2051672"/>
              <a:gd name="connsiteX7" fmla="*/ 549478 w 900296"/>
              <a:gd name="connsiteY7" fmla="*/ 546688 h 2051672"/>
              <a:gd name="connsiteX8" fmla="*/ 600278 w 900296"/>
              <a:gd name="connsiteY8" fmla="*/ 907368 h 2051672"/>
              <a:gd name="connsiteX9" fmla="*/ 625678 w 900296"/>
              <a:gd name="connsiteY9" fmla="*/ 3128 h 2051672"/>
              <a:gd name="connsiteX10" fmla="*/ 483438 w 900296"/>
              <a:gd name="connsiteY10" fmla="*/ 612728 h 2051672"/>
              <a:gd name="connsiteX11" fmla="*/ 249758 w 900296"/>
              <a:gd name="connsiteY11" fmla="*/ 694008 h 2051672"/>
              <a:gd name="connsiteX12" fmla="*/ 46558 w 900296"/>
              <a:gd name="connsiteY12" fmla="*/ 511128 h 2051672"/>
              <a:gd name="connsiteX13" fmla="*/ 285318 w 900296"/>
              <a:gd name="connsiteY13" fmla="*/ 912448 h 2051672"/>
              <a:gd name="connsiteX14" fmla="*/ 838 w 900296"/>
              <a:gd name="connsiteY14" fmla="*/ 653368 h 205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0296" h="2051672">
                <a:moveTo>
                  <a:pt x="838" y="653368"/>
                </a:moveTo>
                <a:cubicBezTo>
                  <a:pt x="19465" y="718561"/>
                  <a:pt x="333578" y="1223175"/>
                  <a:pt x="397078" y="1303608"/>
                </a:cubicBezTo>
                <a:cubicBezTo>
                  <a:pt x="460578" y="1384041"/>
                  <a:pt x="341198" y="1111415"/>
                  <a:pt x="381838" y="1135968"/>
                </a:cubicBezTo>
                <a:cubicBezTo>
                  <a:pt x="422478" y="1160521"/>
                  <a:pt x="602818" y="1408595"/>
                  <a:pt x="640918" y="1450928"/>
                </a:cubicBezTo>
                <a:cubicBezTo>
                  <a:pt x="679018" y="1493261"/>
                  <a:pt x="568105" y="1292601"/>
                  <a:pt x="610438" y="1389968"/>
                </a:cubicBezTo>
                <a:cubicBezTo>
                  <a:pt x="652771" y="1487335"/>
                  <a:pt x="866978" y="1975861"/>
                  <a:pt x="894918" y="2035128"/>
                </a:cubicBezTo>
                <a:cubicBezTo>
                  <a:pt x="922858" y="2094395"/>
                  <a:pt x="835651" y="1993641"/>
                  <a:pt x="778078" y="1745568"/>
                </a:cubicBezTo>
                <a:cubicBezTo>
                  <a:pt x="720505" y="1497495"/>
                  <a:pt x="579111" y="686388"/>
                  <a:pt x="549478" y="546688"/>
                </a:cubicBezTo>
                <a:cubicBezTo>
                  <a:pt x="519845" y="406988"/>
                  <a:pt x="587578" y="997961"/>
                  <a:pt x="600278" y="907368"/>
                </a:cubicBezTo>
                <a:cubicBezTo>
                  <a:pt x="612978" y="816775"/>
                  <a:pt x="645151" y="52235"/>
                  <a:pt x="625678" y="3128"/>
                </a:cubicBezTo>
                <a:cubicBezTo>
                  <a:pt x="606205" y="-45979"/>
                  <a:pt x="546091" y="497581"/>
                  <a:pt x="483438" y="612728"/>
                </a:cubicBezTo>
                <a:cubicBezTo>
                  <a:pt x="420785" y="727875"/>
                  <a:pt x="322571" y="710941"/>
                  <a:pt x="249758" y="694008"/>
                </a:cubicBezTo>
                <a:cubicBezTo>
                  <a:pt x="176945" y="677075"/>
                  <a:pt x="40631" y="474721"/>
                  <a:pt x="46558" y="511128"/>
                </a:cubicBezTo>
                <a:cubicBezTo>
                  <a:pt x="52485" y="547535"/>
                  <a:pt x="290398" y="887048"/>
                  <a:pt x="285318" y="912448"/>
                </a:cubicBezTo>
                <a:cubicBezTo>
                  <a:pt x="280238" y="937848"/>
                  <a:pt x="-17789" y="588175"/>
                  <a:pt x="838" y="65336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9648622-65AB-56C0-D5CD-700C76A5484D}"/>
              </a:ext>
            </a:extLst>
          </p:cNvPr>
          <p:cNvSpPr/>
          <p:nvPr/>
        </p:nvSpPr>
        <p:spPr>
          <a:xfrm>
            <a:off x="2910095" y="5755640"/>
            <a:ext cx="92413" cy="499032"/>
          </a:xfrm>
          <a:custGeom>
            <a:avLst/>
            <a:gdLst>
              <a:gd name="connsiteX0" fmla="*/ 5825 w 92413"/>
              <a:gd name="connsiteY0" fmla="*/ 0 h 499032"/>
              <a:gd name="connsiteX1" fmla="*/ 46465 w 92413"/>
              <a:gd name="connsiteY1" fmla="*/ 223520 h 499032"/>
              <a:gd name="connsiteX2" fmla="*/ 5825 w 92413"/>
              <a:gd name="connsiteY2" fmla="*/ 330200 h 499032"/>
              <a:gd name="connsiteX3" fmla="*/ 26145 w 92413"/>
              <a:gd name="connsiteY3" fmla="*/ 431800 h 499032"/>
              <a:gd name="connsiteX4" fmla="*/ 92185 w 92413"/>
              <a:gd name="connsiteY4" fmla="*/ 497840 h 499032"/>
              <a:gd name="connsiteX5" fmla="*/ 745 w 92413"/>
              <a:gd name="connsiteY5" fmla="*/ 375920 h 499032"/>
              <a:gd name="connsiteX6" fmla="*/ 46465 w 92413"/>
              <a:gd name="connsiteY6" fmla="*/ 223520 h 499032"/>
              <a:gd name="connsiteX7" fmla="*/ 5825 w 92413"/>
              <a:gd name="connsiteY7" fmla="*/ 0 h 4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13" h="499032">
                <a:moveTo>
                  <a:pt x="5825" y="0"/>
                </a:moveTo>
                <a:cubicBezTo>
                  <a:pt x="5825" y="0"/>
                  <a:pt x="46465" y="168487"/>
                  <a:pt x="46465" y="223520"/>
                </a:cubicBezTo>
                <a:cubicBezTo>
                  <a:pt x="46465" y="278553"/>
                  <a:pt x="9212" y="295487"/>
                  <a:pt x="5825" y="330200"/>
                </a:cubicBezTo>
                <a:cubicBezTo>
                  <a:pt x="2438" y="364913"/>
                  <a:pt x="11752" y="403860"/>
                  <a:pt x="26145" y="431800"/>
                </a:cubicBezTo>
                <a:cubicBezTo>
                  <a:pt x="40538" y="459740"/>
                  <a:pt x="96418" y="507153"/>
                  <a:pt x="92185" y="497840"/>
                </a:cubicBezTo>
                <a:cubicBezTo>
                  <a:pt x="87952" y="488527"/>
                  <a:pt x="8365" y="421640"/>
                  <a:pt x="745" y="375920"/>
                </a:cubicBezTo>
                <a:cubicBezTo>
                  <a:pt x="-6875" y="330200"/>
                  <a:pt x="46465" y="287867"/>
                  <a:pt x="46465" y="223520"/>
                </a:cubicBezTo>
                <a:cubicBezTo>
                  <a:pt x="46465" y="159173"/>
                  <a:pt x="5825" y="0"/>
                  <a:pt x="582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81A0212B-0EA4-B569-26CA-6A1DBD664FF2}"/>
              </a:ext>
            </a:extLst>
          </p:cNvPr>
          <p:cNvSpPr/>
          <p:nvPr/>
        </p:nvSpPr>
        <p:spPr>
          <a:xfrm>
            <a:off x="2920954" y="5730145"/>
            <a:ext cx="55977" cy="294821"/>
          </a:xfrm>
          <a:custGeom>
            <a:avLst/>
            <a:gdLst>
              <a:gd name="connsiteX0" fmla="*/ 46 w 55977"/>
              <a:gd name="connsiteY0" fmla="*/ 95 h 294821"/>
              <a:gd name="connsiteX1" fmla="*/ 45766 w 55977"/>
              <a:gd name="connsiteY1" fmla="*/ 152495 h 294821"/>
              <a:gd name="connsiteX2" fmla="*/ 15286 w 55977"/>
              <a:gd name="connsiteY2" fmla="*/ 294735 h 294821"/>
              <a:gd name="connsiteX3" fmla="*/ 55926 w 55977"/>
              <a:gd name="connsiteY3" fmla="*/ 132175 h 294821"/>
              <a:gd name="connsiteX4" fmla="*/ 46 w 55977"/>
              <a:gd name="connsiteY4" fmla="*/ 95 h 29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77" h="294821">
                <a:moveTo>
                  <a:pt x="46" y="95"/>
                </a:moveTo>
                <a:cubicBezTo>
                  <a:pt x="-1647" y="3482"/>
                  <a:pt x="43226" y="103388"/>
                  <a:pt x="45766" y="152495"/>
                </a:cubicBezTo>
                <a:cubicBezTo>
                  <a:pt x="48306" y="201602"/>
                  <a:pt x="13593" y="298122"/>
                  <a:pt x="15286" y="294735"/>
                </a:cubicBezTo>
                <a:cubicBezTo>
                  <a:pt x="16979" y="291348"/>
                  <a:pt x="57619" y="180435"/>
                  <a:pt x="55926" y="132175"/>
                </a:cubicBezTo>
                <a:cubicBezTo>
                  <a:pt x="54233" y="83915"/>
                  <a:pt x="1739" y="-3292"/>
                  <a:pt x="46" y="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9746CC88-2D52-7DE1-EEF5-DC0A18950253}"/>
              </a:ext>
            </a:extLst>
          </p:cNvPr>
          <p:cNvSpPr/>
          <p:nvPr/>
        </p:nvSpPr>
        <p:spPr>
          <a:xfrm>
            <a:off x="3027571" y="5867247"/>
            <a:ext cx="438726" cy="518778"/>
          </a:xfrm>
          <a:custGeom>
            <a:avLst/>
            <a:gdLst>
              <a:gd name="connsiteX0" fmla="*/ 109 w 438726"/>
              <a:gd name="connsiteY0" fmla="*/ 153 h 518778"/>
              <a:gd name="connsiteX1" fmla="*/ 91549 w 438726"/>
              <a:gd name="connsiteY1" fmla="*/ 218593 h 518778"/>
              <a:gd name="connsiteX2" fmla="*/ 203309 w 438726"/>
              <a:gd name="connsiteY2" fmla="*/ 345593 h 518778"/>
              <a:gd name="connsiteX3" fmla="*/ 111869 w 438726"/>
              <a:gd name="connsiteY3" fmla="*/ 294793 h 518778"/>
              <a:gd name="connsiteX4" fmla="*/ 436989 w 438726"/>
              <a:gd name="connsiteY4" fmla="*/ 518313 h 518778"/>
              <a:gd name="connsiteX5" fmla="*/ 233789 w 438726"/>
              <a:gd name="connsiteY5" fmla="*/ 350673 h 518778"/>
              <a:gd name="connsiteX6" fmla="*/ 76309 w 438726"/>
              <a:gd name="connsiteY6" fmla="*/ 254153 h 518778"/>
              <a:gd name="connsiteX7" fmla="*/ 109 w 438726"/>
              <a:gd name="connsiteY7" fmla="*/ 153 h 51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726" h="518778">
                <a:moveTo>
                  <a:pt x="109" y="153"/>
                </a:moveTo>
                <a:cubicBezTo>
                  <a:pt x="2649" y="-5774"/>
                  <a:pt x="57682" y="161020"/>
                  <a:pt x="91549" y="218593"/>
                </a:cubicBezTo>
                <a:cubicBezTo>
                  <a:pt x="125416" y="276166"/>
                  <a:pt x="199922" y="332893"/>
                  <a:pt x="203309" y="345593"/>
                </a:cubicBezTo>
                <a:cubicBezTo>
                  <a:pt x="206696" y="358293"/>
                  <a:pt x="72922" y="266006"/>
                  <a:pt x="111869" y="294793"/>
                </a:cubicBezTo>
                <a:cubicBezTo>
                  <a:pt x="150816" y="323580"/>
                  <a:pt x="416669" y="509000"/>
                  <a:pt x="436989" y="518313"/>
                </a:cubicBezTo>
                <a:cubicBezTo>
                  <a:pt x="457309" y="527626"/>
                  <a:pt x="293902" y="394700"/>
                  <a:pt x="233789" y="350673"/>
                </a:cubicBezTo>
                <a:cubicBezTo>
                  <a:pt x="173676" y="306646"/>
                  <a:pt x="112716" y="306646"/>
                  <a:pt x="76309" y="254153"/>
                </a:cubicBezTo>
                <a:cubicBezTo>
                  <a:pt x="39902" y="201660"/>
                  <a:pt x="-2431" y="6080"/>
                  <a:pt x="109" y="1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D7A74731-2059-3CBC-1A10-B0D658ED89DF}"/>
              </a:ext>
            </a:extLst>
          </p:cNvPr>
          <p:cNvSpPr/>
          <p:nvPr/>
        </p:nvSpPr>
        <p:spPr>
          <a:xfrm>
            <a:off x="2936217" y="6339827"/>
            <a:ext cx="370987" cy="386115"/>
          </a:xfrm>
          <a:custGeom>
            <a:avLst/>
            <a:gdLst>
              <a:gd name="connsiteX0" fmla="*/ 23 w 370987"/>
              <a:gd name="connsiteY0" fmla="*/ 13 h 386115"/>
              <a:gd name="connsiteX1" fmla="*/ 264183 w 370987"/>
              <a:gd name="connsiteY1" fmla="*/ 228613 h 386115"/>
              <a:gd name="connsiteX2" fmla="*/ 370863 w 370987"/>
              <a:gd name="connsiteY2" fmla="*/ 386093 h 386115"/>
              <a:gd name="connsiteX3" fmla="*/ 279423 w 370987"/>
              <a:gd name="connsiteY3" fmla="*/ 218453 h 386115"/>
              <a:gd name="connsiteX4" fmla="*/ 23 w 370987"/>
              <a:gd name="connsiteY4" fmla="*/ 13 h 38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987" h="386115">
                <a:moveTo>
                  <a:pt x="23" y="13"/>
                </a:moveTo>
                <a:cubicBezTo>
                  <a:pt x="-2517" y="1706"/>
                  <a:pt x="202376" y="164266"/>
                  <a:pt x="264183" y="228613"/>
                </a:cubicBezTo>
                <a:cubicBezTo>
                  <a:pt x="325990" y="292960"/>
                  <a:pt x="368323" y="387786"/>
                  <a:pt x="370863" y="386093"/>
                </a:cubicBezTo>
                <a:cubicBezTo>
                  <a:pt x="373403" y="384400"/>
                  <a:pt x="336996" y="279413"/>
                  <a:pt x="279423" y="218453"/>
                </a:cubicBezTo>
                <a:cubicBezTo>
                  <a:pt x="221850" y="157493"/>
                  <a:pt x="2563" y="-1680"/>
                  <a:pt x="23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87D9AE37-7ACE-CBD4-94F2-CEA49BE7EF83}"/>
              </a:ext>
            </a:extLst>
          </p:cNvPr>
          <p:cNvSpPr/>
          <p:nvPr/>
        </p:nvSpPr>
        <p:spPr>
          <a:xfrm>
            <a:off x="3437012" y="5954785"/>
            <a:ext cx="348114" cy="864604"/>
          </a:xfrm>
          <a:custGeom>
            <a:avLst/>
            <a:gdLst>
              <a:gd name="connsiteX0" fmla="*/ 2148 w 348114"/>
              <a:gd name="connsiteY0" fmla="*/ 4055 h 864604"/>
              <a:gd name="connsiteX1" fmla="*/ 78348 w 348114"/>
              <a:gd name="connsiteY1" fmla="*/ 293615 h 864604"/>
              <a:gd name="connsiteX2" fmla="*/ 332348 w 348114"/>
              <a:gd name="connsiteY2" fmla="*/ 832095 h 864604"/>
              <a:gd name="connsiteX3" fmla="*/ 301868 w 348114"/>
              <a:gd name="connsiteY3" fmla="*/ 771135 h 864604"/>
              <a:gd name="connsiteX4" fmla="*/ 144388 w 348114"/>
              <a:gd name="connsiteY4" fmla="*/ 496815 h 864604"/>
              <a:gd name="connsiteX5" fmla="*/ 2148 w 348114"/>
              <a:gd name="connsiteY5" fmla="*/ 4055 h 86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14" h="864604">
                <a:moveTo>
                  <a:pt x="2148" y="4055"/>
                </a:moveTo>
                <a:cubicBezTo>
                  <a:pt x="-8859" y="-29812"/>
                  <a:pt x="23315" y="155608"/>
                  <a:pt x="78348" y="293615"/>
                </a:cubicBezTo>
                <a:cubicBezTo>
                  <a:pt x="133381" y="431622"/>
                  <a:pt x="295095" y="752508"/>
                  <a:pt x="332348" y="832095"/>
                </a:cubicBezTo>
                <a:cubicBezTo>
                  <a:pt x="369601" y="911682"/>
                  <a:pt x="333195" y="827015"/>
                  <a:pt x="301868" y="771135"/>
                </a:cubicBezTo>
                <a:cubicBezTo>
                  <a:pt x="270541" y="715255"/>
                  <a:pt x="197728" y="620428"/>
                  <a:pt x="144388" y="496815"/>
                </a:cubicBezTo>
                <a:cubicBezTo>
                  <a:pt x="91048" y="373202"/>
                  <a:pt x="13155" y="37922"/>
                  <a:pt x="2148" y="40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7C0A2852-F802-DCAF-D87F-F6D7FFC48054}"/>
              </a:ext>
            </a:extLst>
          </p:cNvPr>
          <p:cNvSpPr/>
          <p:nvPr/>
        </p:nvSpPr>
        <p:spPr>
          <a:xfrm>
            <a:off x="3439115" y="6420463"/>
            <a:ext cx="355860" cy="462967"/>
          </a:xfrm>
          <a:custGeom>
            <a:avLst/>
            <a:gdLst>
              <a:gd name="connsiteX0" fmla="*/ 198165 w 355860"/>
              <a:gd name="connsiteY0" fmla="*/ 657 h 462967"/>
              <a:gd name="connsiteX1" fmla="*/ 325165 w 355860"/>
              <a:gd name="connsiteY1" fmla="*/ 198777 h 462967"/>
              <a:gd name="connsiteX2" fmla="*/ 243885 w 355860"/>
              <a:gd name="connsiteY2" fmla="*/ 351177 h 462967"/>
              <a:gd name="connsiteX3" fmla="*/ 142285 w 355860"/>
              <a:gd name="connsiteY3" fmla="*/ 401977 h 462967"/>
              <a:gd name="connsiteX4" fmla="*/ 45 w 355860"/>
              <a:gd name="connsiteY4" fmla="*/ 401977 h 462967"/>
              <a:gd name="connsiteX5" fmla="*/ 157525 w 355860"/>
              <a:gd name="connsiteY5" fmla="*/ 376577 h 462967"/>
              <a:gd name="connsiteX6" fmla="*/ 264205 w 355860"/>
              <a:gd name="connsiteY6" fmla="*/ 381657 h 462967"/>
              <a:gd name="connsiteX7" fmla="*/ 355645 w 355860"/>
              <a:gd name="connsiteY7" fmla="*/ 462937 h 462967"/>
              <a:gd name="connsiteX8" fmla="*/ 289605 w 355860"/>
              <a:gd name="connsiteY8" fmla="*/ 371497 h 462967"/>
              <a:gd name="connsiteX9" fmla="*/ 289605 w 355860"/>
              <a:gd name="connsiteY9" fmla="*/ 310537 h 462967"/>
              <a:gd name="connsiteX10" fmla="*/ 304845 w 355860"/>
              <a:gd name="connsiteY10" fmla="*/ 269897 h 462967"/>
              <a:gd name="connsiteX11" fmla="*/ 198165 w 355860"/>
              <a:gd name="connsiteY11" fmla="*/ 657 h 4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860" h="462967">
                <a:moveTo>
                  <a:pt x="198165" y="657"/>
                </a:moveTo>
                <a:cubicBezTo>
                  <a:pt x="201552" y="-11196"/>
                  <a:pt x="317545" y="140357"/>
                  <a:pt x="325165" y="198777"/>
                </a:cubicBezTo>
                <a:cubicBezTo>
                  <a:pt x="332785" y="257197"/>
                  <a:pt x="274365" y="317310"/>
                  <a:pt x="243885" y="351177"/>
                </a:cubicBezTo>
                <a:cubicBezTo>
                  <a:pt x="213405" y="385044"/>
                  <a:pt x="182925" y="393510"/>
                  <a:pt x="142285" y="401977"/>
                </a:cubicBezTo>
                <a:cubicBezTo>
                  <a:pt x="101645" y="410444"/>
                  <a:pt x="-2495" y="406210"/>
                  <a:pt x="45" y="401977"/>
                </a:cubicBezTo>
                <a:cubicBezTo>
                  <a:pt x="2585" y="397744"/>
                  <a:pt x="113498" y="379964"/>
                  <a:pt x="157525" y="376577"/>
                </a:cubicBezTo>
                <a:cubicBezTo>
                  <a:pt x="201552" y="373190"/>
                  <a:pt x="231185" y="367264"/>
                  <a:pt x="264205" y="381657"/>
                </a:cubicBezTo>
                <a:cubicBezTo>
                  <a:pt x="297225" y="396050"/>
                  <a:pt x="351412" y="464630"/>
                  <a:pt x="355645" y="462937"/>
                </a:cubicBezTo>
                <a:cubicBezTo>
                  <a:pt x="359878" y="461244"/>
                  <a:pt x="300612" y="396897"/>
                  <a:pt x="289605" y="371497"/>
                </a:cubicBezTo>
                <a:cubicBezTo>
                  <a:pt x="278598" y="346097"/>
                  <a:pt x="287065" y="327470"/>
                  <a:pt x="289605" y="310537"/>
                </a:cubicBezTo>
                <a:cubicBezTo>
                  <a:pt x="292145" y="293604"/>
                  <a:pt x="315005" y="317310"/>
                  <a:pt x="304845" y="269897"/>
                </a:cubicBezTo>
                <a:cubicBezTo>
                  <a:pt x="294685" y="222484"/>
                  <a:pt x="194778" y="12510"/>
                  <a:pt x="198165" y="6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D2589208-F416-5B3A-E4DE-6005AD5F90B0}"/>
              </a:ext>
            </a:extLst>
          </p:cNvPr>
          <p:cNvSpPr/>
          <p:nvPr/>
        </p:nvSpPr>
        <p:spPr>
          <a:xfrm>
            <a:off x="7208189" y="4921497"/>
            <a:ext cx="79439" cy="254219"/>
          </a:xfrm>
          <a:custGeom>
            <a:avLst/>
            <a:gdLst>
              <a:gd name="connsiteX0" fmla="*/ 1096 w 79439"/>
              <a:gd name="connsiteY0" fmla="*/ 23 h 254219"/>
              <a:gd name="connsiteX1" fmla="*/ 32870 w 79439"/>
              <a:gd name="connsiteY1" fmla="*/ 127121 h 254219"/>
              <a:gd name="connsiteX2" fmla="*/ 29340 w 79439"/>
              <a:gd name="connsiteY2" fmla="*/ 183609 h 254219"/>
              <a:gd name="connsiteX3" fmla="*/ 1096 w 79439"/>
              <a:gd name="connsiteY3" fmla="*/ 254219 h 254219"/>
              <a:gd name="connsiteX4" fmla="*/ 22279 w 79439"/>
              <a:gd name="connsiteY4" fmla="*/ 183609 h 254219"/>
              <a:gd name="connsiteX5" fmla="*/ 78767 w 79439"/>
              <a:gd name="connsiteY5" fmla="*/ 137712 h 254219"/>
              <a:gd name="connsiteX6" fmla="*/ 1096 w 79439"/>
              <a:gd name="connsiteY6" fmla="*/ 23 h 2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39" h="254219">
                <a:moveTo>
                  <a:pt x="1096" y="23"/>
                </a:moveTo>
                <a:cubicBezTo>
                  <a:pt x="-6554" y="-1742"/>
                  <a:pt x="28163" y="96523"/>
                  <a:pt x="32870" y="127121"/>
                </a:cubicBezTo>
                <a:cubicBezTo>
                  <a:pt x="37577" y="157719"/>
                  <a:pt x="34636" y="162426"/>
                  <a:pt x="29340" y="183609"/>
                </a:cubicBezTo>
                <a:cubicBezTo>
                  <a:pt x="24044" y="204792"/>
                  <a:pt x="2273" y="254219"/>
                  <a:pt x="1096" y="254219"/>
                </a:cubicBezTo>
                <a:cubicBezTo>
                  <a:pt x="-81" y="254219"/>
                  <a:pt x="9334" y="203027"/>
                  <a:pt x="22279" y="183609"/>
                </a:cubicBezTo>
                <a:cubicBezTo>
                  <a:pt x="35224" y="164191"/>
                  <a:pt x="85828" y="167721"/>
                  <a:pt x="78767" y="137712"/>
                </a:cubicBezTo>
                <a:cubicBezTo>
                  <a:pt x="71706" y="107703"/>
                  <a:pt x="8746" y="1788"/>
                  <a:pt x="1096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4F406B24-35D6-837D-BA34-D7B0BD39DA45}"/>
              </a:ext>
            </a:extLst>
          </p:cNvPr>
          <p:cNvSpPr/>
          <p:nvPr/>
        </p:nvSpPr>
        <p:spPr>
          <a:xfrm>
            <a:off x="6950939" y="5182777"/>
            <a:ext cx="233831" cy="98854"/>
          </a:xfrm>
          <a:custGeom>
            <a:avLst/>
            <a:gdLst>
              <a:gd name="connsiteX0" fmla="*/ 619 w 233831"/>
              <a:gd name="connsiteY0" fmla="*/ 98854 h 98854"/>
              <a:gd name="connsiteX1" fmla="*/ 145370 w 233831"/>
              <a:gd name="connsiteY1" fmla="*/ 24713 h 98854"/>
              <a:gd name="connsiteX2" fmla="*/ 233632 w 233831"/>
              <a:gd name="connsiteY2" fmla="*/ 0 h 98854"/>
              <a:gd name="connsiteX3" fmla="*/ 166553 w 233831"/>
              <a:gd name="connsiteY3" fmla="*/ 24713 h 98854"/>
              <a:gd name="connsiteX4" fmla="*/ 74760 w 233831"/>
              <a:gd name="connsiteY4" fmla="*/ 3530 h 98854"/>
              <a:gd name="connsiteX5" fmla="*/ 92412 w 233831"/>
              <a:gd name="connsiteY5" fmla="*/ 24713 h 98854"/>
              <a:gd name="connsiteX6" fmla="*/ 619 w 233831"/>
              <a:gd name="connsiteY6" fmla="*/ 98854 h 9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831" h="98854">
                <a:moveTo>
                  <a:pt x="619" y="98854"/>
                </a:moveTo>
                <a:cubicBezTo>
                  <a:pt x="9445" y="98854"/>
                  <a:pt x="106535" y="41189"/>
                  <a:pt x="145370" y="24713"/>
                </a:cubicBezTo>
                <a:cubicBezTo>
                  <a:pt x="184206" y="8237"/>
                  <a:pt x="230102" y="0"/>
                  <a:pt x="233632" y="0"/>
                </a:cubicBezTo>
                <a:cubicBezTo>
                  <a:pt x="237162" y="0"/>
                  <a:pt x="193032" y="24125"/>
                  <a:pt x="166553" y="24713"/>
                </a:cubicBezTo>
                <a:cubicBezTo>
                  <a:pt x="140074" y="25301"/>
                  <a:pt x="74760" y="3530"/>
                  <a:pt x="74760" y="3530"/>
                </a:cubicBezTo>
                <a:cubicBezTo>
                  <a:pt x="62403" y="3530"/>
                  <a:pt x="104769" y="11768"/>
                  <a:pt x="92412" y="24713"/>
                </a:cubicBezTo>
                <a:cubicBezTo>
                  <a:pt x="80055" y="37658"/>
                  <a:pt x="-8207" y="98854"/>
                  <a:pt x="619" y="988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DC4E727D-1850-BAFB-917D-98B3BB8A33D9}"/>
              </a:ext>
            </a:extLst>
          </p:cNvPr>
          <p:cNvSpPr/>
          <p:nvPr/>
        </p:nvSpPr>
        <p:spPr>
          <a:xfrm>
            <a:off x="3734739" y="6221551"/>
            <a:ext cx="2905535" cy="2205966"/>
          </a:xfrm>
          <a:custGeom>
            <a:avLst/>
            <a:gdLst>
              <a:gd name="connsiteX0" fmla="*/ 280213 w 2905535"/>
              <a:gd name="connsiteY0" fmla="*/ 573 h 2205966"/>
              <a:gd name="connsiteX1" fmla="*/ 784709 w 2905535"/>
              <a:gd name="connsiteY1" fmla="*/ 1114670 h 2205966"/>
              <a:gd name="connsiteX2" fmla="*/ 774199 w 2905535"/>
              <a:gd name="connsiteY2" fmla="*/ 809870 h 2205966"/>
              <a:gd name="connsiteX3" fmla="*/ 1404820 w 2905535"/>
              <a:gd name="connsiteY3" fmla="*/ 1314366 h 2205966"/>
              <a:gd name="connsiteX4" fmla="*/ 1152571 w 2905535"/>
              <a:gd name="connsiteY4" fmla="*/ 1335387 h 2205966"/>
              <a:gd name="connsiteX5" fmla="*/ 1572985 w 2905535"/>
              <a:gd name="connsiteY5" fmla="*/ 1587635 h 2205966"/>
              <a:gd name="connsiteX6" fmla="*/ 1215633 w 2905535"/>
              <a:gd name="connsiteY6" fmla="*/ 1556104 h 2205966"/>
              <a:gd name="connsiteX7" fmla="*/ 2287689 w 2905535"/>
              <a:gd name="connsiteY7" fmla="*/ 1913456 h 2205966"/>
              <a:gd name="connsiteX8" fmla="*/ 1993399 w 2905535"/>
              <a:gd name="connsiteY8" fmla="*/ 1881925 h 2205966"/>
              <a:gd name="connsiteX9" fmla="*/ 2823716 w 2905535"/>
              <a:gd name="connsiteY9" fmla="*/ 2197235 h 2205966"/>
              <a:gd name="connsiteX10" fmla="*/ 2697592 w 2905535"/>
              <a:gd name="connsiteY10" fmla="*/ 2123663 h 2205966"/>
              <a:gd name="connsiteX11" fmla="*/ 1257675 w 2905535"/>
              <a:gd name="connsiteY11" fmla="*/ 2186725 h 2205966"/>
              <a:gd name="connsiteX12" fmla="*/ 952875 w 2905535"/>
              <a:gd name="connsiteY12" fmla="*/ 1818863 h 2205966"/>
              <a:gd name="connsiteX13" fmla="*/ 6944 w 2905535"/>
              <a:gd name="connsiteY13" fmla="*/ 809870 h 2205966"/>
              <a:gd name="connsiteX14" fmla="*/ 511440 w 2905535"/>
              <a:gd name="connsiteY14" fmla="*/ 1282835 h 2205966"/>
              <a:gd name="connsiteX15" fmla="*/ 280213 w 2905535"/>
              <a:gd name="connsiteY15" fmla="*/ 573 h 220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5535" h="2205966">
                <a:moveTo>
                  <a:pt x="280213" y="573"/>
                </a:moveTo>
                <a:cubicBezTo>
                  <a:pt x="325758" y="-27454"/>
                  <a:pt x="702378" y="979787"/>
                  <a:pt x="784709" y="1114670"/>
                </a:cubicBezTo>
                <a:cubicBezTo>
                  <a:pt x="867040" y="1249553"/>
                  <a:pt x="670847" y="776587"/>
                  <a:pt x="774199" y="809870"/>
                </a:cubicBezTo>
                <a:cubicBezTo>
                  <a:pt x="877551" y="843153"/>
                  <a:pt x="1341758" y="1226780"/>
                  <a:pt x="1404820" y="1314366"/>
                </a:cubicBezTo>
                <a:cubicBezTo>
                  <a:pt x="1467882" y="1401952"/>
                  <a:pt x="1124544" y="1289842"/>
                  <a:pt x="1152571" y="1335387"/>
                </a:cubicBezTo>
                <a:cubicBezTo>
                  <a:pt x="1180598" y="1380932"/>
                  <a:pt x="1562475" y="1550849"/>
                  <a:pt x="1572985" y="1587635"/>
                </a:cubicBezTo>
                <a:cubicBezTo>
                  <a:pt x="1583495" y="1624421"/>
                  <a:pt x="1096516" y="1501801"/>
                  <a:pt x="1215633" y="1556104"/>
                </a:cubicBezTo>
                <a:cubicBezTo>
                  <a:pt x="1334750" y="1610407"/>
                  <a:pt x="2158061" y="1859153"/>
                  <a:pt x="2287689" y="1913456"/>
                </a:cubicBezTo>
                <a:cubicBezTo>
                  <a:pt x="2417317" y="1967759"/>
                  <a:pt x="1904061" y="1834629"/>
                  <a:pt x="1993399" y="1881925"/>
                </a:cubicBezTo>
                <a:cubicBezTo>
                  <a:pt x="2082737" y="1929221"/>
                  <a:pt x="2706351" y="2156945"/>
                  <a:pt x="2823716" y="2197235"/>
                </a:cubicBezTo>
                <a:cubicBezTo>
                  <a:pt x="2941081" y="2237525"/>
                  <a:pt x="2958599" y="2125415"/>
                  <a:pt x="2697592" y="2123663"/>
                </a:cubicBezTo>
                <a:cubicBezTo>
                  <a:pt x="2436585" y="2121911"/>
                  <a:pt x="1548461" y="2237525"/>
                  <a:pt x="1257675" y="2186725"/>
                </a:cubicBezTo>
                <a:cubicBezTo>
                  <a:pt x="966889" y="2135925"/>
                  <a:pt x="1161330" y="2048339"/>
                  <a:pt x="952875" y="1818863"/>
                </a:cubicBezTo>
                <a:cubicBezTo>
                  <a:pt x="744420" y="1589387"/>
                  <a:pt x="80516" y="899208"/>
                  <a:pt x="6944" y="809870"/>
                </a:cubicBezTo>
                <a:cubicBezTo>
                  <a:pt x="-66628" y="720532"/>
                  <a:pt x="467647" y="1422973"/>
                  <a:pt x="511440" y="1282835"/>
                </a:cubicBezTo>
                <a:cubicBezTo>
                  <a:pt x="555233" y="1142697"/>
                  <a:pt x="234668" y="28600"/>
                  <a:pt x="280213" y="5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61A5DDF1-9CBB-EB88-37D9-5DAC3F44047B}"/>
              </a:ext>
            </a:extLst>
          </p:cNvPr>
          <p:cNvSpPr/>
          <p:nvPr/>
        </p:nvSpPr>
        <p:spPr>
          <a:xfrm>
            <a:off x="6408266" y="5535340"/>
            <a:ext cx="1294530" cy="3032854"/>
          </a:xfrm>
          <a:custGeom>
            <a:avLst/>
            <a:gdLst>
              <a:gd name="connsiteX0" fmla="*/ 1148672 w 1294530"/>
              <a:gd name="connsiteY0" fmla="*/ 3612 h 3032854"/>
              <a:gd name="connsiteX1" fmla="*/ 1201224 w 1294530"/>
              <a:gd name="connsiteY1" fmla="*/ 676274 h 3032854"/>
              <a:gd name="connsiteX2" fmla="*/ 1127651 w 1294530"/>
              <a:gd name="connsiteY2" fmla="*/ 655253 h 3032854"/>
              <a:gd name="connsiteX3" fmla="*/ 917444 w 1294530"/>
              <a:gd name="connsiteY3" fmla="*/ 1338426 h 3032854"/>
              <a:gd name="connsiteX4" fmla="*/ 1043568 w 1294530"/>
              <a:gd name="connsiteY4" fmla="*/ 1138729 h 3032854"/>
              <a:gd name="connsiteX5" fmla="*/ 791320 w 1294530"/>
              <a:gd name="connsiteY5" fmla="*/ 1769350 h 3032854"/>
              <a:gd name="connsiteX6" fmla="*/ 465500 w 1294530"/>
              <a:gd name="connsiteY6" fmla="*/ 2378950 h 3032854"/>
              <a:gd name="connsiteX7" fmla="*/ 696727 w 1294530"/>
              <a:gd name="connsiteY7" fmla="*/ 1916494 h 3032854"/>
              <a:gd name="connsiteX8" fmla="*/ 129168 w 1294530"/>
              <a:gd name="connsiteY8" fmla="*/ 2694260 h 3032854"/>
              <a:gd name="connsiteX9" fmla="*/ 328865 w 1294530"/>
              <a:gd name="connsiteY9" fmla="*/ 2589157 h 3032854"/>
              <a:gd name="connsiteX10" fmla="*/ 3044 w 1294530"/>
              <a:gd name="connsiteY10" fmla="*/ 3030591 h 3032854"/>
              <a:gd name="connsiteX11" fmla="*/ 223762 w 1294530"/>
              <a:gd name="connsiteY11" fmla="*/ 2704770 h 3032854"/>
              <a:gd name="connsiteX12" fmla="*/ 1096120 w 1294530"/>
              <a:gd name="connsiteY12" fmla="*/ 1580163 h 3032854"/>
              <a:gd name="connsiteX13" fmla="*/ 1253775 w 1294530"/>
              <a:gd name="connsiteY13" fmla="*/ 1002094 h 3032854"/>
              <a:gd name="connsiteX14" fmla="*/ 1285306 w 1294530"/>
              <a:gd name="connsiteY14" fmla="*/ 434536 h 3032854"/>
              <a:gd name="connsiteX15" fmla="*/ 1148672 w 1294530"/>
              <a:gd name="connsiteY15" fmla="*/ 3612 h 3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94530" h="3032854">
                <a:moveTo>
                  <a:pt x="1148672" y="3612"/>
                </a:moveTo>
                <a:cubicBezTo>
                  <a:pt x="1134658" y="43902"/>
                  <a:pt x="1204727" y="567667"/>
                  <a:pt x="1201224" y="676274"/>
                </a:cubicBezTo>
                <a:cubicBezTo>
                  <a:pt x="1197721" y="784881"/>
                  <a:pt x="1174948" y="544894"/>
                  <a:pt x="1127651" y="655253"/>
                </a:cubicBezTo>
                <a:cubicBezTo>
                  <a:pt x="1080354" y="765612"/>
                  <a:pt x="931458" y="1257847"/>
                  <a:pt x="917444" y="1338426"/>
                </a:cubicBezTo>
                <a:cubicBezTo>
                  <a:pt x="903430" y="1419005"/>
                  <a:pt x="1064589" y="1066908"/>
                  <a:pt x="1043568" y="1138729"/>
                </a:cubicBezTo>
                <a:cubicBezTo>
                  <a:pt x="1022547" y="1210550"/>
                  <a:pt x="887665" y="1562647"/>
                  <a:pt x="791320" y="1769350"/>
                </a:cubicBezTo>
                <a:cubicBezTo>
                  <a:pt x="694975" y="1976053"/>
                  <a:pt x="481265" y="2354426"/>
                  <a:pt x="465500" y="2378950"/>
                </a:cubicBezTo>
                <a:cubicBezTo>
                  <a:pt x="449735" y="2403474"/>
                  <a:pt x="752782" y="1863942"/>
                  <a:pt x="696727" y="1916494"/>
                </a:cubicBezTo>
                <a:cubicBezTo>
                  <a:pt x="640672" y="1969046"/>
                  <a:pt x="190478" y="2582150"/>
                  <a:pt x="129168" y="2694260"/>
                </a:cubicBezTo>
                <a:cubicBezTo>
                  <a:pt x="67858" y="2806370"/>
                  <a:pt x="349886" y="2533102"/>
                  <a:pt x="328865" y="2589157"/>
                </a:cubicBezTo>
                <a:cubicBezTo>
                  <a:pt x="307844" y="2645212"/>
                  <a:pt x="20561" y="3011322"/>
                  <a:pt x="3044" y="3030591"/>
                </a:cubicBezTo>
                <a:cubicBezTo>
                  <a:pt x="-14473" y="3049860"/>
                  <a:pt x="41583" y="2946508"/>
                  <a:pt x="223762" y="2704770"/>
                </a:cubicBezTo>
                <a:cubicBezTo>
                  <a:pt x="405941" y="2463032"/>
                  <a:pt x="924451" y="1863942"/>
                  <a:pt x="1096120" y="1580163"/>
                </a:cubicBezTo>
                <a:cubicBezTo>
                  <a:pt x="1267789" y="1296384"/>
                  <a:pt x="1222244" y="1193032"/>
                  <a:pt x="1253775" y="1002094"/>
                </a:cubicBezTo>
                <a:cubicBezTo>
                  <a:pt x="1285306" y="811156"/>
                  <a:pt x="1308078" y="599198"/>
                  <a:pt x="1285306" y="434536"/>
                </a:cubicBezTo>
                <a:cubicBezTo>
                  <a:pt x="1262534" y="269874"/>
                  <a:pt x="1162686" y="-36678"/>
                  <a:pt x="1148672" y="36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203708A3-E645-3111-5376-BCA826AFE013}"/>
              </a:ext>
            </a:extLst>
          </p:cNvPr>
          <p:cNvSpPr/>
          <p:nvPr/>
        </p:nvSpPr>
        <p:spPr>
          <a:xfrm>
            <a:off x="4060334" y="3245448"/>
            <a:ext cx="1246067" cy="1552430"/>
          </a:xfrm>
          <a:custGeom>
            <a:avLst/>
            <a:gdLst>
              <a:gd name="connsiteX0" fmla="*/ 782122 w 1246067"/>
              <a:gd name="connsiteY0" fmla="*/ 257606 h 1552430"/>
              <a:gd name="connsiteX1" fmla="*/ 99542 w 1246067"/>
              <a:gd name="connsiteY1" fmla="*/ 1287915 h 1552430"/>
              <a:gd name="connsiteX2" fmla="*/ 228331 w 1246067"/>
              <a:gd name="connsiteY2" fmla="*/ 1178445 h 1552430"/>
              <a:gd name="connsiteX3" fmla="*/ 2951 w 1246067"/>
              <a:gd name="connsiteY3" fmla="*/ 1551932 h 1552430"/>
              <a:gd name="connsiteX4" fmla="*/ 421514 w 1246067"/>
              <a:gd name="connsiteY4" fmla="*/ 1249279 h 1552430"/>
              <a:gd name="connsiteX5" fmla="*/ 1226443 w 1246067"/>
              <a:gd name="connsiteY5" fmla="*/ 869352 h 1552430"/>
              <a:gd name="connsiteX6" fmla="*/ 962427 w 1246067"/>
              <a:gd name="connsiteY6" fmla="*/ 1023898 h 1552430"/>
              <a:gd name="connsiteX7" fmla="*/ 1245762 w 1246067"/>
              <a:gd name="connsiteY7" fmla="*/ 792079 h 1552430"/>
              <a:gd name="connsiteX8" fmla="*/ 1020381 w 1246067"/>
              <a:gd name="connsiteY8" fmla="*/ 689048 h 1552430"/>
              <a:gd name="connsiteX9" fmla="*/ 1168489 w 1246067"/>
              <a:gd name="connsiteY9" fmla="*/ 148135 h 1552430"/>
              <a:gd name="connsiteX10" fmla="*/ 814320 w 1246067"/>
              <a:gd name="connsiteY10" fmla="*/ 495865 h 1552430"/>
              <a:gd name="connsiteX11" fmla="*/ 1200686 w 1246067"/>
              <a:gd name="connsiteY11" fmla="*/ 28 h 1552430"/>
              <a:gd name="connsiteX12" fmla="*/ 698410 w 1246067"/>
              <a:gd name="connsiteY12" fmla="*/ 521622 h 1552430"/>
              <a:gd name="connsiteX13" fmla="*/ 782122 w 1246067"/>
              <a:gd name="connsiteY13" fmla="*/ 257606 h 155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6067" h="1552430">
                <a:moveTo>
                  <a:pt x="782122" y="257606"/>
                </a:moveTo>
                <a:cubicBezTo>
                  <a:pt x="682311" y="385321"/>
                  <a:pt x="191840" y="1134442"/>
                  <a:pt x="99542" y="1287915"/>
                </a:cubicBezTo>
                <a:cubicBezTo>
                  <a:pt x="7243" y="1441388"/>
                  <a:pt x="244429" y="1134442"/>
                  <a:pt x="228331" y="1178445"/>
                </a:cubicBezTo>
                <a:cubicBezTo>
                  <a:pt x="212233" y="1222448"/>
                  <a:pt x="-29246" y="1540126"/>
                  <a:pt x="2951" y="1551932"/>
                </a:cubicBezTo>
                <a:cubicBezTo>
                  <a:pt x="35148" y="1563738"/>
                  <a:pt x="217599" y="1363042"/>
                  <a:pt x="421514" y="1249279"/>
                </a:cubicBezTo>
                <a:cubicBezTo>
                  <a:pt x="625429" y="1135516"/>
                  <a:pt x="1136291" y="906916"/>
                  <a:pt x="1226443" y="869352"/>
                </a:cubicBezTo>
                <a:cubicBezTo>
                  <a:pt x="1316595" y="831789"/>
                  <a:pt x="959207" y="1036777"/>
                  <a:pt x="962427" y="1023898"/>
                </a:cubicBezTo>
                <a:cubicBezTo>
                  <a:pt x="965647" y="1011019"/>
                  <a:pt x="1236103" y="847887"/>
                  <a:pt x="1245762" y="792079"/>
                </a:cubicBezTo>
                <a:cubicBezTo>
                  <a:pt x="1255421" y="736271"/>
                  <a:pt x="1033260" y="796372"/>
                  <a:pt x="1020381" y="689048"/>
                </a:cubicBezTo>
                <a:cubicBezTo>
                  <a:pt x="1007502" y="581724"/>
                  <a:pt x="1202832" y="180332"/>
                  <a:pt x="1168489" y="148135"/>
                </a:cubicBezTo>
                <a:cubicBezTo>
                  <a:pt x="1134146" y="115938"/>
                  <a:pt x="808954" y="520550"/>
                  <a:pt x="814320" y="495865"/>
                </a:cubicBezTo>
                <a:cubicBezTo>
                  <a:pt x="819686" y="471180"/>
                  <a:pt x="1220004" y="-4265"/>
                  <a:pt x="1200686" y="28"/>
                </a:cubicBezTo>
                <a:cubicBezTo>
                  <a:pt x="1181368" y="4321"/>
                  <a:pt x="764951" y="472253"/>
                  <a:pt x="698410" y="521622"/>
                </a:cubicBezTo>
                <a:cubicBezTo>
                  <a:pt x="631869" y="570991"/>
                  <a:pt x="881933" y="129891"/>
                  <a:pt x="782122" y="25760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956D4264-DA25-47D3-0537-E7FB802FA6A0}"/>
              </a:ext>
            </a:extLst>
          </p:cNvPr>
          <p:cNvSpPr/>
          <p:nvPr/>
        </p:nvSpPr>
        <p:spPr>
          <a:xfrm>
            <a:off x="4199020" y="5999511"/>
            <a:ext cx="1656514" cy="1097291"/>
          </a:xfrm>
          <a:custGeom>
            <a:avLst/>
            <a:gdLst>
              <a:gd name="connsiteX0" fmla="*/ 5118 w 1656514"/>
              <a:gd name="connsiteY0" fmla="*/ 1896 h 1097291"/>
              <a:gd name="connsiteX1" fmla="*/ 488594 w 1656514"/>
              <a:gd name="connsiteY1" fmla="*/ 579965 h 1097291"/>
              <a:gd name="connsiteX2" fmla="*/ 425532 w 1656514"/>
              <a:gd name="connsiteY2" fmla="*/ 548434 h 1097291"/>
              <a:gd name="connsiteX3" fmla="*/ 972070 w 1656514"/>
              <a:gd name="connsiteY3" fmla="*/ 664048 h 1097291"/>
              <a:gd name="connsiteX4" fmla="*/ 1339932 w 1656514"/>
              <a:gd name="connsiteY4" fmla="*/ 401289 h 1097291"/>
              <a:gd name="connsiteX5" fmla="*/ 1140235 w 1656514"/>
              <a:gd name="connsiteY5" fmla="*/ 569455 h 1097291"/>
              <a:gd name="connsiteX6" fmla="*/ 1655242 w 1656514"/>
              <a:gd name="connsiteY6" fmla="*/ 75468 h 1097291"/>
              <a:gd name="connsiteX7" fmla="*/ 1276870 w 1656514"/>
              <a:gd name="connsiteY7" fmla="*/ 558944 h 1097291"/>
              <a:gd name="connsiteX8" fmla="*/ 982580 w 1656514"/>
              <a:gd name="connsiteY8" fmla="*/ 1084461 h 1097291"/>
              <a:gd name="connsiteX9" fmla="*/ 572677 w 1656514"/>
              <a:gd name="connsiteY9" fmla="*/ 884765 h 1097291"/>
              <a:gd name="connsiteX10" fmla="*/ 36649 w 1656514"/>
              <a:gd name="connsiteY10" fmla="*/ 327717 h 1097291"/>
              <a:gd name="connsiteX11" fmla="*/ 267877 w 1656514"/>
              <a:gd name="connsiteY11" fmla="*/ 632517 h 1097291"/>
              <a:gd name="connsiteX12" fmla="*/ 236346 w 1656514"/>
              <a:gd name="connsiteY12" fmla="*/ 401289 h 1097291"/>
              <a:gd name="connsiteX13" fmla="*/ 5118 w 1656514"/>
              <a:gd name="connsiteY13" fmla="*/ 1896 h 109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6514" h="1097291">
                <a:moveTo>
                  <a:pt x="5118" y="1896"/>
                </a:moveTo>
                <a:cubicBezTo>
                  <a:pt x="47159" y="31675"/>
                  <a:pt x="488594" y="579965"/>
                  <a:pt x="488594" y="579965"/>
                </a:cubicBezTo>
                <a:cubicBezTo>
                  <a:pt x="558663" y="671055"/>
                  <a:pt x="344953" y="534420"/>
                  <a:pt x="425532" y="548434"/>
                </a:cubicBezTo>
                <a:cubicBezTo>
                  <a:pt x="506111" y="562448"/>
                  <a:pt x="819670" y="688572"/>
                  <a:pt x="972070" y="664048"/>
                </a:cubicBezTo>
                <a:cubicBezTo>
                  <a:pt x="1124470" y="639524"/>
                  <a:pt x="1311905" y="417054"/>
                  <a:pt x="1339932" y="401289"/>
                </a:cubicBezTo>
                <a:cubicBezTo>
                  <a:pt x="1367959" y="385524"/>
                  <a:pt x="1087683" y="623758"/>
                  <a:pt x="1140235" y="569455"/>
                </a:cubicBezTo>
                <a:cubicBezTo>
                  <a:pt x="1192787" y="515152"/>
                  <a:pt x="1632470" y="77220"/>
                  <a:pt x="1655242" y="75468"/>
                </a:cubicBezTo>
                <a:cubicBezTo>
                  <a:pt x="1678014" y="73716"/>
                  <a:pt x="1388980" y="390779"/>
                  <a:pt x="1276870" y="558944"/>
                </a:cubicBezTo>
                <a:cubicBezTo>
                  <a:pt x="1164760" y="727109"/>
                  <a:pt x="1099946" y="1030158"/>
                  <a:pt x="982580" y="1084461"/>
                </a:cubicBezTo>
                <a:cubicBezTo>
                  <a:pt x="865215" y="1138765"/>
                  <a:pt x="730332" y="1010889"/>
                  <a:pt x="572677" y="884765"/>
                </a:cubicBezTo>
                <a:cubicBezTo>
                  <a:pt x="415022" y="758641"/>
                  <a:pt x="87449" y="369758"/>
                  <a:pt x="36649" y="327717"/>
                </a:cubicBezTo>
                <a:cubicBezTo>
                  <a:pt x="-14151" y="285676"/>
                  <a:pt x="234594" y="620255"/>
                  <a:pt x="267877" y="632517"/>
                </a:cubicBezTo>
                <a:cubicBezTo>
                  <a:pt x="301160" y="644779"/>
                  <a:pt x="280139" y="501137"/>
                  <a:pt x="236346" y="401289"/>
                </a:cubicBezTo>
                <a:cubicBezTo>
                  <a:pt x="192553" y="301441"/>
                  <a:pt x="-36923" y="-27883"/>
                  <a:pt x="5118" y="189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9EC9972F-01AF-D5CA-C536-3A376F624D6A}"/>
              </a:ext>
            </a:extLst>
          </p:cNvPr>
          <p:cNvSpPr/>
          <p:nvPr/>
        </p:nvSpPr>
        <p:spPr>
          <a:xfrm>
            <a:off x="4347116" y="4714348"/>
            <a:ext cx="327202" cy="150085"/>
          </a:xfrm>
          <a:custGeom>
            <a:avLst/>
            <a:gdLst>
              <a:gd name="connsiteX0" fmla="*/ 32 w 327202"/>
              <a:gd name="connsiteY0" fmla="*/ 149960 h 150085"/>
              <a:gd name="connsiteX1" fmla="*/ 194904 w 327202"/>
              <a:gd name="connsiteY1" fmla="*/ 48777 h 150085"/>
              <a:gd name="connsiteX2" fmla="*/ 326068 w 327202"/>
              <a:gd name="connsiteY2" fmla="*/ 7554 h 150085"/>
              <a:gd name="connsiteX3" fmla="*/ 254864 w 327202"/>
              <a:gd name="connsiteY3" fmla="*/ 18796 h 150085"/>
              <a:gd name="connsiteX4" fmla="*/ 191156 w 327202"/>
              <a:gd name="connsiteY4" fmla="*/ 59 h 150085"/>
              <a:gd name="connsiteX5" fmla="*/ 209894 w 327202"/>
              <a:gd name="connsiteY5" fmla="*/ 26291 h 150085"/>
              <a:gd name="connsiteX6" fmla="*/ 32 w 327202"/>
              <a:gd name="connsiteY6" fmla="*/ 149960 h 15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202" h="150085">
                <a:moveTo>
                  <a:pt x="32" y="149960"/>
                </a:moveTo>
                <a:cubicBezTo>
                  <a:pt x="-2466" y="153708"/>
                  <a:pt x="140565" y="72511"/>
                  <a:pt x="194904" y="48777"/>
                </a:cubicBezTo>
                <a:cubicBezTo>
                  <a:pt x="249243" y="25043"/>
                  <a:pt x="316075" y="12551"/>
                  <a:pt x="326068" y="7554"/>
                </a:cubicBezTo>
                <a:cubicBezTo>
                  <a:pt x="336061" y="2557"/>
                  <a:pt x="277349" y="20045"/>
                  <a:pt x="254864" y="18796"/>
                </a:cubicBezTo>
                <a:cubicBezTo>
                  <a:pt x="232379" y="17547"/>
                  <a:pt x="198651" y="-1190"/>
                  <a:pt x="191156" y="59"/>
                </a:cubicBezTo>
                <a:cubicBezTo>
                  <a:pt x="183661" y="1308"/>
                  <a:pt x="234878" y="5680"/>
                  <a:pt x="209894" y="26291"/>
                </a:cubicBezTo>
                <a:cubicBezTo>
                  <a:pt x="184910" y="46902"/>
                  <a:pt x="2530" y="146212"/>
                  <a:pt x="32" y="1499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1CCEED40-F7DC-8C4F-AC56-027924578D3E}"/>
              </a:ext>
            </a:extLst>
          </p:cNvPr>
          <p:cNvSpPr/>
          <p:nvPr/>
        </p:nvSpPr>
        <p:spPr>
          <a:xfrm>
            <a:off x="3153239" y="3071569"/>
            <a:ext cx="2086661" cy="4673832"/>
          </a:xfrm>
          <a:custGeom>
            <a:avLst/>
            <a:gdLst>
              <a:gd name="connsiteX0" fmla="*/ 2050357 w 2086661"/>
              <a:gd name="connsiteY0" fmla="*/ 1569 h 4673832"/>
              <a:gd name="connsiteX1" fmla="*/ 1645004 w 2086661"/>
              <a:gd name="connsiteY1" fmla="*/ 670872 h 4673832"/>
              <a:gd name="connsiteX2" fmla="*/ 1135957 w 2086661"/>
              <a:gd name="connsiteY2" fmla="*/ 1293041 h 4673832"/>
              <a:gd name="connsiteX3" fmla="*/ 1286786 w 2086661"/>
              <a:gd name="connsiteY3" fmla="*/ 1443870 h 4673832"/>
              <a:gd name="connsiteX4" fmla="*/ 937994 w 2086661"/>
              <a:gd name="connsiteY4" fmla="*/ 2292283 h 4673832"/>
              <a:gd name="connsiteX5" fmla="*/ 1051116 w 2086661"/>
              <a:gd name="connsiteY5" fmla="*/ 3168975 h 4673832"/>
              <a:gd name="connsiteX6" fmla="*/ 919140 w 2086661"/>
              <a:gd name="connsiteY6" fmla="*/ 3037000 h 4673832"/>
              <a:gd name="connsiteX7" fmla="*/ 1249079 w 2086661"/>
              <a:gd name="connsiteY7" fmla="*/ 4620703 h 4673832"/>
              <a:gd name="connsiteX8" fmla="*/ 1013408 w 2086661"/>
              <a:gd name="connsiteY8" fmla="*/ 4224777 h 4673832"/>
              <a:gd name="connsiteX9" fmla="*/ 645763 w 2086661"/>
              <a:gd name="connsiteY9" fmla="*/ 3489487 h 4673832"/>
              <a:gd name="connsiteX10" fmla="*/ 14167 w 2086661"/>
              <a:gd name="connsiteY10" fmla="*/ 2424258 h 4673832"/>
              <a:gd name="connsiteX11" fmla="*/ 259264 w 2086661"/>
              <a:gd name="connsiteY11" fmla="*/ 2801330 h 4673832"/>
              <a:gd name="connsiteX12" fmla="*/ 862580 w 2086661"/>
              <a:gd name="connsiteY12" fmla="*/ 463483 h 4673832"/>
              <a:gd name="connsiteX13" fmla="*/ 419520 w 2086661"/>
              <a:gd name="connsiteY13" fmla="*/ 925396 h 4673832"/>
              <a:gd name="connsiteX14" fmla="*/ 1305639 w 2086661"/>
              <a:gd name="connsiteY14" fmla="*/ 58130 h 4673832"/>
              <a:gd name="connsiteX15" fmla="*/ 683470 w 2086661"/>
              <a:gd name="connsiteY15" fmla="*/ 472909 h 4673832"/>
              <a:gd name="connsiteX16" fmla="*/ 2050357 w 2086661"/>
              <a:gd name="connsiteY16" fmla="*/ 1569 h 467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6661" h="4673832">
                <a:moveTo>
                  <a:pt x="2050357" y="1569"/>
                </a:moveTo>
                <a:cubicBezTo>
                  <a:pt x="2210613" y="34563"/>
                  <a:pt x="1797404" y="455627"/>
                  <a:pt x="1645004" y="670872"/>
                </a:cubicBezTo>
                <a:cubicBezTo>
                  <a:pt x="1492604" y="886117"/>
                  <a:pt x="1195660" y="1164208"/>
                  <a:pt x="1135957" y="1293041"/>
                </a:cubicBezTo>
                <a:cubicBezTo>
                  <a:pt x="1076254" y="1421874"/>
                  <a:pt x="1319780" y="1277330"/>
                  <a:pt x="1286786" y="1443870"/>
                </a:cubicBezTo>
                <a:cubicBezTo>
                  <a:pt x="1253792" y="1610410"/>
                  <a:pt x="977272" y="2004765"/>
                  <a:pt x="937994" y="2292283"/>
                </a:cubicBezTo>
                <a:cubicBezTo>
                  <a:pt x="898716" y="2579801"/>
                  <a:pt x="1054258" y="3044856"/>
                  <a:pt x="1051116" y="3168975"/>
                </a:cubicBezTo>
                <a:cubicBezTo>
                  <a:pt x="1047974" y="3293094"/>
                  <a:pt x="886146" y="2795045"/>
                  <a:pt x="919140" y="3037000"/>
                </a:cubicBezTo>
                <a:cubicBezTo>
                  <a:pt x="952134" y="3278955"/>
                  <a:pt x="1233368" y="4422740"/>
                  <a:pt x="1249079" y="4620703"/>
                </a:cubicBezTo>
                <a:cubicBezTo>
                  <a:pt x="1264790" y="4818666"/>
                  <a:pt x="1113961" y="4413313"/>
                  <a:pt x="1013408" y="4224777"/>
                </a:cubicBezTo>
                <a:cubicBezTo>
                  <a:pt x="912855" y="4036241"/>
                  <a:pt x="812303" y="3789573"/>
                  <a:pt x="645763" y="3489487"/>
                </a:cubicBezTo>
                <a:cubicBezTo>
                  <a:pt x="479223" y="3189401"/>
                  <a:pt x="78583" y="2538951"/>
                  <a:pt x="14167" y="2424258"/>
                </a:cubicBezTo>
                <a:cubicBezTo>
                  <a:pt x="-50249" y="2309565"/>
                  <a:pt x="117862" y="3128126"/>
                  <a:pt x="259264" y="2801330"/>
                </a:cubicBezTo>
                <a:cubicBezTo>
                  <a:pt x="400666" y="2474534"/>
                  <a:pt x="835871" y="776139"/>
                  <a:pt x="862580" y="463483"/>
                </a:cubicBezTo>
                <a:cubicBezTo>
                  <a:pt x="889289" y="150827"/>
                  <a:pt x="345677" y="992955"/>
                  <a:pt x="419520" y="925396"/>
                </a:cubicBezTo>
                <a:cubicBezTo>
                  <a:pt x="493363" y="857837"/>
                  <a:pt x="1261647" y="133544"/>
                  <a:pt x="1305639" y="58130"/>
                </a:cubicBezTo>
                <a:cubicBezTo>
                  <a:pt x="1349631" y="-17284"/>
                  <a:pt x="562493" y="479193"/>
                  <a:pt x="683470" y="472909"/>
                </a:cubicBezTo>
                <a:cubicBezTo>
                  <a:pt x="804447" y="466625"/>
                  <a:pt x="1890101" y="-31425"/>
                  <a:pt x="2050357" y="156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650A1BDF-8DBE-A452-DE3F-2116E96DE7BB}"/>
              </a:ext>
            </a:extLst>
          </p:cNvPr>
          <p:cNvSpPr/>
          <p:nvPr/>
        </p:nvSpPr>
        <p:spPr>
          <a:xfrm>
            <a:off x="2311345" y="5863899"/>
            <a:ext cx="1229618" cy="2778313"/>
          </a:xfrm>
          <a:custGeom>
            <a:avLst/>
            <a:gdLst>
              <a:gd name="connsiteX0" fmla="*/ 23064 w 1229618"/>
              <a:gd name="connsiteY0" fmla="*/ 42049 h 2778313"/>
              <a:gd name="connsiteX1" fmla="*/ 679281 w 1229618"/>
              <a:gd name="connsiteY1" fmla="*/ 1279179 h 2778313"/>
              <a:gd name="connsiteX2" fmla="*/ 1002010 w 1229618"/>
              <a:gd name="connsiteY2" fmla="*/ 2752976 h 2778313"/>
              <a:gd name="connsiteX3" fmla="*/ 905191 w 1229618"/>
              <a:gd name="connsiteY3" fmla="*/ 2150548 h 2778313"/>
              <a:gd name="connsiteX4" fmla="*/ 829888 w 1229618"/>
              <a:gd name="connsiteY4" fmla="*/ 1365240 h 2778313"/>
              <a:gd name="connsiteX5" fmla="*/ 1227921 w 1229618"/>
              <a:gd name="connsiteY5" fmla="*/ 2290397 h 2778313"/>
              <a:gd name="connsiteX6" fmla="*/ 958980 w 1229618"/>
              <a:gd name="connsiteY6" fmla="*/ 1569635 h 2778313"/>
              <a:gd name="connsiteX7" fmla="*/ 614735 w 1229618"/>
              <a:gd name="connsiteY7" fmla="*/ 1128572 h 2778313"/>
              <a:gd name="connsiteX8" fmla="*/ 195187 w 1229618"/>
              <a:gd name="connsiteY8" fmla="*/ 364779 h 2778313"/>
              <a:gd name="connsiteX9" fmla="*/ 23064 w 1229618"/>
              <a:gd name="connsiteY9" fmla="*/ 42049 h 27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9618" h="2778313">
                <a:moveTo>
                  <a:pt x="23064" y="42049"/>
                </a:moveTo>
                <a:cubicBezTo>
                  <a:pt x="103746" y="194449"/>
                  <a:pt x="516123" y="827358"/>
                  <a:pt x="679281" y="1279179"/>
                </a:cubicBezTo>
                <a:cubicBezTo>
                  <a:pt x="842439" y="1731000"/>
                  <a:pt x="964358" y="2607748"/>
                  <a:pt x="1002010" y="2752976"/>
                </a:cubicBezTo>
                <a:cubicBezTo>
                  <a:pt x="1039662" y="2898204"/>
                  <a:pt x="933878" y="2381837"/>
                  <a:pt x="905191" y="2150548"/>
                </a:cubicBezTo>
                <a:cubicBezTo>
                  <a:pt x="876504" y="1919259"/>
                  <a:pt x="776100" y="1341932"/>
                  <a:pt x="829888" y="1365240"/>
                </a:cubicBezTo>
                <a:cubicBezTo>
                  <a:pt x="883676" y="1388548"/>
                  <a:pt x="1206406" y="2256331"/>
                  <a:pt x="1227921" y="2290397"/>
                </a:cubicBezTo>
                <a:cubicBezTo>
                  <a:pt x="1249436" y="2324463"/>
                  <a:pt x="1061178" y="1763273"/>
                  <a:pt x="958980" y="1569635"/>
                </a:cubicBezTo>
                <a:cubicBezTo>
                  <a:pt x="856782" y="1375998"/>
                  <a:pt x="742034" y="1329381"/>
                  <a:pt x="614735" y="1128572"/>
                </a:cubicBezTo>
                <a:cubicBezTo>
                  <a:pt x="487436" y="927763"/>
                  <a:pt x="299178" y="542280"/>
                  <a:pt x="195187" y="364779"/>
                </a:cubicBezTo>
                <a:cubicBezTo>
                  <a:pt x="91196" y="187278"/>
                  <a:pt x="-57618" y="-110351"/>
                  <a:pt x="23064" y="420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0E2C613-AC66-6F2F-B992-A63DA65C32D2}"/>
              </a:ext>
            </a:extLst>
          </p:cNvPr>
          <p:cNvSpPr/>
          <p:nvPr/>
        </p:nvSpPr>
        <p:spPr>
          <a:xfrm>
            <a:off x="2346189" y="2689313"/>
            <a:ext cx="1569620" cy="2402018"/>
          </a:xfrm>
          <a:custGeom>
            <a:avLst/>
            <a:gdLst>
              <a:gd name="connsiteX0" fmla="*/ 1569595 w 1569620"/>
              <a:gd name="connsiteY0" fmla="*/ 99 h 2402018"/>
              <a:gd name="connsiteX1" fmla="*/ 945651 w 1569620"/>
              <a:gd name="connsiteY1" fmla="*/ 979045 h 2402018"/>
              <a:gd name="connsiteX2" fmla="*/ 31251 w 1569620"/>
              <a:gd name="connsiteY2" fmla="*/ 2356023 h 2402018"/>
              <a:gd name="connsiteX3" fmla="*/ 278677 w 1569620"/>
              <a:gd name="connsiteY3" fmla="*/ 1968748 h 2402018"/>
              <a:gd name="connsiteX4" fmla="*/ 924136 w 1569620"/>
              <a:gd name="connsiteY4" fmla="*/ 925256 h 2402018"/>
              <a:gd name="connsiteX5" fmla="*/ 1569595 w 1569620"/>
              <a:gd name="connsiteY5" fmla="*/ 99 h 240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620" h="2402018">
                <a:moveTo>
                  <a:pt x="1569595" y="99"/>
                </a:moveTo>
                <a:cubicBezTo>
                  <a:pt x="1573181" y="9064"/>
                  <a:pt x="1202042" y="586391"/>
                  <a:pt x="945651" y="979045"/>
                </a:cubicBezTo>
                <a:cubicBezTo>
                  <a:pt x="689260" y="1371699"/>
                  <a:pt x="142413" y="2191073"/>
                  <a:pt x="31251" y="2356023"/>
                </a:cubicBezTo>
                <a:cubicBezTo>
                  <a:pt x="-79911" y="2520973"/>
                  <a:pt x="129863" y="2207209"/>
                  <a:pt x="278677" y="1968748"/>
                </a:cubicBezTo>
                <a:cubicBezTo>
                  <a:pt x="427491" y="1730287"/>
                  <a:pt x="712569" y="1258743"/>
                  <a:pt x="924136" y="925256"/>
                </a:cubicBezTo>
                <a:cubicBezTo>
                  <a:pt x="1135703" y="591769"/>
                  <a:pt x="1566009" y="-8866"/>
                  <a:pt x="1569595" y="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09C49C8E-14DC-66FA-4943-8DAC6F600DD7}"/>
              </a:ext>
            </a:extLst>
          </p:cNvPr>
          <p:cNvSpPr/>
          <p:nvPr/>
        </p:nvSpPr>
        <p:spPr>
          <a:xfrm>
            <a:off x="1914179" y="3043748"/>
            <a:ext cx="1217159" cy="2518357"/>
          </a:xfrm>
          <a:custGeom>
            <a:avLst/>
            <a:gdLst>
              <a:gd name="connsiteX0" fmla="*/ 1216296 w 1217159"/>
              <a:gd name="connsiteY0" fmla="*/ 666 h 2518357"/>
              <a:gd name="connsiteX1" fmla="*/ 710687 w 1217159"/>
              <a:gd name="connsiteY1" fmla="*/ 990370 h 2518357"/>
              <a:gd name="connsiteX2" fmla="*/ 682 w 1217159"/>
              <a:gd name="connsiteY2" fmla="*/ 2517956 h 2518357"/>
              <a:gd name="connsiteX3" fmla="*/ 592353 w 1217159"/>
              <a:gd name="connsiteY3" fmla="*/ 1130219 h 2518357"/>
              <a:gd name="connsiteX4" fmla="*/ 1216296 w 1217159"/>
              <a:gd name="connsiteY4" fmla="*/ 666 h 251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159" h="2518357">
                <a:moveTo>
                  <a:pt x="1216296" y="666"/>
                </a:moveTo>
                <a:cubicBezTo>
                  <a:pt x="1236018" y="-22642"/>
                  <a:pt x="913289" y="570822"/>
                  <a:pt x="710687" y="990370"/>
                </a:cubicBezTo>
                <a:cubicBezTo>
                  <a:pt x="508085" y="1409918"/>
                  <a:pt x="20404" y="2494648"/>
                  <a:pt x="682" y="2517956"/>
                </a:cubicBezTo>
                <a:cubicBezTo>
                  <a:pt x="-19040" y="2541264"/>
                  <a:pt x="393337" y="1544388"/>
                  <a:pt x="592353" y="1130219"/>
                </a:cubicBezTo>
                <a:cubicBezTo>
                  <a:pt x="791369" y="716050"/>
                  <a:pt x="1196574" y="23974"/>
                  <a:pt x="1216296" y="6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10783914-EAB1-AE38-ADF2-ECE9F5475B45}"/>
              </a:ext>
            </a:extLst>
          </p:cNvPr>
          <p:cNvSpPr/>
          <p:nvPr/>
        </p:nvSpPr>
        <p:spPr>
          <a:xfrm>
            <a:off x="1997884" y="2503345"/>
            <a:ext cx="1283586" cy="2367799"/>
          </a:xfrm>
          <a:custGeom>
            <a:avLst/>
            <a:gdLst>
              <a:gd name="connsiteX0" fmla="*/ 1283198 w 1283586"/>
              <a:gd name="connsiteY0" fmla="*/ 3187 h 2367799"/>
              <a:gd name="connsiteX1" fmla="*/ 519405 w 1283586"/>
              <a:gd name="connsiteY1" fmla="*/ 863799 h 2367799"/>
              <a:gd name="connsiteX2" fmla="*/ 13796 w 1283586"/>
              <a:gd name="connsiteY2" fmla="*/ 2326839 h 2367799"/>
              <a:gd name="connsiteX3" fmla="*/ 132130 w 1283586"/>
              <a:gd name="connsiteY3" fmla="*/ 1993351 h 2367799"/>
              <a:gd name="connsiteX4" fmla="*/ 616224 w 1283586"/>
              <a:gd name="connsiteY4" fmla="*/ 627130 h 2367799"/>
              <a:gd name="connsiteX5" fmla="*/ 1283198 w 1283586"/>
              <a:gd name="connsiteY5" fmla="*/ 3187 h 236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586" h="2367799">
                <a:moveTo>
                  <a:pt x="1283198" y="3187"/>
                </a:moveTo>
                <a:cubicBezTo>
                  <a:pt x="1267062" y="42632"/>
                  <a:pt x="730972" y="476524"/>
                  <a:pt x="519405" y="863799"/>
                </a:cubicBezTo>
                <a:cubicBezTo>
                  <a:pt x="307838" y="1251074"/>
                  <a:pt x="78342" y="2138580"/>
                  <a:pt x="13796" y="2326839"/>
                </a:cubicBezTo>
                <a:cubicBezTo>
                  <a:pt x="-50750" y="2515098"/>
                  <a:pt x="132130" y="1993351"/>
                  <a:pt x="132130" y="1993351"/>
                </a:cubicBezTo>
                <a:cubicBezTo>
                  <a:pt x="232535" y="1710066"/>
                  <a:pt x="424379" y="957031"/>
                  <a:pt x="616224" y="627130"/>
                </a:cubicBezTo>
                <a:cubicBezTo>
                  <a:pt x="808069" y="297229"/>
                  <a:pt x="1299334" y="-36258"/>
                  <a:pt x="1283198" y="31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0C9F34E3-7DBD-A0E8-A45E-4616F91F061C}"/>
              </a:ext>
            </a:extLst>
          </p:cNvPr>
          <p:cNvSpPr/>
          <p:nvPr/>
        </p:nvSpPr>
        <p:spPr>
          <a:xfrm>
            <a:off x="2235386" y="4890463"/>
            <a:ext cx="697207" cy="3173973"/>
          </a:xfrm>
          <a:custGeom>
            <a:avLst/>
            <a:gdLst>
              <a:gd name="connsiteX0" fmla="*/ 497056 w 697207"/>
              <a:gd name="connsiteY0" fmla="*/ 4266 h 3173973"/>
              <a:gd name="connsiteX1" fmla="*/ 88266 w 697207"/>
              <a:gd name="connsiteY1" fmla="*/ 574422 h 3173973"/>
              <a:gd name="connsiteX2" fmla="*/ 636906 w 697207"/>
              <a:gd name="connsiteY2" fmla="*/ 2973377 h 3173973"/>
              <a:gd name="connsiteX3" fmla="*/ 615390 w 697207"/>
              <a:gd name="connsiteY3" fmla="*/ 2768982 h 3173973"/>
              <a:gd name="connsiteX4" fmla="*/ 34478 w 697207"/>
              <a:gd name="connsiteY4" fmla="*/ 595937 h 3173973"/>
              <a:gd name="connsiteX5" fmla="*/ 109781 w 697207"/>
              <a:gd name="connsiteY5" fmla="*/ 326996 h 3173973"/>
              <a:gd name="connsiteX6" fmla="*/ 497056 w 697207"/>
              <a:gd name="connsiteY6" fmla="*/ 4266 h 317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207" h="3173973">
                <a:moveTo>
                  <a:pt x="497056" y="4266"/>
                </a:moveTo>
                <a:cubicBezTo>
                  <a:pt x="493470" y="45504"/>
                  <a:pt x="64958" y="79570"/>
                  <a:pt x="88266" y="574422"/>
                </a:cubicBezTo>
                <a:cubicBezTo>
                  <a:pt x="111574" y="1069274"/>
                  <a:pt x="549052" y="2607617"/>
                  <a:pt x="636906" y="2973377"/>
                </a:cubicBezTo>
                <a:cubicBezTo>
                  <a:pt x="724760" y="3339137"/>
                  <a:pt x="715795" y="3165222"/>
                  <a:pt x="615390" y="2768982"/>
                </a:cubicBezTo>
                <a:cubicBezTo>
                  <a:pt x="514985" y="2372742"/>
                  <a:pt x="118746" y="1002935"/>
                  <a:pt x="34478" y="595937"/>
                </a:cubicBezTo>
                <a:cubicBezTo>
                  <a:pt x="-49790" y="188939"/>
                  <a:pt x="38064" y="422022"/>
                  <a:pt x="109781" y="326996"/>
                </a:cubicBezTo>
                <a:cubicBezTo>
                  <a:pt x="181498" y="231970"/>
                  <a:pt x="500642" y="-36972"/>
                  <a:pt x="497056" y="42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C420A80D-E38E-D681-945A-DD673CC098AF}"/>
              </a:ext>
            </a:extLst>
          </p:cNvPr>
          <p:cNvSpPr/>
          <p:nvPr/>
        </p:nvSpPr>
        <p:spPr>
          <a:xfrm>
            <a:off x="3045045" y="3001167"/>
            <a:ext cx="1021675" cy="2536511"/>
          </a:xfrm>
          <a:custGeom>
            <a:avLst/>
            <a:gdLst>
              <a:gd name="connsiteX0" fmla="*/ 1021346 w 1021675"/>
              <a:gd name="connsiteY0" fmla="*/ 217 h 2536511"/>
              <a:gd name="connsiteX1" fmla="*/ 171491 w 1021675"/>
              <a:gd name="connsiteY1" fmla="*/ 1495529 h 2536511"/>
              <a:gd name="connsiteX2" fmla="*/ 128461 w 1021675"/>
              <a:gd name="connsiteY2" fmla="*/ 2517506 h 2536511"/>
              <a:gd name="connsiteX3" fmla="*/ 85430 w 1021675"/>
              <a:gd name="connsiteY3" fmla="*/ 2119473 h 2536511"/>
              <a:gd name="connsiteX4" fmla="*/ 63915 w 1021675"/>
              <a:gd name="connsiteY4" fmla="*/ 1603106 h 2536511"/>
              <a:gd name="connsiteX5" fmla="*/ 1021346 w 1021675"/>
              <a:gd name="connsiteY5" fmla="*/ 217 h 253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675" h="2536511">
                <a:moveTo>
                  <a:pt x="1021346" y="217"/>
                </a:moveTo>
                <a:cubicBezTo>
                  <a:pt x="1039275" y="-17712"/>
                  <a:pt x="320305" y="1075981"/>
                  <a:pt x="171491" y="1495529"/>
                </a:cubicBezTo>
                <a:cubicBezTo>
                  <a:pt x="22677" y="1915077"/>
                  <a:pt x="142804" y="2413515"/>
                  <a:pt x="128461" y="2517506"/>
                </a:cubicBezTo>
                <a:cubicBezTo>
                  <a:pt x="114118" y="2621497"/>
                  <a:pt x="96188" y="2271873"/>
                  <a:pt x="85430" y="2119473"/>
                </a:cubicBezTo>
                <a:cubicBezTo>
                  <a:pt x="74672" y="1967073"/>
                  <a:pt x="-86692" y="1956315"/>
                  <a:pt x="63915" y="1603106"/>
                </a:cubicBezTo>
                <a:cubicBezTo>
                  <a:pt x="214522" y="1249897"/>
                  <a:pt x="1003417" y="18146"/>
                  <a:pt x="1021346" y="2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7BED562E-FD5D-93DF-06A9-476E1B6E9B16}"/>
              </a:ext>
            </a:extLst>
          </p:cNvPr>
          <p:cNvSpPr/>
          <p:nvPr/>
        </p:nvSpPr>
        <p:spPr>
          <a:xfrm>
            <a:off x="3113345" y="3939043"/>
            <a:ext cx="826794" cy="1734523"/>
          </a:xfrm>
          <a:custGeom>
            <a:avLst/>
            <a:gdLst>
              <a:gd name="connsiteX0" fmla="*/ 825149 w 826794"/>
              <a:gd name="connsiteY0" fmla="*/ 5428 h 1734523"/>
              <a:gd name="connsiteX1" fmla="*/ 281290 w 826794"/>
              <a:gd name="connsiteY1" fmla="*/ 955686 h 1734523"/>
              <a:gd name="connsiteX2" fmla="*/ 6373 w 826794"/>
              <a:gd name="connsiteY2" fmla="*/ 1720675 h 1734523"/>
              <a:gd name="connsiteX3" fmla="*/ 113949 w 826794"/>
              <a:gd name="connsiteY3" fmla="*/ 1385992 h 1734523"/>
              <a:gd name="connsiteX4" fmla="*/ 406796 w 826794"/>
              <a:gd name="connsiteY4" fmla="*/ 609051 h 1734523"/>
              <a:gd name="connsiteX5" fmla="*/ 311173 w 826794"/>
              <a:gd name="connsiteY5" fmla="*/ 788345 h 1734523"/>
              <a:gd name="connsiteX6" fmla="*/ 574137 w 826794"/>
              <a:gd name="connsiteY6" fmla="*/ 304251 h 1734523"/>
              <a:gd name="connsiteX7" fmla="*/ 454608 w 826794"/>
              <a:gd name="connsiteY7" fmla="*/ 555263 h 1734523"/>
              <a:gd name="connsiteX8" fmla="*/ 825149 w 826794"/>
              <a:gd name="connsiteY8" fmla="*/ 5428 h 173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794" h="1734523">
                <a:moveTo>
                  <a:pt x="825149" y="5428"/>
                </a:moveTo>
                <a:cubicBezTo>
                  <a:pt x="796263" y="72165"/>
                  <a:pt x="417753" y="669812"/>
                  <a:pt x="281290" y="955686"/>
                </a:cubicBezTo>
                <a:cubicBezTo>
                  <a:pt x="144827" y="1241560"/>
                  <a:pt x="34263" y="1648957"/>
                  <a:pt x="6373" y="1720675"/>
                </a:cubicBezTo>
                <a:cubicBezTo>
                  <a:pt x="-21517" y="1792393"/>
                  <a:pt x="47212" y="1571263"/>
                  <a:pt x="113949" y="1385992"/>
                </a:cubicBezTo>
                <a:cubicBezTo>
                  <a:pt x="180686" y="1200721"/>
                  <a:pt x="373925" y="708659"/>
                  <a:pt x="406796" y="609051"/>
                </a:cubicBezTo>
                <a:cubicBezTo>
                  <a:pt x="439667" y="509443"/>
                  <a:pt x="283283" y="839145"/>
                  <a:pt x="311173" y="788345"/>
                </a:cubicBezTo>
                <a:cubicBezTo>
                  <a:pt x="339063" y="737545"/>
                  <a:pt x="550231" y="343098"/>
                  <a:pt x="574137" y="304251"/>
                </a:cubicBezTo>
                <a:cubicBezTo>
                  <a:pt x="598043" y="265404"/>
                  <a:pt x="415761" y="602079"/>
                  <a:pt x="454608" y="555263"/>
                </a:cubicBezTo>
                <a:cubicBezTo>
                  <a:pt x="493455" y="508447"/>
                  <a:pt x="854035" y="-61309"/>
                  <a:pt x="825149" y="54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2BC76B55-8E92-4AEA-6BD2-C4D558FDBDD8}"/>
              </a:ext>
            </a:extLst>
          </p:cNvPr>
          <p:cNvSpPr/>
          <p:nvPr/>
        </p:nvSpPr>
        <p:spPr>
          <a:xfrm>
            <a:off x="3175706" y="3309367"/>
            <a:ext cx="1002468" cy="2170254"/>
          </a:xfrm>
          <a:custGeom>
            <a:avLst/>
            <a:gdLst>
              <a:gd name="connsiteX0" fmla="*/ 1001847 w 1002468"/>
              <a:gd name="connsiteY0" fmla="*/ 1598 h 2170254"/>
              <a:gd name="connsiteX1" fmla="*/ 224906 w 1002468"/>
              <a:gd name="connsiteY1" fmla="*/ 1143104 h 2170254"/>
              <a:gd name="connsiteX2" fmla="*/ 3776 w 1002468"/>
              <a:gd name="connsiteY2" fmla="*/ 2159104 h 2170254"/>
              <a:gd name="connsiteX3" fmla="*/ 99400 w 1002468"/>
              <a:gd name="connsiteY3" fmla="*/ 1639151 h 2170254"/>
              <a:gd name="connsiteX4" fmla="*/ 278694 w 1002468"/>
              <a:gd name="connsiteY4" fmla="*/ 927951 h 2170254"/>
              <a:gd name="connsiteX5" fmla="*/ 703023 w 1002468"/>
              <a:gd name="connsiteY5" fmla="*/ 330304 h 2170254"/>
              <a:gd name="connsiteX6" fmla="*/ 362365 w 1002468"/>
              <a:gd name="connsiteY6" fmla="*/ 880139 h 2170254"/>
              <a:gd name="connsiteX7" fmla="*/ 1001847 w 1002468"/>
              <a:gd name="connsiteY7" fmla="*/ 1598 h 217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2468" h="2170254">
                <a:moveTo>
                  <a:pt x="1001847" y="1598"/>
                </a:moveTo>
                <a:cubicBezTo>
                  <a:pt x="978937" y="45425"/>
                  <a:pt x="391251" y="783520"/>
                  <a:pt x="224906" y="1143104"/>
                </a:cubicBezTo>
                <a:cubicBezTo>
                  <a:pt x="58561" y="1502688"/>
                  <a:pt x="24694" y="2076430"/>
                  <a:pt x="3776" y="2159104"/>
                </a:cubicBezTo>
                <a:cubicBezTo>
                  <a:pt x="-17142" y="2241778"/>
                  <a:pt x="53580" y="1844343"/>
                  <a:pt x="99400" y="1639151"/>
                </a:cubicBezTo>
                <a:cubicBezTo>
                  <a:pt x="145220" y="1433959"/>
                  <a:pt x="178090" y="1146092"/>
                  <a:pt x="278694" y="927951"/>
                </a:cubicBezTo>
                <a:cubicBezTo>
                  <a:pt x="379298" y="709810"/>
                  <a:pt x="689078" y="338273"/>
                  <a:pt x="703023" y="330304"/>
                </a:cubicBezTo>
                <a:cubicBezTo>
                  <a:pt x="716968" y="322335"/>
                  <a:pt x="317541" y="930939"/>
                  <a:pt x="362365" y="880139"/>
                </a:cubicBezTo>
                <a:cubicBezTo>
                  <a:pt x="407189" y="829339"/>
                  <a:pt x="1024757" y="-42229"/>
                  <a:pt x="1001847" y="15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1DF759C-FEAD-A357-BD56-9D2B1792D124}"/>
              </a:ext>
            </a:extLst>
          </p:cNvPr>
          <p:cNvSpPr/>
          <p:nvPr/>
        </p:nvSpPr>
        <p:spPr>
          <a:xfrm>
            <a:off x="4781337" y="3616410"/>
            <a:ext cx="175002" cy="265680"/>
          </a:xfrm>
          <a:custGeom>
            <a:avLst/>
            <a:gdLst>
              <a:gd name="connsiteX0" fmla="*/ 174485 w 175002"/>
              <a:gd name="connsiteY0" fmla="*/ 1679 h 265680"/>
              <a:gd name="connsiteX1" fmla="*/ 5152 w 175002"/>
              <a:gd name="connsiteY1" fmla="*/ 261323 h 265680"/>
              <a:gd name="connsiteX2" fmla="*/ 55952 w 175002"/>
              <a:gd name="connsiteY2" fmla="*/ 154079 h 265680"/>
              <a:gd name="connsiteX3" fmla="*/ 174485 w 175002"/>
              <a:gd name="connsiteY3" fmla="*/ 1679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02" h="265680">
                <a:moveTo>
                  <a:pt x="174485" y="1679"/>
                </a:moveTo>
                <a:cubicBezTo>
                  <a:pt x="166018" y="19553"/>
                  <a:pt x="24907" y="235923"/>
                  <a:pt x="5152" y="261323"/>
                </a:cubicBezTo>
                <a:cubicBezTo>
                  <a:pt x="-14604" y="286723"/>
                  <a:pt x="26789" y="194531"/>
                  <a:pt x="55952" y="154079"/>
                </a:cubicBezTo>
                <a:cubicBezTo>
                  <a:pt x="85115" y="113627"/>
                  <a:pt x="182952" y="-16195"/>
                  <a:pt x="174485" y="16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492B5A3-2E4C-7E78-B8B3-38CB8E791681}"/>
              </a:ext>
            </a:extLst>
          </p:cNvPr>
          <p:cNvSpPr/>
          <p:nvPr/>
        </p:nvSpPr>
        <p:spPr>
          <a:xfrm>
            <a:off x="5046792" y="7758536"/>
            <a:ext cx="682372" cy="290126"/>
          </a:xfrm>
          <a:custGeom>
            <a:avLst/>
            <a:gdLst>
              <a:gd name="connsiteX0" fmla="*/ 9840 w 682372"/>
              <a:gd name="connsiteY0" fmla="*/ 4720 h 290126"/>
              <a:gd name="connsiteX1" fmla="*/ 677352 w 682372"/>
              <a:gd name="connsiteY1" fmla="*/ 288184 h 290126"/>
              <a:gd name="connsiteX2" fmla="*/ 302448 w 682372"/>
              <a:gd name="connsiteY2" fmla="*/ 123592 h 290126"/>
              <a:gd name="connsiteX3" fmla="*/ 9840 w 682372"/>
              <a:gd name="connsiteY3" fmla="*/ 4720 h 29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372" h="290126">
                <a:moveTo>
                  <a:pt x="9840" y="4720"/>
                </a:moveTo>
                <a:cubicBezTo>
                  <a:pt x="72324" y="32152"/>
                  <a:pt x="628584" y="268372"/>
                  <a:pt x="677352" y="288184"/>
                </a:cubicBezTo>
                <a:cubicBezTo>
                  <a:pt x="726120" y="307996"/>
                  <a:pt x="406080" y="170836"/>
                  <a:pt x="302448" y="123592"/>
                </a:cubicBezTo>
                <a:cubicBezTo>
                  <a:pt x="198816" y="76348"/>
                  <a:pt x="-52644" y="-22712"/>
                  <a:pt x="9840" y="47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4C70D2A1-08FA-BA8F-1C2F-C0109D1EE772}"/>
              </a:ext>
            </a:extLst>
          </p:cNvPr>
          <p:cNvSpPr/>
          <p:nvPr/>
        </p:nvSpPr>
        <p:spPr>
          <a:xfrm>
            <a:off x="4250833" y="6684030"/>
            <a:ext cx="150466" cy="230140"/>
          </a:xfrm>
          <a:custGeom>
            <a:avLst/>
            <a:gdLst>
              <a:gd name="connsiteX0" fmla="*/ 1127 w 150466"/>
              <a:gd name="connsiteY0" fmla="*/ 234 h 230140"/>
              <a:gd name="connsiteX1" fmla="*/ 65135 w 150466"/>
              <a:gd name="connsiteY1" fmla="*/ 146538 h 230140"/>
              <a:gd name="connsiteX2" fmla="*/ 147431 w 150466"/>
              <a:gd name="connsiteY2" fmla="*/ 228834 h 230140"/>
              <a:gd name="connsiteX3" fmla="*/ 119999 w 150466"/>
              <a:gd name="connsiteY3" fmla="*/ 183114 h 230140"/>
              <a:gd name="connsiteX4" fmla="*/ 1127 w 150466"/>
              <a:gd name="connsiteY4" fmla="*/ 234 h 23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66" h="230140">
                <a:moveTo>
                  <a:pt x="1127" y="234"/>
                </a:moveTo>
                <a:cubicBezTo>
                  <a:pt x="-8017" y="-5862"/>
                  <a:pt x="40751" y="108438"/>
                  <a:pt x="65135" y="146538"/>
                </a:cubicBezTo>
                <a:cubicBezTo>
                  <a:pt x="89519" y="184638"/>
                  <a:pt x="147431" y="228834"/>
                  <a:pt x="147431" y="228834"/>
                </a:cubicBezTo>
                <a:cubicBezTo>
                  <a:pt x="156575" y="234930"/>
                  <a:pt x="144383" y="219690"/>
                  <a:pt x="119999" y="183114"/>
                </a:cubicBezTo>
                <a:cubicBezTo>
                  <a:pt x="95615" y="146538"/>
                  <a:pt x="10271" y="6330"/>
                  <a:pt x="1127" y="2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5878F1C5-FEB0-40B3-A595-2155ED1619CB}"/>
              </a:ext>
            </a:extLst>
          </p:cNvPr>
          <p:cNvSpPr/>
          <p:nvPr/>
        </p:nvSpPr>
        <p:spPr>
          <a:xfrm>
            <a:off x="4063982" y="4772714"/>
            <a:ext cx="60006" cy="357411"/>
          </a:xfrm>
          <a:custGeom>
            <a:avLst/>
            <a:gdLst>
              <a:gd name="connsiteX0" fmla="*/ 59962 w 60006"/>
              <a:gd name="connsiteY0" fmla="*/ 454 h 357411"/>
              <a:gd name="connsiteX1" fmla="*/ 14242 w 60006"/>
              <a:gd name="connsiteY1" fmla="*/ 183334 h 357411"/>
              <a:gd name="connsiteX2" fmla="*/ 5098 w 60006"/>
              <a:gd name="connsiteY2" fmla="*/ 357070 h 357411"/>
              <a:gd name="connsiteX3" fmla="*/ 5098 w 60006"/>
              <a:gd name="connsiteY3" fmla="*/ 137614 h 357411"/>
              <a:gd name="connsiteX4" fmla="*/ 59962 w 60006"/>
              <a:gd name="connsiteY4" fmla="*/ 454 h 35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6" h="357411">
                <a:moveTo>
                  <a:pt x="59962" y="454"/>
                </a:moveTo>
                <a:cubicBezTo>
                  <a:pt x="61486" y="8074"/>
                  <a:pt x="23386" y="123898"/>
                  <a:pt x="14242" y="183334"/>
                </a:cubicBezTo>
                <a:cubicBezTo>
                  <a:pt x="5098" y="242770"/>
                  <a:pt x="6622" y="364690"/>
                  <a:pt x="5098" y="357070"/>
                </a:cubicBezTo>
                <a:cubicBezTo>
                  <a:pt x="3574" y="349450"/>
                  <a:pt x="-5570" y="192478"/>
                  <a:pt x="5098" y="137614"/>
                </a:cubicBezTo>
                <a:cubicBezTo>
                  <a:pt x="15766" y="82750"/>
                  <a:pt x="58438" y="-7166"/>
                  <a:pt x="59962" y="4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539F532A-DD83-3859-A2D0-CA7194F43849}"/>
              </a:ext>
            </a:extLst>
          </p:cNvPr>
          <p:cNvSpPr/>
          <p:nvPr/>
        </p:nvSpPr>
        <p:spPr>
          <a:xfrm>
            <a:off x="7369851" y="5714738"/>
            <a:ext cx="117593" cy="658976"/>
          </a:xfrm>
          <a:custGeom>
            <a:avLst/>
            <a:gdLst>
              <a:gd name="connsiteX0" fmla="*/ 100797 w 117593"/>
              <a:gd name="connsiteY0" fmla="*/ 262 h 658976"/>
              <a:gd name="connsiteX1" fmla="*/ 82509 w 117593"/>
              <a:gd name="connsiteY1" fmla="*/ 384310 h 658976"/>
              <a:gd name="connsiteX2" fmla="*/ 213 w 117593"/>
              <a:gd name="connsiteY2" fmla="*/ 658630 h 658976"/>
              <a:gd name="connsiteX3" fmla="*/ 109941 w 117593"/>
              <a:gd name="connsiteY3" fmla="*/ 329446 h 658976"/>
              <a:gd name="connsiteX4" fmla="*/ 100797 w 117593"/>
              <a:gd name="connsiteY4" fmla="*/ 262 h 65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93" h="658976">
                <a:moveTo>
                  <a:pt x="100797" y="262"/>
                </a:moveTo>
                <a:cubicBezTo>
                  <a:pt x="96225" y="9406"/>
                  <a:pt x="99273" y="274582"/>
                  <a:pt x="82509" y="384310"/>
                </a:cubicBezTo>
                <a:cubicBezTo>
                  <a:pt x="65745" y="494038"/>
                  <a:pt x="-4359" y="667774"/>
                  <a:pt x="213" y="658630"/>
                </a:cubicBezTo>
                <a:cubicBezTo>
                  <a:pt x="4785" y="649486"/>
                  <a:pt x="90129" y="436126"/>
                  <a:pt x="109941" y="329446"/>
                </a:cubicBezTo>
                <a:cubicBezTo>
                  <a:pt x="129753" y="222766"/>
                  <a:pt x="105369" y="-8882"/>
                  <a:pt x="100797" y="262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528FB04-83E9-0A47-7178-1FA52FA584BB}"/>
              </a:ext>
            </a:extLst>
          </p:cNvPr>
          <p:cNvSpPr/>
          <p:nvPr/>
        </p:nvSpPr>
        <p:spPr>
          <a:xfrm>
            <a:off x="6620002" y="3246113"/>
            <a:ext cx="229937" cy="493799"/>
          </a:xfrm>
          <a:custGeom>
            <a:avLst/>
            <a:gdLst>
              <a:gd name="connsiteX0" fmla="*/ 254 w 229937"/>
              <a:gd name="connsiteY0" fmla="*/ 7 h 493799"/>
              <a:gd name="connsiteX1" fmla="*/ 137414 w 229937"/>
              <a:gd name="connsiteY1" fmla="*/ 301759 h 493799"/>
              <a:gd name="connsiteX2" fmla="*/ 228854 w 229937"/>
              <a:gd name="connsiteY2" fmla="*/ 493783 h 493799"/>
              <a:gd name="connsiteX3" fmla="*/ 173990 w 229937"/>
              <a:gd name="connsiteY3" fmla="*/ 310903 h 493799"/>
              <a:gd name="connsiteX4" fmla="*/ 254 w 229937"/>
              <a:gd name="connsiteY4" fmla="*/ 7 h 49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37" h="493799">
                <a:moveTo>
                  <a:pt x="254" y="7"/>
                </a:moveTo>
                <a:cubicBezTo>
                  <a:pt x="-5842" y="-1517"/>
                  <a:pt x="99314" y="219463"/>
                  <a:pt x="137414" y="301759"/>
                </a:cubicBezTo>
                <a:cubicBezTo>
                  <a:pt x="175514" y="384055"/>
                  <a:pt x="222758" y="492259"/>
                  <a:pt x="228854" y="493783"/>
                </a:cubicBezTo>
                <a:cubicBezTo>
                  <a:pt x="234950" y="495307"/>
                  <a:pt x="215138" y="393199"/>
                  <a:pt x="173990" y="310903"/>
                </a:cubicBezTo>
                <a:cubicBezTo>
                  <a:pt x="132842" y="228607"/>
                  <a:pt x="6350" y="1531"/>
                  <a:pt x="254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92FFC101-6262-48D0-E946-B5EC1F9B186A}"/>
              </a:ext>
            </a:extLst>
          </p:cNvPr>
          <p:cNvSpPr/>
          <p:nvPr/>
        </p:nvSpPr>
        <p:spPr>
          <a:xfrm>
            <a:off x="5511768" y="4953108"/>
            <a:ext cx="334078" cy="197271"/>
          </a:xfrm>
          <a:custGeom>
            <a:avLst/>
            <a:gdLst>
              <a:gd name="connsiteX0" fmla="*/ 511 w 334078"/>
              <a:gd name="connsiteY0" fmla="*/ 2767 h 197271"/>
              <a:gd name="connsiteX1" fmla="*/ 181666 w 334078"/>
              <a:gd name="connsiteY1" fmla="*/ 63152 h 197271"/>
              <a:gd name="connsiteX2" fmla="*/ 332628 w 334078"/>
              <a:gd name="connsiteY2" fmla="*/ 196862 h 197271"/>
              <a:gd name="connsiteX3" fmla="*/ 250677 w 334078"/>
              <a:gd name="connsiteY3" fmla="*/ 101971 h 197271"/>
              <a:gd name="connsiteX4" fmla="*/ 129907 w 334078"/>
              <a:gd name="connsiteY4" fmla="*/ 20020 h 197271"/>
              <a:gd name="connsiteX5" fmla="*/ 511 w 334078"/>
              <a:gd name="connsiteY5" fmla="*/ 2767 h 19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078" h="197271">
                <a:moveTo>
                  <a:pt x="511" y="2767"/>
                </a:moveTo>
                <a:cubicBezTo>
                  <a:pt x="9138" y="9956"/>
                  <a:pt x="126313" y="30803"/>
                  <a:pt x="181666" y="63152"/>
                </a:cubicBezTo>
                <a:cubicBezTo>
                  <a:pt x="237019" y="95501"/>
                  <a:pt x="321126" y="190392"/>
                  <a:pt x="332628" y="196862"/>
                </a:cubicBezTo>
                <a:cubicBezTo>
                  <a:pt x="344130" y="203332"/>
                  <a:pt x="284464" y="131445"/>
                  <a:pt x="250677" y="101971"/>
                </a:cubicBezTo>
                <a:cubicBezTo>
                  <a:pt x="216890" y="72497"/>
                  <a:pt x="165131" y="37273"/>
                  <a:pt x="129907" y="20020"/>
                </a:cubicBezTo>
                <a:cubicBezTo>
                  <a:pt x="94683" y="2767"/>
                  <a:pt x="-8116" y="-4422"/>
                  <a:pt x="511" y="2767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1552A85-037A-E590-013B-0B2D5C84E03B}"/>
              </a:ext>
            </a:extLst>
          </p:cNvPr>
          <p:cNvSpPr/>
          <p:nvPr/>
        </p:nvSpPr>
        <p:spPr>
          <a:xfrm>
            <a:off x="6540426" y="4907732"/>
            <a:ext cx="71753" cy="322024"/>
          </a:xfrm>
          <a:custGeom>
            <a:avLst/>
            <a:gdLst>
              <a:gd name="connsiteX0" fmla="*/ 71721 w 71753"/>
              <a:gd name="connsiteY0" fmla="*/ 698 h 322024"/>
              <a:gd name="connsiteX1" fmla="*/ 7023 w 71753"/>
              <a:gd name="connsiteY1" fmla="*/ 242238 h 322024"/>
              <a:gd name="connsiteX2" fmla="*/ 2710 w 71753"/>
              <a:gd name="connsiteY2" fmla="*/ 319876 h 322024"/>
              <a:gd name="connsiteX3" fmla="*/ 15649 w 71753"/>
              <a:gd name="connsiteY3" fmla="*/ 173226 h 322024"/>
              <a:gd name="connsiteX4" fmla="*/ 71721 w 71753"/>
              <a:gd name="connsiteY4" fmla="*/ 698 h 32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3" h="322024">
                <a:moveTo>
                  <a:pt x="71721" y="698"/>
                </a:moveTo>
                <a:cubicBezTo>
                  <a:pt x="70283" y="12200"/>
                  <a:pt x="18525" y="189042"/>
                  <a:pt x="7023" y="242238"/>
                </a:cubicBezTo>
                <a:cubicBezTo>
                  <a:pt x="-4479" y="295434"/>
                  <a:pt x="1272" y="331378"/>
                  <a:pt x="2710" y="319876"/>
                </a:cubicBezTo>
                <a:cubicBezTo>
                  <a:pt x="4148" y="308374"/>
                  <a:pt x="4866" y="223547"/>
                  <a:pt x="15649" y="173226"/>
                </a:cubicBezTo>
                <a:cubicBezTo>
                  <a:pt x="26432" y="122905"/>
                  <a:pt x="73159" y="-10804"/>
                  <a:pt x="71721" y="69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89008B5D-BD4C-A69C-09FF-4A3AA65A0CC6}"/>
              </a:ext>
            </a:extLst>
          </p:cNvPr>
          <p:cNvSpPr/>
          <p:nvPr/>
        </p:nvSpPr>
        <p:spPr>
          <a:xfrm>
            <a:off x="7004500" y="4700913"/>
            <a:ext cx="358543" cy="60898"/>
          </a:xfrm>
          <a:custGeom>
            <a:avLst/>
            <a:gdLst>
              <a:gd name="connsiteX0" fmla="*/ 149 w 358543"/>
              <a:gd name="connsiteY0" fmla="*/ 43615 h 60898"/>
              <a:gd name="connsiteX1" fmla="*/ 215809 w 358543"/>
              <a:gd name="connsiteY1" fmla="*/ 9110 h 60898"/>
              <a:gd name="connsiteX2" fmla="*/ 358145 w 358543"/>
              <a:gd name="connsiteY2" fmla="*/ 60868 h 60898"/>
              <a:gd name="connsiteX3" fmla="*/ 250315 w 358543"/>
              <a:gd name="connsiteY3" fmla="*/ 483 h 60898"/>
              <a:gd name="connsiteX4" fmla="*/ 149 w 358543"/>
              <a:gd name="connsiteY4" fmla="*/ 43615 h 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543" h="60898">
                <a:moveTo>
                  <a:pt x="149" y="43615"/>
                </a:moveTo>
                <a:cubicBezTo>
                  <a:pt x="-5602" y="45053"/>
                  <a:pt x="156143" y="6235"/>
                  <a:pt x="215809" y="9110"/>
                </a:cubicBezTo>
                <a:cubicBezTo>
                  <a:pt x="275475" y="11985"/>
                  <a:pt x="352394" y="62306"/>
                  <a:pt x="358145" y="60868"/>
                </a:cubicBezTo>
                <a:cubicBezTo>
                  <a:pt x="363896" y="59430"/>
                  <a:pt x="306387" y="6234"/>
                  <a:pt x="250315" y="483"/>
                </a:cubicBezTo>
                <a:cubicBezTo>
                  <a:pt x="194243" y="-5268"/>
                  <a:pt x="5900" y="42177"/>
                  <a:pt x="149" y="436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8009B4F-ECF3-8993-4DA3-FCA4FF7F5B2C}"/>
              </a:ext>
            </a:extLst>
          </p:cNvPr>
          <p:cNvSpPr/>
          <p:nvPr/>
        </p:nvSpPr>
        <p:spPr>
          <a:xfrm>
            <a:off x="4739210" y="3322736"/>
            <a:ext cx="154804" cy="199649"/>
          </a:xfrm>
          <a:custGeom>
            <a:avLst/>
            <a:gdLst>
              <a:gd name="connsiteX0" fmla="*/ 154762 w 154804"/>
              <a:gd name="connsiteY0" fmla="*/ 13 h 199649"/>
              <a:gd name="connsiteX1" fmla="*/ 51731 w 154804"/>
              <a:gd name="connsiteY1" fmla="*/ 96605 h 199649"/>
              <a:gd name="connsiteX2" fmla="*/ 215 w 154804"/>
              <a:gd name="connsiteY2" fmla="*/ 199636 h 199649"/>
              <a:gd name="connsiteX3" fmla="*/ 38852 w 154804"/>
              <a:gd name="connsiteY3" fmla="*/ 103044 h 199649"/>
              <a:gd name="connsiteX4" fmla="*/ 154762 w 154804"/>
              <a:gd name="connsiteY4" fmla="*/ 13 h 19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4" h="199649">
                <a:moveTo>
                  <a:pt x="154762" y="13"/>
                </a:moveTo>
                <a:cubicBezTo>
                  <a:pt x="156908" y="-1060"/>
                  <a:pt x="77489" y="63335"/>
                  <a:pt x="51731" y="96605"/>
                </a:cubicBezTo>
                <a:cubicBezTo>
                  <a:pt x="25973" y="129876"/>
                  <a:pt x="2361" y="198563"/>
                  <a:pt x="215" y="199636"/>
                </a:cubicBezTo>
                <a:cubicBezTo>
                  <a:pt x="-1931" y="200709"/>
                  <a:pt x="12021" y="136314"/>
                  <a:pt x="38852" y="103044"/>
                </a:cubicBezTo>
                <a:cubicBezTo>
                  <a:pt x="65683" y="69774"/>
                  <a:pt x="152616" y="1086"/>
                  <a:pt x="154762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BC712EA-72E9-CCB6-AAAE-FEE9177B413A}"/>
              </a:ext>
            </a:extLst>
          </p:cNvPr>
          <p:cNvSpPr/>
          <p:nvPr/>
        </p:nvSpPr>
        <p:spPr>
          <a:xfrm>
            <a:off x="4222834" y="4069593"/>
            <a:ext cx="98040" cy="251515"/>
          </a:xfrm>
          <a:custGeom>
            <a:avLst/>
            <a:gdLst>
              <a:gd name="connsiteX0" fmla="*/ 98028 w 98040"/>
              <a:gd name="connsiteY0" fmla="*/ 131 h 251515"/>
              <a:gd name="connsiteX1" fmla="*/ 14315 w 98040"/>
              <a:gd name="connsiteY1" fmla="*/ 161117 h 251515"/>
              <a:gd name="connsiteX2" fmla="*/ 7876 w 98040"/>
              <a:gd name="connsiteY2" fmla="*/ 251269 h 251515"/>
              <a:gd name="connsiteX3" fmla="*/ 7876 w 98040"/>
              <a:gd name="connsiteY3" fmla="*/ 135359 h 251515"/>
              <a:gd name="connsiteX4" fmla="*/ 98028 w 98040"/>
              <a:gd name="connsiteY4" fmla="*/ 131 h 25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40" h="251515">
                <a:moveTo>
                  <a:pt x="98028" y="131"/>
                </a:moveTo>
                <a:cubicBezTo>
                  <a:pt x="99101" y="4424"/>
                  <a:pt x="29340" y="119261"/>
                  <a:pt x="14315" y="161117"/>
                </a:cubicBezTo>
                <a:cubicBezTo>
                  <a:pt x="-710" y="202973"/>
                  <a:pt x="8949" y="255562"/>
                  <a:pt x="7876" y="251269"/>
                </a:cubicBezTo>
                <a:cubicBezTo>
                  <a:pt x="6803" y="246976"/>
                  <a:pt x="-9296" y="172922"/>
                  <a:pt x="7876" y="135359"/>
                </a:cubicBezTo>
                <a:cubicBezTo>
                  <a:pt x="25048" y="97796"/>
                  <a:pt x="96955" y="-4162"/>
                  <a:pt x="98028" y="1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1D722FE2-ADD0-552D-9D85-A24A627C6811}"/>
              </a:ext>
            </a:extLst>
          </p:cNvPr>
          <p:cNvSpPr/>
          <p:nvPr/>
        </p:nvSpPr>
        <p:spPr>
          <a:xfrm>
            <a:off x="5148276" y="3017504"/>
            <a:ext cx="344361" cy="185530"/>
          </a:xfrm>
          <a:custGeom>
            <a:avLst/>
            <a:gdLst>
              <a:gd name="connsiteX0" fmla="*/ 939 w 344361"/>
              <a:gd name="connsiteY0" fmla="*/ 182896 h 185530"/>
              <a:gd name="connsiteX1" fmla="*/ 160959 w 344361"/>
              <a:gd name="connsiteY1" fmla="*/ 68596 h 185530"/>
              <a:gd name="connsiteX2" fmla="*/ 343839 w 344361"/>
              <a:gd name="connsiteY2" fmla="*/ 16 h 185530"/>
              <a:gd name="connsiteX3" fmla="*/ 212394 w 344361"/>
              <a:gd name="connsiteY3" fmla="*/ 62881 h 185530"/>
              <a:gd name="connsiteX4" fmla="*/ 98094 w 344361"/>
              <a:gd name="connsiteY4" fmla="*/ 142891 h 185530"/>
              <a:gd name="connsiteX5" fmla="*/ 939 w 344361"/>
              <a:gd name="connsiteY5" fmla="*/ 182896 h 1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361" h="185530">
                <a:moveTo>
                  <a:pt x="939" y="182896"/>
                </a:moveTo>
                <a:cubicBezTo>
                  <a:pt x="11416" y="170514"/>
                  <a:pt x="103809" y="99076"/>
                  <a:pt x="160959" y="68596"/>
                </a:cubicBezTo>
                <a:cubicBezTo>
                  <a:pt x="218109" y="38116"/>
                  <a:pt x="335267" y="968"/>
                  <a:pt x="343839" y="16"/>
                </a:cubicBezTo>
                <a:cubicBezTo>
                  <a:pt x="352411" y="-936"/>
                  <a:pt x="253351" y="39069"/>
                  <a:pt x="212394" y="62881"/>
                </a:cubicBezTo>
                <a:cubicBezTo>
                  <a:pt x="171437" y="86693"/>
                  <a:pt x="125716" y="124794"/>
                  <a:pt x="98094" y="142891"/>
                </a:cubicBezTo>
                <a:cubicBezTo>
                  <a:pt x="70472" y="160988"/>
                  <a:pt x="-9538" y="195278"/>
                  <a:pt x="939" y="1828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329AEF45-C700-A8B0-5F8B-D1D7E97BF331}"/>
              </a:ext>
            </a:extLst>
          </p:cNvPr>
          <p:cNvSpPr/>
          <p:nvPr/>
        </p:nvSpPr>
        <p:spPr>
          <a:xfrm>
            <a:off x="6291893" y="2999795"/>
            <a:ext cx="201955" cy="128932"/>
          </a:xfrm>
          <a:custGeom>
            <a:avLst/>
            <a:gdLst>
              <a:gd name="connsiteX0" fmla="*/ 322 w 201955"/>
              <a:gd name="connsiteY0" fmla="*/ 580 h 128932"/>
              <a:gd name="connsiteX1" fmla="*/ 194632 w 201955"/>
              <a:gd name="connsiteY1" fmla="*/ 126310 h 128932"/>
              <a:gd name="connsiteX2" fmla="*/ 148912 w 201955"/>
              <a:gd name="connsiteY2" fmla="*/ 80590 h 128932"/>
              <a:gd name="connsiteX3" fmla="*/ 322 w 201955"/>
              <a:gd name="connsiteY3" fmla="*/ 580 h 1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55" h="128932">
                <a:moveTo>
                  <a:pt x="322" y="580"/>
                </a:moveTo>
                <a:cubicBezTo>
                  <a:pt x="7942" y="8200"/>
                  <a:pt x="169867" y="112975"/>
                  <a:pt x="194632" y="126310"/>
                </a:cubicBezTo>
                <a:cubicBezTo>
                  <a:pt x="219397" y="139645"/>
                  <a:pt x="175582" y="98688"/>
                  <a:pt x="148912" y="80590"/>
                </a:cubicBezTo>
                <a:cubicBezTo>
                  <a:pt x="122242" y="62492"/>
                  <a:pt x="-7298" y="-7040"/>
                  <a:pt x="322" y="5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74569F99-88D7-8B93-54E4-823D35A3AD57}"/>
              </a:ext>
            </a:extLst>
          </p:cNvPr>
          <p:cNvSpPr/>
          <p:nvPr/>
        </p:nvSpPr>
        <p:spPr>
          <a:xfrm>
            <a:off x="5225580" y="4816038"/>
            <a:ext cx="297545" cy="40815"/>
          </a:xfrm>
          <a:custGeom>
            <a:avLst/>
            <a:gdLst>
              <a:gd name="connsiteX0" fmla="*/ 4630 w 297545"/>
              <a:gd name="connsiteY0" fmla="*/ 328 h 40815"/>
              <a:gd name="connsiteX1" fmla="*/ 79517 w 297545"/>
              <a:gd name="connsiteY1" fmla="*/ 8210 h 40815"/>
              <a:gd name="connsiteX2" fmla="*/ 292351 w 297545"/>
              <a:gd name="connsiteY2" fmla="*/ 39741 h 40815"/>
              <a:gd name="connsiteX3" fmla="*/ 229289 w 297545"/>
              <a:gd name="connsiteY3" fmla="*/ 31859 h 40815"/>
              <a:gd name="connsiteX4" fmla="*/ 197758 w 297545"/>
              <a:gd name="connsiteY4" fmla="*/ 16093 h 40815"/>
              <a:gd name="connsiteX5" fmla="*/ 4630 w 297545"/>
              <a:gd name="connsiteY5" fmla="*/ 328 h 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545" h="40815">
                <a:moveTo>
                  <a:pt x="4630" y="328"/>
                </a:moveTo>
                <a:cubicBezTo>
                  <a:pt x="-15077" y="-986"/>
                  <a:pt x="31564" y="1641"/>
                  <a:pt x="79517" y="8210"/>
                </a:cubicBezTo>
                <a:cubicBezTo>
                  <a:pt x="127471" y="14779"/>
                  <a:pt x="267389" y="35800"/>
                  <a:pt x="292351" y="39741"/>
                </a:cubicBezTo>
                <a:cubicBezTo>
                  <a:pt x="317313" y="43682"/>
                  <a:pt x="245055" y="35800"/>
                  <a:pt x="229289" y="31859"/>
                </a:cubicBezTo>
                <a:cubicBezTo>
                  <a:pt x="213524" y="27918"/>
                  <a:pt x="228632" y="20034"/>
                  <a:pt x="197758" y="16093"/>
                </a:cubicBezTo>
                <a:cubicBezTo>
                  <a:pt x="166884" y="12152"/>
                  <a:pt x="24337" y="1642"/>
                  <a:pt x="4630" y="3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EF2D160A-E9CE-034B-AA67-AF894B8E5377}"/>
              </a:ext>
            </a:extLst>
          </p:cNvPr>
          <p:cNvSpPr/>
          <p:nvPr/>
        </p:nvSpPr>
        <p:spPr>
          <a:xfrm>
            <a:off x="4849294" y="4815938"/>
            <a:ext cx="203693" cy="54735"/>
          </a:xfrm>
          <a:custGeom>
            <a:avLst/>
            <a:gdLst>
              <a:gd name="connsiteX0" fmla="*/ 710 w 203693"/>
              <a:gd name="connsiteY0" fmla="*/ 54163 h 54735"/>
              <a:gd name="connsiteX1" fmla="*/ 198328 w 203693"/>
              <a:gd name="connsiteY1" fmla="*/ 572 h 54735"/>
              <a:gd name="connsiteX2" fmla="*/ 134688 w 203693"/>
              <a:gd name="connsiteY2" fmla="*/ 27367 h 54735"/>
              <a:gd name="connsiteX3" fmla="*/ 710 w 203693"/>
              <a:gd name="connsiteY3" fmla="*/ 54163 h 5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693" h="54735">
                <a:moveTo>
                  <a:pt x="710" y="54163"/>
                </a:moveTo>
                <a:cubicBezTo>
                  <a:pt x="11317" y="49697"/>
                  <a:pt x="175998" y="5038"/>
                  <a:pt x="198328" y="572"/>
                </a:cubicBezTo>
                <a:cubicBezTo>
                  <a:pt x="220658" y="-3894"/>
                  <a:pt x="168183" y="18993"/>
                  <a:pt x="134688" y="27367"/>
                </a:cubicBezTo>
                <a:cubicBezTo>
                  <a:pt x="101194" y="35741"/>
                  <a:pt x="-9897" y="58629"/>
                  <a:pt x="710" y="541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EF8C3583-849C-3C50-A599-E60B4083D28C}"/>
              </a:ext>
            </a:extLst>
          </p:cNvPr>
          <p:cNvSpPr/>
          <p:nvPr/>
        </p:nvSpPr>
        <p:spPr>
          <a:xfrm>
            <a:off x="4117153" y="5391411"/>
            <a:ext cx="58719" cy="633050"/>
          </a:xfrm>
          <a:custGeom>
            <a:avLst/>
            <a:gdLst>
              <a:gd name="connsiteX0" fmla="*/ 36393 w 58719"/>
              <a:gd name="connsiteY0" fmla="*/ 1999 h 633050"/>
              <a:gd name="connsiteX1" fmla="*/ 230 w 58719"/>
              <a:gd name="connsiteY1" fmla="*/ 156982 h 633050"/>
              <a:gd name="connsiteX2" fmla="*/ 57057 w 58719"/>
              <a:gd name="connsiteY2" fmla="*/ 616765 h 633050"/>
              <a:gd name="connsiteX3" fmla="*/ 41559 w 58719"/>
              <a:gd name="connsiteY3" fmla="*/ 503111 h 633050"/>
              <a:gd name="connsiteX4" fmla="*/ 20894 w 58719"/>
              <a:gd name="connsiteY4" fmla="*/ 244806 h 633050"/>
              <a:gd name="connsiteX5" fmla="*/ 36393 w 58719"/>
              <a:gd name="connsiteY5" fmla="*/ 1999 h 6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19" h="633050">
                <a:moveTo>
                  <a:pt x="36393" y="1999"/>
                </a:moveTo>
                <a:cubicBezTo>
                  <a:pt x="32949" y="-12638"/>
                  <a:pt x="-3214" y="54521"/>
                  <a:pt x="230" y="156982"/>
                </a:cubicBezTo>
                <a:cubicBezTo>
                  <a:pt x="3674" y="259443"/>
                  <a:pt x="50169" y="559077"/>
                  <a:pt x="57057" y="616765"/>
                </a:cubicBezTo>
                <a:cubicBezTo>
                  <a:pt x="63945" y="674453"/>
                  <a:pt x="47586" y="565104"/>
                  <a:pt x="41559" y="503111"/>
                </a:cubicBezTo>
                <a:cubicBezTo>
                  <a:pt x="35532" y="441118"/>
                  <a:pt x="21755" y="333491"/>
                  <a:pt x="20894" y="244806"/>
                </a:cubicBezTo>
                <a:cubicBezTo>
                  <a:pt x="20033" y="156121"/>
                  <a:pt x="39837" y="16636"/>
                  <a:pt x="36393" y="19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4A1EB35C-F0A8-BA9B-816B-5BE48B34A4AA}"/>
              </a:ext>
            </a:extLst>
          </p:cNvPr>
          <p:cNvSpPr/>
          <p:nvPr/>
        </p:nvSpPr>
        <p:spPr>
          <a:xfrm>
            <a:off x="4527353" y="7346061"/>
            <a:ext cx="302533" cy="170405"/>
          </a:xfrm>
          <a:custGeom>
            <a:avLst/>
            <a:gdLst>
              <a:gd name="connsiteX0" fmla="*/ 4007 w 302533"/>
              <a:gd name="connsiteY0" fmla="*/ 1651 h 170405"/>
              <a:gd name="connsiteX1" fmla="*/ 296615 w 302533"/>
              <a:gd name="connsiteY1" fmla="*/ 168275 h 170405"/>
              <a:gd name="connsiteX2" fmla="*/ 195015 w 302533"/>
              <a:gd name="connsiteY2" fmla="*/ 95123 h 170405"/>
              <a:gd name="connsiteX3" fmla="*/ 129991 w 302533"/>
              <a:gd name="connsiteY3" fmla="*/ 82931 h 170405"/>
              <a:gd name="connsiteX4" fmla="*/ 4007 w 302533"/>
              <a:gd name="connsiteY4" fmla="*/ 1651 h 17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33" h="170405">
                <a:moveTo>
                  <a:pt x="4007" y="1651"/>
                </a:moveTo>
                <a:cubicBezTo>
                  <a:pt x="31778" y="15875"/>
                  <a:pt x="264780" y="152696"/>
                  <a:pt x="296615" y="168275"/>
                </a:cubicBezTo>
                <a:cubicBezTo>
                  <a:pt x="328450" y="183854"/>
                  <a:pt x="222786" y="109347"/>
                  <a:pt x="195015" y="95123"/>
                </a:cubicBezTo>
                <a:cubicBezTo>
                  <a:pt x="167244" y="80899"/>
                  <a:pt x="159116" y="96478"/>
                  <a:pt x="129991" y="82931"/>
                </a:cubicBezTo>
                <a:cubicBezTo>
                  <a:pt x="100866" y="69384"/>
                  <a:pt x="-23764" y="-12573"/>
                  <a:pt x="4007" y="16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C94F7E59-748A-A843-C973-223534DEF78A}"/>
              </a:ext>
            </a:extLst>
          </p:cNvPr>
          <p:cNvSpPr/>
          <p:nvPr/>
        </p:nvSpPr>
        <p:spPr>
          <a:xfrm>
            <a:off x="5982325" y="8133166"/>
            <a:ext cx="454416" cy="192980"/>
          </a:xfrm>
          <a:custGeom>
            <a:avLst/>
            <a:gdLst>
              <a:gd name="connsiteX0" fmla="*/ 4067 w 454416"/>
              <a:gd name="connsiteY0" fmla="*/ 1841 h 192980"/>
              <a:gd name="connsiteX1" fmla="*/ 184244 w 454416"/>
              <a:gd name="connsiteY1" fmla="*/ 64903 h 192980"/>
              <a:gd name="connsiteX2" fmla="*/ 445502 w 454416"/>
              <a:gd name="connsiteY2" fmla="*/ 191027 h 192980"/>
              <a:gd name="connsiteX3" fmla="*/ 359917 w 454416"/>
              <a:gd name="connsiteY3" fmla="*/ 132469 h 192980"/>
              <a:gd name="connsiteX4" fmla="*/ 4067 w 454416"/>
              <a:gd name="connsiteY4" fmla="*/ 1841 h 19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416" h="192980">
                <a:moveTo>
                  <a:pt x="4067" y="1841"/>
                </a:moveTo>
                <a:cubicBezTo>
                  <a:pt x="-25212" y="-9420"/>
                  <a:pt x="110671" y="33372"/>
                  <a:pt x="184244" y="64903"/>
                </a:cubicBezTo>
                <a:cubicBezTo>
                  <a:pt x="257817" y="96434"/>
                  <a:pt x="416223" y="179766"/>
                  <a:pt x="445502" y="191027"/>
                </a:cubicBezTo>
                <a:cubicBezTo>
                  <a:pt x="474781" y="202288"/>
                  <a:pt x="428234" y="162498"/>
                  <a:pt x="359917" y="132469"/>
                </a:cubicBezTo>
                <a:cubicBezTo>
                  <a:pt x="291600" y="102440"/>
                  <a:pt x="33346" y="13102"/>
                  <a:pt x="4067" y="18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40FBFEF1-D6CB-4925-D3EC-B9F6952ED861}"/>
              </a:ext>
            </a:extLst>
          </p:cNvPr>
          <p:cNvSpPr/>
          <p:nvPr/>
        </p:nvSpPr>
        <p:spPr>
          <a:xfrm>
            <a:off x="7096711" y="7049015"/>
            <a:ext cx="114003" cy="334570"/>
          </a:xfrm>
          <a:custGeom>
            <a:avLst/>
            <a:gdLst>
              <a:gd name="connsiteX0" fmla="*/ 109307 w 114003"/>
              <a:gd name="connsiteY0" fmla="*/ 54 h 334570"/>
              <a:gd name="connsiteX1" fmla="*/ 82011 w 114003"/>
              <a:gd name="connsiteY1" fmla="*/ 225242 h 334570"/>
              <a:gd name="connsiteX2" fmla="*/ 125 w 114003"/>
              <a:gd name="connsiteY2" fmla="*/ 334424 h 334570"/>
              <a:gd name="connsiteX3" fmla="*/ 102483 w 114003"/>
              <a:gd name="connsiteY3" fmla="*/ 204770 h 334570"/>
              <a:gd name="connsiteX4" fmla="*/ 109307 w 114003"/>
              <a:gd name="connsiteY4" fmla="*/ 54 h 33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03" h="334570">
                <a:moveTo>
                  <a:pt x="109307" y="54"/>
                </a:moveTo>
                <a:cubicBezTo>
                  <a:pt x="105895" y="3466"/>
                  <a:pt x="100208" y="169514"/>
                  <a:pt x="82011" y="225242"/>
                </a:cubicBezTo>
                <a:cubicBezTo>
                  <a:pt x="63814" y="280970"/>
                  <a:pt x="-3287" y="337836"/>
                  <a:pt x="125" y="334424"/>
                </a:cubicBezTo>
                <a:cubicBezTo>
                  <a:pt x="3537" y="331012"/>
                  <a:pt x="84286" y="254812"/>
                  <a:pt x="102483" y="204770"/>
                </a:cubicBezTo>
                <a:cubicBezTo>
                  <a:pt x="120680" y="154728"/>
                  <a:pt x="112719" y="-3358"/>
                  <a:pt x="109307" y="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9C4AF4B-245C-CB9E-4BA6-8E41DD2C08F0}"/>
              </a:ext>
            </a:extLst>
          </p:cNvPr>
          <p:cNvSpPr/>
          <p:nvPr/>
        </p:nvSpPr>
        <p:spPr>
          <a:xfrm>
            <a:off x="6862860" y="4692641"/>
            <a:ext cx="223746" cy="108210"/>
          </a:xfrm>
          <a:custGeom>
            <a:avLst/>
            <a:gdLst>
              <a:gd name="connsiteX0" fmla="*/ 1490 w 223746"/>
              <a:gd name="connsiteY0" fmla="*/ 107959 h 108210"/>
              <a:gd name="connsiteX1" fmla="*/ 153890 w 223746"/>
              <a:gd name="connsiteY1" fmla="*/ 34934 h 108210"/>
              <a:gd name="connsiteX2" fmla="*/ 223740 w 223746"/>
              <a:gd name="connsiteY2" fmla="*/ 9 h 108210"/>
              <a:gd name="connsiteX3" fmla="*/ 150715 w 223746"/>
              <a:gd name="connsiteY3" fmla="*/ 31759 h 108210"/>
              <a:gd name="connsiteX4" fmla="*/ 80865 w 223746"/>
              <a:gd name="connsiteY4" fmla="*/ 57159 h 108210"/>
              <a:gd name="connsiteX5" fmla="*/ 1490 w 223746"/>
              <a:gd name="connsiteY5" fmla="*/ 107959 h 10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46" h="108210">
                <a:moveTo>
                  <a:pt x="1490" y="107959"/>
                </a:moveTo>
                <a:cubicBezTo>
                  <a:pt x="13661" y="104255"/>
                  <a:pt x="116848" y="52926"/>
                  <a:pt x="153890" y="34934"/>
                </a:cubicBezTo>
                <a:cubicBezTo>
                  <a:pt x="190932" y="16942"/>
                  <a:pt x="224269" y="538"/>
                  <a:pt x="223740" y="9"/>
                </a:cubicBezTo>
                <a:cubicBezTo>
                  <a:pt x="223211" y="-520"/>
                  <a:pt x="174528" y="22234"/>
                  <a:pt x="150715" y="31759"/>
                </a:cubicBezTo>
                <a:cubicBezTo>
                  <a:pt x="126903" y="41284"/>
                  <a:pt x="106794" y="40755"/>
                  <a:pt x="80865" y="57159"/>
                </a:cubicBezTo>
                <a:cubicBezTo>
                  <a:pt x="54936" y="73563"/>
                  <a:pt x="-10681" y="111663"/>
                  <a:pt x="1490" y="1079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2E6CE120-2A41-B8EF-518F-9C3F0B7A260C}"/>
              </a:ext>
            </a:extLst>
          </p:cNvPr>
          <p:cNvSpPr/>
          <p:nvPr/>
        </p:nvSpPr>
        <p:spPr>
          <a:xfrm>
            <a:off x="7438910" y="4987843"/>
            <a:ext cx="80458" cy="320878"/>
          </a:xfrm>
          <a:custGeom>
            <a:avLst/>
            <a:gdLst>
              <a:gd name="connsiteX0" fmla="*/ 115 w 80458"/>
              <a:gd name="connsiteY0" fmla="*/ 82 h 320878"/>
              <a:gd name="connsiteX1" fmla="*/ 54090 w 80458"/>
              <a:gd name="connsiteY1" fmla="*/ 171532 h 320878"/>
              <a:gd name="connsiteX2" fmla="*/ 79490 w 80458"/>
              <a:gd name="connsiteY2" fmla="*/ 320757 h 320878"/>
              <a:gd name="connsiteX3" fmla="*/ 69965 w 80458"/>
              <a:gd name="connsiteY3" fmla="*/ 193757 h 320878"/>
              <a:gd name="connsiteX4" fmla="*/ 115 w 80458"/>
              <a:gd name="connsiteY4" fmla="*/ 82 h 32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58" h="320878">
                <a:moveTo>
                  <a:pt x="115" y="82"/>
                </a:moveTo>
                <a:cubicBezTo>
                  <a:pt x="-2531" y="-3622"/>
                  <a:pt x="40861" y="118086"/>
                  <a:pt x="54090" y="171532"/>
                </a:cubicBezTo>
                <a:cubicBezTo>
                  <a:pt x="67319" y="224978"/>
                  <a:pt x="76844" y="317053"/>
                  <a:pt x="79490" y="320757"/>
                </a:cubicBezTo>
                <a:cubicBezTo>
                  <a:pt x="82136" y="324461"/>
                  <a:pt x="79490" y="242440"/>
                  <a:pt x="69965" y="193757"/>
                </a:cubicBezTo>
                <a:cubicBezTo>
                  <a:pt x="60440" y="145074"/>
                  <a:pt x="2761" y="3786"/>
                  <a:pt x="115" y="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C263BF2-0586-0F94-30F9-0D2E8B1CA998}"/>
              </a:ext>
            </a:extLst>
          </p:cNvPr>
          <p:cNvSpPr/>
          <p:nvPr/>
        </p:nvSpPr>
        <p:spPr>
          <a:xfrm>
            <a:off x="6613026" y="5022842"/>
            <a:ext cx="67215" cy="206407"/>
          </a:xfrm>
          <a:custGeom>
            <a:avLst/>
            <a:gdLst>
              <a:gd name="connsiteX0" fmla="*/ 67174 w 67215"/>
              <a:gd name="connsiteY0" fmla="*/ 8 h 206407"/>
              <a:gd name="connsiteX1" fmla="*/ 13199 w 67215"/>
              <a:gd name="connsiteY1" fmla="*/ 139708 h 206407"/>
              <a:gd name="connsiteX2" fmla="*/ 3674 w 67215"/>
              <a:gd name="connsiteY2" fmla="*/ 206383 h 206407"/>
              <a:gd name="connsiteX3" fmla="*/ 3674 w 67215"/>
              <a:gd name="connsiteY3" fmla="*/ 133358 h 206407"/>
              <a:gd name="connsiteX4" fmla="*/ 67174 w 67215"/>
              <a:gd name="connsiteY4" fmla="*/ 8 h 20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15" h="206407">
                <a:moveTo>
                  <a:pt x="67174" y="8"/>
                </a:moveTo>
                <a:cubicBezTo>
                  <a:pt x="68762" y="1066"/>
                  <a:pt x="23782" y="105312"/>
                  <a:pt x="13199" y="139708"/>
                </a:cubicBezTo>
                <a:cubicBezTo>
                  <a:pt x="2616" y="174104"/>
                  <a:pt x="5262" y="207441"/>
                  <a:pt x="3674" y="206383"/>
                </a:cubicBezTo>
                <a:cubicBezTo>
                  <a:pt x="2086" y="205325"/>
                  <a:pt x="-3734" y="166695"/>
                  <a:pt x="3674" y="133358"/>
                </a:cubicBezTo>
                <a:cubicBezTo>
                  <a:pt x="11082" y="100021"/>
                  <a:pt x="65586" y="-1050"/>
                  <a:pt x="67174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FDB95BE0-92B8-C749-0BBF-3B957CADC206}"/>
              </a:ext>
            </a:extLst>
          </p:cNvPr>
          <p:cNvSpPr/>
          <p:nvPr/>
        </p:nvSpPr>
        <p:spPr>
          <a:xfrm>
            <a:off x="7022675" y="7045136"/>
            <a:ext cx="248611" cy="470605"/>
          </a:xfrm>
          <a:custGeom>
            <a:avLst/>
            <a:gdLst>
              <a:gd name="connsiteX0" fmla="*/ 248075 w 248611"/>
              <a:gd name="connsiteY0" fmla="*/ 189 h 470605"/>
              <a:gd name="connsiteX1" fmla="*/ 152825 w 248611"/>
              <a:gd name="connsiteY1" fmla="*/ 282764 h 470605"/>
              <a:gd name="connsiteX2" fmla="*/ 425 w 248611"/>
              <a:gd name="connsiteY2" fmla="*/ 470089 h 470605"/>
              <a:gd name="connsiteX3" fmla="*/ 111550 w 248611"/>
              <a:gd name="connsiteY3" fmla="*/ 327214 h 470605"/>
              <a:gd name="connsiteX4" fmla="*/ 248075 w 248611"/>
              <a:gd name="connsiteY4" fmla="*/ 189 h 47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11" h="470605">
                <a:moveTo>
                  <a:pt x="248075" y="189"/>
                </a:moveTo>
                <a:cubicBezTo>
                  <a:pt x="254954" y="-7219"/>
                  <a:pt x="194100" y="204447"/>
                  <a:pt x="152825" y="282764"/>
                </a:cubicBezTo>
                <a:cubicBezTo>
                  <a:pt x="111550" y="361081"/>
                  <a:pt x="7304" y="462681"/>
                  <a:pt x="425" y="470089"/>
                </a:cubicBezTo>
                <a:cubicBezTo>
                  <a:pt x="-6454" y="477497"/>
                  <a:pt x="71862" y="403943"/>
                  <a:pt x="111550" y="327214"/>
                </a:cubicBezTo>
                <a:cubicBezTo>
                  <a:pt x="151237" y="250485"/>
                  <a:pt x="241196" y="7597"/>
                  <a:pt x="248075" y="1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0F3371BD-1866-A75A-4CD8-C9578159AADF}"/>
              </a:ext>
            </a:extLst>
          </p:cNvPr>
          <p:cNvSpPr/>
          <p:nvPr/>
        </p:nvSpPr>
        <p:spPr>
          <a:xfrm>
            <a:off x="6055672" y="8457663"/>
            <a:ext cx="132640" cy="1275496"/>
          </a:xfrm>
          <a:custGeom>
            <a:avLst/>
            <a:gdLst>
              <a:gd name="connsiteX0" fmla="*/ 131518 w 132640"/>
              <a:gd name="connsiteY0" fmla="*/ 537 h 1275496"/>
              <a:gd name="connsiteX1" fmla="*/ 71558 w 132640"/>
              <a:gd name="connsiteY1" fmla="*/ 330321 h 1275496"/>
              <a:gd name="connsiteX2" fmla="*/ 26587 w 132640"/>
              <a:gd name="connsiteY2" fmla="*/ 540183 h 1275496"/>
              <a:gd name="connsiteX3" fmla="*/ 37830 w 132640"/>
              <a:gd name="connsiteY3" fmla="*/ 506455 h 1275496"/>
              <a:gd name="connsiteX4" fmla="*/ 354 w 132640"/>
              <a:gd name="connsiteY4" fmla="*/ 723812 h 1275496"/>
              <a:gd name="connsiteX5" fmla="*/ 64062 w 132640"/>
              <a:gd name="connsiteY5" fmla="*/ 1274701 h 1275496"/>
              <a:gd name="connsiteX6" fmla="*/ 7849 w 132640"/>
              <a:gd name="connsiteY6" fmla="*/ 836239 h 1275496"/>
              <a:gd name="connsiteX7" fmla="*/ 11597 w 132640"/>
              <a:gd name="connsiteY7" fmla="*/ 435252 h 1275496"/>
              <a:gd name="connsiteX8" fmla="*/ 19092 w 132640"/>
              <a:gd name="connsiteY8" fmla="*/ 364048 h 1275496"/>
              <a:gd name="connsiteX9" fmla="*/ 15344 w 132640"/>
              <a:gd name="connsiteY9" fmla="*/ 412767 h 1275496"/>
              <a:gd name="connsiteX10" fmla="*/ 131518 w 132640"/>
              <a:gd name="connsiteY10" fmla="*/ 537 h 127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640" h="1275496">
                <a:moveTo>
                  <a:pt x="131518" y="537"/>
                </a:moveTo>
                <a:cubicBezTo>
                  <a:pt x="140887" y="-13204"/>
                  <a:pt x="89046" y="240380"/>
                  <a:pt x="71558" y="330321"/>
                </a:cubicBezTo>
                <a:cubicBezTo>
                  <a:pt x="54070" y="420262"/>
                  <a:pt x="32208" y="510827"/>
                  <a:pt x="26587" y="540183"/>
                </a:cubicBezTo>
                <a:cubicBezTo>
                  <a:pt x="20966" y="569539"/>
                  <a:pt x="42202" y="475850"/>
                  <a:pt x="37830" y="506455"/>
                </a:cubicBezTo>
                <a:cubicBezTo>
                  <a:pt x="33458" y="537060"/>
                  <a:pt x="-4018" y="595771"/>
                  <a:pt x="354" y="723812"/>
                </a:cubicBezTo>
                <a:cubicBezTo>
                  <a:pt x="4726" y="851853"/>
                  <a:pt x="62813" y="1255963"/>
                  <a:pt x="64062" y="1274701"/>
                </a:cubicBezTo>
                <a:cubicBezTo>
                  <a:pt x="65311" y="1293439"/>
                  <a:pt x="16593" y="976147"/>
                  <a:pt x="7849" y="836239"/>
                </a:cubicBezTo>
                <a:cubicBezTo>
                  <a:pt x="-895" y="696331"/>
                  <a:pt x="9723" y="513951"/>
                  <a:pt x="11597" y="435252"/>
                </a:cubicBezTo>
                <a:cubicBezTo>
                  <a:pt x="13471" y="356554"/>
                  <a:pt x="18467" y="367796"/>
                  <a:pt x="19092" y="364048"/>
                </a:cubicBezTo>
                <a:cubicBezTo>
                  <a:pt x="19716" y="360301"/>
                  <a:pt x="354" y="473352"/>
                  <a:pt x="15344" y="412767"/>
                </a:cubicBezTo>
                <a:cubicBezTo>
                  <a:pt x="30334" y="352182"/>
                  <a:pt x="122149" y="14278"/>
                  <a:pt x="131518" y="5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BD076F23-4FE7-66BA-1AFF-612037A12E7E}"/>
              </a:ext>
            </a:extLst>
          </p:cNvPr>
          <p:cNvSpPr/>
          <p:nvPr/>
        </p:nvSpPr>
        <p:spPr>
          <a:xfrm>
            <a:off x="3753500" y="7236614"/>
            <a:ext cx="78905" cy="1084531"/>
          </a:xfrm>
          <a:custGeom>
            <a:avLst/>
            <a:gdLst>
              <a:gd name="connsiteX0" fmla="*/ 76487 w 78905"/>
              <a:gd name="connsiteY0" fmla="*/ 14878 h 1084531"/>
              <a:gd name="connsiteX1" fmla="*/ 5284 w 78905"/>
              <a:gd name="connsiteY1" fmla="*/ 1030461 h 1084531"/>
              <a:gd name="connsiteX2" fmla="*/ 12779 w 78905"/>
              <a:gd name="connsiteY2" fmla="*/ 918035 h 1084531"/>
              <a:gd name="connsiteX3" fmla="*/ 72739 w 78905"/>
              <a:gd name="connsiteY3" fmla="*/ 685688 h 1084531"/>
              <a:gd name="connsiteX4" fmla="*/ 57749 w 78905"/>
              <a:gd name="connsiteY4" fmla="*/ 775629 h 1084531"/>
              <a:gd name="connsiteX5" fmla="*/ 61497 w 78905"/>
              <a:gd name="connsiteY5" fmla="*/ 445845 h 1084531"/>
              <a:gd name="connsiteX6" fmla="*/ 76487 w 78905"/>
              <a:gd name="connsiteY6" fmla="*/ 14878 h 10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05" h="1084531">
                <a:moveTo>
                  <a:pt x="76487" y="14878"/>
                </a:moveTo>
                <a:cubicBezTo>
                  <a:pt x="67118" y="112314"/>
                  <a:pt x="15902" y="879935"/>
                  <a:pt x="5284" y="1030461"/>
                </a:cubicBezTo>
                <a:cubicBezTo>
                  <a:pt x="-5334" y="1180987"/>
                  <a:pt x="1537" y="975497"/>
                  <a:pt x="12779" y="918035"/>
                </a:cubicBezTo>
                <a:cubicBezTo>
                  <a:pt x="24021" y="860573"/>
                  <a:pt x="65244" y="709422"/>
                  <a:pt x="72739" y="685688"/>
                </a:cubicBezTo>
                <a:cubicBezTo>
                  <a:pt x="80234" y="661954"/>
                  <a:pt x="59623" y="815603"/>
                  <a:pt x="57749" y="775629"/>
                </a:cubicBezTo>
                <a:cubicBezTo>
                  <a:pt x="55875" y="735655"/>
                  <a:pt x="57750" y="565766"/>
                  <a:pt x="61497" y="445845"/>
                </a:cubicBezTo>
                <a:cubicBezTo>
                  <a:pt x="65244" y="325924"/>
                  <a:pt x="85856" y="-82558"/>
                  <a:pt x="76487" y="148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3004B1DA-172E-F123-D444-D5EF3535E145}"/>
              </a:ext>
            </a:extLst>
          </p:cNvPr>
          <p:cNvSpPr/>
          <p:nvPr/>
        </p:nvSpPr>
        <p:spPr>
          <a:xfrm>
            <a:off x="4336474" y="7719044"/>
            <a:ext cx="331972" cy="313481"/>
          </a:xfrm>
          <a:custGeom>
            <a:avLst/>
            <a:gdLst>
              <a:gd name="connsiteX0" fmla="*/ 6926 w 331972"/>
              <a:gd name="connsiteY0" fmla="*/ 8386 h 313481"/>
              <a:gd name="connsiteX1" fmla="*/ 325467 w 331972"/>
              <a:gd name="connsiteY1" fmla="*/ 308189 h 313481"/>
              <a:gd name="connsiteX2" fmla="*/ 213041 w 331972"/>
              <a:gd name="connsiteY2" fmla="*/ 192015 h 313481"/>
              <a:gd name="connsiteX3" fmla="*/ 111857 w 331972"/>
              <a:gd name="connsiteY3" fmla="*/ 90831 h 313481"/>
              <a:gd name="connsiteX4" fmla="*/ 6926 w 331972"/>
              <a:gd name="connsiteY4" fmla="*/ 8386 h 31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972" h="313481">
                <a:moveTo>
                  <a:pt x="6926" y="8386"/>
                </a:moveTo>
                <a:cubicBezTo>
                  <a:pt x="42528" y="44612"/>
                  <a:pt x="291115" y="277584"/>
                  <a:pt x="325467" y="308189"/>
                </a:cubicBezTo>
                <a:cubicBezTo>
                  <a:pt x="359820" y="338794"/>
                  <a:pt x="248643" y="228241"/>
                  <a:pt x="213041" y="192015"/>
                </a:cubicBezTo>
                <a:cubicBezTo>
                  <a:pt x="177439" y="155789"/>
                  <a:pt x="140588" y="118313"/>
                  <a:pt x="111857" y="90831"/>
                </a:cubicBezTo>
                <a:cubicBezTo>
                  <a:pt x="83126" y="63349"/>
                  <a:pt x="-28676" y="-27840"/>
                  <a:pt x="6926" y="83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2F7626FA-2FB5-A209-21F6-1B1BF75E6783}"/>
              </a:ext>
            </a:extLst>
          </p:cNvPr>
          <p:cNvSpPr/>
          <p:nvPr/>
        </p:nvSpPr>
        <p:spPr>
          <a:xfrm>
            <a:off x="5467646" y="6959176"/>
            <a:ext cx="725425" cy="41241"/>
          </a:xfrm>
          <a:custGeom>
            <a:avLst/>
            <a:gdLst>
              <a:gd name="connsiteX0" fmla="*/ 16 w 725425"/>
              <a:gd name="connsiteY0" fmla="*/ 8 h 41241"/>
              <a:gd name="connsiteX1" fmla="*/ 363528 w 725425"/>
              <a:gd name="connsiteY1" fmla="*/ 37483 h 41241"/>
              <a:gd name="connsiteX2" fmla="*/ 550905 w 725425"/>
              <a:gd name="connsiteY2" fmla="*/ 14998 h 41241"/>
              <a:gd name="connsiteX3" fmla="*/ 723292 w 725425"/>
              <a:gd name="connsiteY3" fmla="*/ 26240 h 41241"/>
              <a:gd name="connsiteX4" fmla="*/ 629603 w 725425"/>
              <a:gd name="connsiteY4" fmla="*/ 11250 h 41241"/>
              <a:gd name="connsiteX5" fmla="*/ 378518 w 725425"/>
              <a:gd name="connsiteY5" fmla="*/ 41231 h 41241"/>
              <a:gd name="connsiteX6" fmla="*/ 16 w 725425"/>
              <a:gd name="connsiteY6" fmla="*/ 8 h 4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425" h="41241">
                <a:moveTo>
                  <a:pt x="16" y="8"/>
                </a:moveTo>
                <a:cubicBezTo>
                  <a:pt x="-2482" y="-617"/>
                  <a:pt x="271713" y="34985"/>
                  <a:pt x="363528" y="37483"/>
                </a:cubicBezTo>
                <a:cubicBezTo>
                  <a:pt x="455343" y="39981"/>
                  <a:pt x="490944" y="16872"/>
                  <a:pt x="550905" y="14998"/>
                </a:cubicBezTo>
                <a:cubicBezTo>
                  <a:pt x="610866" y="13124"/>
                  <a:pt x="710176" y="26865"/>
                  <a:pt x="723292" y="26240"/>
                </a:cubicBezTo>
                <a:cubicBezTo>
                  <a:pt x="736408" y="25615"/>
                  <a:pt x="687065" y="8752"/>
                  <a:pt x="629603" y="11250"/>
                </a:cubicBezTo>
                <a:cubicBezTo>
                  <a:pt x="572141" y="13748"/>
                  <a:pt x="477828" y="41856"/>
                  <a:pt x="378518" y="41231"/>
                </a:cubicBezTo>
                <a:cubicBezTo>
                  <a:pt x="279208" y="40607"/>
                  <a:pt x="2514" y="633"/>
                  <a:pt x="16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F628B65B-919B-DFB4-DB1D-35B619054CAC}"/>
              </a:ext>
            </a:extLst>
          </p:cNvPr>
          <p:cNvSpPr/>
          <p:nvPr/>
        </p:nvSpPr>
        <p:spPr>
          <a:xfrm>
            <a:off x="6335958" y="6923916"/>
            <a:ext cx="504587" cy="72973"/>
          </a:xfrm>
          <a:custGeom>
            <a:avLst/>
            <a:gdLst>
              <a:gd name="connsiteX0" fmla="*/ 1134 w 504587"/>
              <a:gd name="connsiteY0" fmla="*/ 72743 h 72973"/>
              <a:gd name="connsiteX1" fmla="*/ 218491 w 504587"/>
              <a:gd name="connsiteY1" fmla="*/ 24025 h 72973"/>
              <a:gd name="connsiteX2" fmla="*/ 503304 w 504587"/>
              <a:gd name="connsiteY2" fmla="*/ 16530 h 72973"/>
              <a:gd name="connsiteX3" fmla="*/ 312180 w 504587"/>
              <a:gd name="connsiteY3" fmla="*/ 1540 h 72973"/>
              <a:gd name="connsiteX4" fmla="*/ 1134 w 504587"/>
              <a:gd name="connsiteY4" fmla="*/ 72743 h 7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587" h="72973">
                <a:moveTo>
                  <a:pt x="1134" y="72743"/>
                </a:moveTo>
                <a:cubicBezTo>
                  <a:pt x="-14481" y="76490"/>
                  <a:pt x="134796" y="33394"/>
                  <a:pt x="218491" y="24025"/>
                </a:cubicBezTo>
                <a:cubicBezTo>
                  <a:pt x="302186" y="14656"/>
                  <a:pt x="487689" y="20277"/>
                  <a:pt x="503304" y="16530"/>
                </a:cubicBezTo>
                <a:cubicBezTo>
                  <a:pt x="518919" y="12783"/>
                  <a:pt x="388380" y="-5331"/>
                  <a:pt x="312180" y="1540"/>
                </a:cubicBezTo>
                <a:cubicBezTo>
                  <a:pt x="235980" y="8411"/>
                  <a:pt x="16749" y="68996"/>
                  <a:pt x="1134" y="727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055DFB6C-233A-7272-5284-F6AB9620A354}"/>
              </a:ext>
            </a:extLst>
          </p:cNvPr>
          <p:cNvSpPr/>
          <p:nvPr/>
        </p:nvSpPr>
        <p:spPr>
          <a:xfrm>
            <a:off x="7120281" y="6677909"/>
            <a:ext cx="30327" cy="120565"/>
          </a:xfrm>
          <a:custGeom>
            <a:avLst/>
            <a:gdLst>
              <a:gd name="connsiteX0" fmla="*/ 47 w 30327"/>
              <a:gd name="connsiteY0" fmla="*/ 209 h 120565"/>
              <a:gd name="connsiteX1" fmla="*/ 22532 w 30327"/>
              <a:gd name="connsiteY1" fmla="*/ 63917 h 120565"/>
              <a:gd name="connsiteX2" fmla="*/ 47 w 30327"/>
              <a:gd name="connsiteY2" fmla="*/ 120130 h 120565"/>
              <a:gd name="connsiteX3" fmla="*/ 30027 w 30327"/>
              <a:gd name="connsiteY3" fmla="*/ 86402 h 120565"/>
              <a:gd name="connsiteX4" fmla="*/ 47 w 30327"/>
              <a:gd name="connsiteY4" fmla="*/ 209 h 12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7" h="120565">
                <a:moveTo>
                  <a:pt x="47" y="209"/>
                </a:moveTo>
                <a:cubicBezTo>
                  <a:pt x="-1202" y="-3538"/>
                  <a:pt x="22532" y="43930"/>
                  <a:pt x="22532" y="63917"/>
                </a:cubicBezTo>
                <a:cubicBezTo>
                  <a:pt x="22532" y="83904"/>
                  <a:pt x="-1202" y="116383"/>
                  <a:pt x="47" y="120130"/>
                </a:cubicBezTo>
                <a:cubicBezTo>
                  <a:pt x="1296" y="123877"/>
                  <a:pt x="26280" y="102641"/>
                  <a:pt x="30027" y="86402"/>
                </a:cubicBezTo>
                <a:cubicBezTo>
                  <a:pt x="33774" y="70163"/>
                  <a:pt x="1296" y="3956"/>
                  <a:pt x="47" y="2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0B29F46B-8BC1-1338-B9BC-FAB615A29F7A}"/>
              </a:ext>
            </a:extLst>
          </p:cNvPr>
          <p:cNvSpPr/>
          <p:nvPr/>
        </p:nvSpPr>
        <p:spPr>
          <a:xfrm>
            <a:off x="5568596" y="6647874"/>
            <a:ext cx="93993" cy="105295"/>
          </a:xfrm>
          <a:custGeom>
            <a:avLst/>
            <a:gdLst>
              <a:gd name="connsiteX0" fmla="*/ 93938 w 93993"/>
              <a:gd name="connsiteY0" fmla="*/ 264 h 105295"/>
              <a:gd name="connsiteX1" fmla="*/ 22735 w 93993"/>
              <a:gd name="connsiteY1" fmla="*/ 45234 h 105295"/>
              <a:gd name="connsiteX2" fmla="*/ 250 w 93993"/>
              <a:gd name="connsiteY2" fmla="*/ 105195 h 105295"/>
              <a:gd name="connsiteX3" fmla="*/ 33978 w 93993"/>
              <a:gd name="connsiteY3" fmla="*/ 30244 h 105295"/>
              <a:gd name="connsiteX4" fmla="*/ 93938 w 93993"/>
              <a:gd name="connsiteY4" fmla="*/ 264 h 10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" h="105295">
                <a:moveTo>
                  <a:pt x="93938" y="264"/>
                </a:moveTo>
                <a:cubicBezTo>
                  <a:pt x="92064" y="2762"/>
                  <a:pt x="38350" y="27746"/>
                  <a:pt x="22735" y="45234"/>
                </a:cubicBezTo>
                <a:cubicBezTo>
                  <a:pt x="7120" y="62722"/>
                  <a:pt x="-1624" y="107693"/>
                  <a:pt x="250" y="105195"/>
                </a:cubicBezTo>
                <a:cubicBezTo>
                  <a:pt x="2124" y="102697"/>
                  <a:pt x="18363" y="47108"/>
                  <a:pt x="33978" y="30244"/>
                </a:cubicBezTo>
                <a:cubicBezTo>
                  <a:pt x="49593" y="13380"/>
                  <a:pt x="95812" y="-2234"/>
                  <a:pt x="93938" y="2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8BB59D90-A72F-5249-C59E-EE3BBCDF2788}"/>
              </a:ext>
            </a:extLst>
          </p:cNvPr>
          <p:cNvSpPr/>
          <p:nvPr/>
        </p:nvSpPr>
        <p:spPr>
          <a:xfrm>
            <a:off x="5782239" y="6448818"/>
            <a:ext cx="128323" cy="95734"/>
          </a:xfrm>
          <a:custGeom>
            <a:avLst/>
            <a:gdLst>
              <a:gd name="connsiteX0" fmla="*/ 217 w 128323"/>
              <a:gd name="connsiteY0" fmla="*/ 700 h 95734"/>
              <a:gd name="connsiteX1" fmla="*/ 123886 w 128323"/>
              <a:gd name="connsiteY1" fmla="*/ 94389 h 95734"/>
              <a:gd name="connsiteX2" fmla="*/ 93905 w 128323"/>
              <a:gd name="connsiteY2" fmla="*/ 53166 h 95734"/>
              <a:gd name="connsiteX3" fmla="*/ 217 w 128323"/>
              <a:gd name="connsiteY3" fmla="*/ 700 h 9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23" h="95734">
                <a:moveTo>
                  <a:pt x="217" y="700"/>
                </a:moveTo>
                <a:cubicBezTo>
                  <a:pt x="5214" y="7571"/>
                  <a:pt x="108271" y="85645"/>
                  <a:pt x="123886" y="94389"/>
                </a:cubicBezTo>
                <a:cubicBezTo>
                  <a:pt x="139501" y="103133"/>
                  <a:pt x="110144" y="66907"/>
                  <a:pt x="93905" y="53166"/>
                </a:cubicBezTo>
                <a:cubicBezTo>
                  <a:pt x="77666" y="39425"/>
                  <a:pt x="-4780" y="-6171"/>
                  <a:pt x="217" y="7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9D6735CB-F942-86E7-DB5C-1F468B47E6B0}"/>
              </a:ext>
            </a:extLst>
          </p:cNvPr>
          <p:cNvSpPr/>
          <p:nvPr/>
        </p:nvSpPr>
        <p:spPr>
          <a:xfrm>
            <a:off x="4494053" y="4784257"/>
            <a:ext cx="601357" cy="194158"/>
          </a:xfrm>
          <a:custGeom>
            <a:avLst/>
            <a:gdLst>
              <a:gd name="connsiteX0" fmla="*/ 537 w 601357"/>
              <a:gd name="connsiteY0" fmla="*/ 194143 h 194158"/>
              <a:gd name="connsiteX1" fmla="*/ 310176 w 601357"/>
              <a:gd name="connsiteY1" fmla="*/ 39324 h 194158"/>
              <a:gd name="connsiteX2" fmla="*/ 600461 w 601357"/>
              <a:gd name="connsiteY2" fmla="*/ 619 h 194158"/>
              <a:gd name="connsiteX3" fmla="*/ 387585 w 601357"/>
              <a:gd name="connsiteY3" fmla="*/ 29648 h 194158"/>
              <a:gd name="connsiteX4" fmla="*/ 537 w 601357"/>
              <a:gd name="connsiteY4" fmla="*/ 194143 h 19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357" h="194158">
                <a:moveTo>
                  <a:pt x="537" y="194143"/>
                </a:moveTo>
                <a:cubicBezTo>
                  <a:pt x="-12365" y="195756"/>
                  <a:pt x="210189" y="71578"/>
                  <a:pt x="310176" y="39324"/>
                </a:cubicBezTo>
                <a:cubicBezTo>
                  <a:pt x="410163" y="7070"/>
                  <a:pt x="587560" y="2232"/>
                  <a:pt x="600461" y="619"/>
                </a:cubicBezTo>
                <a:cubicBezTo>
                  <a:pt x="613363" y="-994"/>
                  <a:pt x="484347" y="-1800"/>
                  <a:pt x="387585" y="29648"/>
                </a:cubicBezTo>
                <a:cubicBezTo>
                  <a:pt x="290823" y="61096"/>
                  <a:pt x="13439" y="192530"/>
                  <a:pt x="537" y="1941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21A29411-D012-386B-9271-4E930F7E7453}"/>
              </a:ext>
            </a:extLst>
          </p:cNvPr>
          <p:cNvSpPr/>
          <p:nvPr/>
        </p:nvSpPr>
        <p:spPr>
          <a:xfrm>
            <a:off x="5454011" y="4800423"/>
            <a:ext cx="391360" cy="179576"/>
          </a:xfrm>
          <a:custGeom>
            <a:avLst/>
            <a:gdLst>
              <a:gd name="connsiteX0" fmla="*/ 639 w 391360"/>
              <a:gd name="connsiteY0" fmla="*/ 177 h 179576"/>
              <a:gd name="connsiteX1" fmla="*/ 133989 w 391360"/>
              <a:gd name="connsiteY1" fmla="*/ 44627 h 179576"/>
              <a:gd name="connsiteX2" fmla="*/ 387989 w 391360"/>
              <a:gd name="connsiteY2" fmla="*/ 177977 h 179576"/>
              <a:gd name="connsiteX3" fmla="*/ 273689 w 391360"/>
              <a:gd name="connsiteY3" fmla="*/ 114477 h 179576"/>
              <a:gd name="connsiteX4" fmla="*/ 184789 w 391360"/>
              <a:gd name="connsiteY4" fmla="*/ 57327 h 179576"/>
              <a:gd name="connsiteX5" fmla="*/ 639 w 391360"/>
              <a:gd name="connsiteY5" fmla="*/ 177 h 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360" h="179576">
                <a:moveTo>
                  <a:pt x="639" y="177"/>
                </a:moveTo>
                <a:cubicBezTo>
                  <a:pt x="-7828" y="-1940"/>
                  <a:pt x="69431" y="14994"/>
                  <a:pt x="133989" y="44627"/>
                </a:cubicBezTo>
                <a:cubicBezTo>
                  <a:pt x="198547" y="74260"/>
                  <a:pt x="364706" y="166335"/>
                  <a:pt x="387989" y="177977"/>
                </a:cubicBezTo>
                <a:cubicBezTo>
                  <a:pt x="411272" y="189619"/>
                  <a:pt x="307556" y="134585"/>
                  <a:pt x="273689" y="114477"/>
                </a:cubicBezTo>
                <a:cubicBezTo>
                  <a:pt x="239822" y="94369"/>
                  <a:pt x="223947" y="73202"/>
                  <a:pt x="184789" y="57327"/>
                </a:cubicBezTo>
                <a:cubicBezTo>
                  <a:pt x="145631" y="41452"/>
                  <a:pt x="9106" y="2294"/>
                  <a:pt x="639" y="1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5BB16972-42AF-7AE1-7D5C-CD22593E85F4}"/>
              </a:ext>
            </a:extLst>
          </p:cNvPr>
          <p:cNvSpPr/>
          <p:nvPr/>
        </p:nvSpPr>
        <p:spPr>
          <a:xfrm>
            <a:off x="3859060" y="4856675"/>
            <a:ext cx="119182" cy="713638"/>
          </a:xfrm>
          <a:custGeom>
            <a:avLst/>
            <a:gdLst>
              <a:gd name="connsiteX0" fmla="*/ 119174 w 119182"/>
              <a:gd name="connsiteY0" fmla="*/ 333 h 713638"/>
              <a:gd name="connsiteX1" fmla="*/ 12296 w 119182"/>
              <a:gd name="connsiteY1" fmla="*/ 481283 h 713638"/>
              <a:gd name="connsiteX2" fmla="*/ 12296 w 119182"/>
              <a:gd name="connsiteY2" fmla="*/ 712852 h 713638"/>
              <a:gd name="connsiteX3" fmla="*/ 6358 w 119182"/>
              <a:gd name="connsiteY3" fmla="*/ 410031 h 713638"/>
              <a:gd name="connsiteX4" fmla="*/ 119174 w 119182"/>
              <a:gd name="connsiteY4" fmla="*/ 333 h 71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82" h="713638">
                <a:moveTo>
                  <a:pt x="119174" y="333"/>
                </a:moveTo>
                <a:cubicBezTo>
                  <a:pt x="120164" y="12208"/>
                  <a:pt x="30109" y="362530"/>
                  <a:pt x="12296" y="481283"/>
                </a:cubicBezTo>
                <a:cubicBezTo>
                  <a:pt x="-5517" y="600036"/>
                  <a:pt x="13286" y="724727"/>
                  <a:pt x="12296" y="712852"/>
                </a:cubicBezTo>
                <a:cubicBezTo>
                  <a:pt x="11306" y="700977"/>
                  <a:pt x="-10465" y="522846"/>
                  <a:pt x="6358" y="410031"/>
                </a:cubicBezTo>
                <a:cubicBezTo>
                  <a:pt x="23181" y="297216"/>
                  <a:pt x="118184" y="-11542"/>
                  <a:pt x="119174" y="3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22F370E8-F2C2-FFC0-7883-DC619537B360}"/>
              </a:ext>
            </a:extLst>
          </p:cNvPr>
          <p:cNvSpPr/>
          <p:nvPr/>
        </p:nvSpPr>
        <p:spPr>
          <a:xfrm>
            <a:off x="4101493" y="3487782"/>
            <a:ext cx="484300" cy="586680"/>
          </a:xfrm>
          <a:custGeom>
            <a:avLst/>
            <a:gdLst>
              <a:gd name="connsiteX0" fmla="*/ 481140 w 484300"/>
              <a:gd name="connsiteY0" fmla="*/ 5013 h 586680"/>
              <a:gd name="connsiteX1" fmla="*/ 7991 w 484300"/>
              <a:gd name="connsiteY1" fmla="*/ 579171 h 586680"/>
              <a:gd name="connsiteX2" fmla="*/ 204693 w 484300"/>
              <a:gd name="connsiteY2" fmla="*/ 313358 h 586680"/>
              <a:gd name="connsiteX3" fmla="*/ 481140 w 484300"/>
              <a:gd name="connsiteY3" fmla="*/ 5013 h 58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300" h="586680">
                <a:moveTo>
                  <a:pt x="481140" y="5013"/>
                </a:moveTo>
                <a:cubicBezTo>
                  <a:pt x="448356" y="49315"/>
                  <a:pt x="54065" y="527780"/>
                  <a:pt x="7991" y="579171"/>
                </a:cubicBezTo>
                <a:cubicBezTo>
                  <a:pt x="-38084" y="630562"/>
                  <a:pt x="126721" y="404621"/>
                  <a:pt x="204693" y="313358"/>
                </a:cubicBezTo>
                <a:cubicBezTo>
                  <a:pt x="282665" y="222095"/>
                  <a:pt x="513924" y="-39289"/>
                  <a:pt x="481140" y="50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D6E945CE-C584-7EC9-0539-5A52C97BAC33}"/>
              </a:ext>
            </a:extLst>
          </p:cNvPr>
          <p:cNvSpPr/>
          <p:nvPr/>
        </p:nvSpPr>
        <p:spPr>
          <a:xfrm>
            <a:off x="5719550" y="3549569"/>
            <a:ext cx="111535" cy="141767"/>
          </a:xfrm>
          <a:custGeom>
            <a:avLst/>
            <a:gdLst>
              <a:gd name="connsiteX0" fmla="*/ 180 w 111535"/>
              <a:gd name="connsiteY0" fmla="*/ 825 h 141767"/>
              <a:gd name="connsiteX1" fmla="*/ 107385 w 111535"/>
              <a:gd name="connsiteY1" fmla="*/ 139562 h 141767"/>
              <a:gd name="connsiteX2" fmla="*/ 82160 w 111535"/>
              <a:gd name="connsiteY2" fmla="*/ 82806 h 141767"/>
              <a:gd name="connsiteX3" fmla="*/ 180 w 111535"/>
              <a:gd name="connsiteY3" fmla="*/ 825 h 1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35" h="141767">
                <a:moveTo>
                  <a:pt x="180" y="825"/>
                </a:moveTo>
                <a:cubicBezTo>
                  <a:pt x="4384" y="10284"/>
                  <a:pt x="93722" y="125899"/>
                  <a:pt x="107385" y="139562"/>
                </a:cubicBezTo>
                <a:cubicBezTo>
                  <a:pt x="121048" y="153225"/>
                  <a:pt x="97926" y="99623"/>
                  <a:pt x="82160" y="82806"/>
                </a:cubicBezTo>
                <a:cubicBezTo>
                  <a:pt x="66394" y="65989"/>
                  <a:pt x="-4024" y="-8634"/>
                  <a:pt x="180" y="825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A9A52C9E-8C13-62BE-E0BD-73B067BEE464}"/>
              </a:ext>
            </a:extLst>
          </p:cNvPr>
          <p:cNvSpPr/>
          <p:nvPr/>
        </p:nvSpPr>
        <p:spPr>
          <a:xfrm>
            <a:off x="6047652" y="3335359"/>
            <a:ext cx="19401" cy="254167"/>
          </a:xfrm>
          <a:custGeom>
            <a:avLst/>
            <a:gdLst>
              <a:gd name="connsiteX0" fmla="*/ 18919 w 19401"/>
              <a:gd name="connsiteY0" fmla="*/ 624 h 254167"/>
              <a:gd name="connsiteX1" fmla="*/ 12613 w 19401"/>
              <a:gd name="connsiteY1" fmla="*/ 246567 h 254167"/>
              <a:gd name="connsiteX2" fmla="*/ 0 w 19401"/>
              <a:gd name="connsiteY2" fmla="*/ 177198 h 254167"/>
              <a:gd name="connsiteX3" fmla="*/ 18919 w 19401"/>
              <a:gd name="connsiteY3" fmla="*/ 624 h 25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1" h="254167">
                <a:moveTo>
                  <a:pt x="18919" y="624"/>
                </a:moveTo>
                <a:cubicBezTo>
                  <a:pt x="21021" y="12186"/>
                  <a:pt x="15766" y="217138"/>
                  <a:pt x="12613" y="246567"/>
                </a:cubicBezTo>
                <a:cubicBezTo>
                  <a:pt x="9460" y="275996"/>
                  <a:pt x="0" y="212933"/>
                  <a:pt x="0" y="177198"/>
                </a:cubicBezTo>
                <a:cubicBezTo>
                  <a:pt x="0" y="141463"/>
                  <a:pt x="16817" y="-10938"/>
                  <a:pt x="18919" y="624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146BA906-37D2-6CDC-7736-219E8CD64E02}"/>
              </a:ext>
            </a:extLst>
          </p:cNvPr>
          <p:cNvSpPr/>
          <p:nvPr/>
        </p:nvSpPr>
        <p:spPr>
          <a:xfrm>
            <a:off x="5117927" y="4514394"/>
            <a:ext cx="583727" cy="25038"/>
          </a:xfrm>
          <a:custGeom>
            <a:avLst/>
            <a:gdLst>
              <a:gd name="connsiteX0" fmla="*/ 795 w 583727"/>
              <a:gd name="connsiteY0" fmla="*/ 56 h 25038"/>
              <a:gd name="connsiteX1" fmla="*/ 253374 w 583727"/>
              <a:gd name="connsiteY1" fmla="*/ 22437 h 25038"/>
              <a:gd name="connsiteX2" fmla="*/ 234190 w 583727"/>
              <a:gd name="connsiteY2" fmla="*/ 22437 h 25038"/>
              <a:gd name="connsiteX3" fmla="*/ 384459 w 583727"/>
              <a:gd name="connsiteY3" fmla="*/ 3254 h 25038"/>
              <a:gd name="connsiteX4" fmla="*/ 582686 w 583727"/>
              <a:gd name="connsiteY4" fmla="*/ 3254 h 25038"/>
              <a:gd name="connsiteX5" fmla="*/ 467586 w 583727"/>
              <a:gd name="connsiteY5" fmla="*/ 9648 h 25038"/>
              <a:gd name="connsiteX6" fmla="*/ 349290 w 583727"/>
              <a:gd name="connsiteY6" fmla="*/ 16042 h 25038"/>
              <a:gd name="connsiteX7" fmla="*/ 795 w 583727"/>
              <a:gd name="connsiteY7" fmla="*/ 56 h 2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727" h="25038">
                <a:moveTo>
                  <a:pt x="795" y="56"/>
                </a:moveTo>
                <a:cubicBezTo>
                  <a:pt x="-15191" y="1122"/>
                  <a:pt x="214475" y="18707"/>
                  <a:pt x="253374" y="22437"/>
                </a:cubicBezTo>
                <a:cubicBezTo>
                  <a:pt x="292273" y="26167"/>
                  <a:pt x="212342" y="25634"/>
                  <a:pt x="234190" y="22437"/>
                </a:cubicBezTo>
                <a:cubicBezTo>
                  <a:pt x="256038" y="19240"/>
                  <a:pt x="326376" y="6451"/>
                  <a:pt x="384459" y="3254"/>
                </a:cubicBezTo>
                <a:cubicBezTo>
                  <a:pt x="442542" y="57"/>
                  <a:pt x="568832" y="2188"/>
                  <a:pt x="582686" y="3254"/>
                </a:cubicBezTo>
                <a:cubicBezTo>
                  <a:pt x="596541" y="4320"/>
                  <a:pt x="467586" y="9648"/>
                  <a:pt x="467586" y="9648"/>
                </a:cubicBezTo>
                <a:cubicBezTo>
                  <a:pt x="428687" y="11779"/>
                  <a:pt x="424424" y="18706"/>
                  <a:pt x="349290" y="16042"/>
                </a:cubicBezTo>
                <a:cubicBezTo>
                  <a:pt x="274156" y="13378"/>
                  <a:pt x="16781" y="-1010"/>
                  <a:pt x="795" y="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C501C701-5D54-252B-800E-D4A3184C2E84}"/>
              </a:ext>
            </a:extLst>
          </p:cNvPr>
          <p:cNvSpPr/>
          <p:nvPr/>
        </p:nvSpPr>
        <p:spPr>
          <a:xfrm>
            <a:off x="5886026" y="4562403"/>
            <a:ext cx="41658" cy="99127"/>
          </a:xfrm>
          <a:custGeom>
            <a:avLst/>
            <a:gdLst>
              <a:gd name="connsiteX0" fmla="*/ 24 w 41658"/>
              <a:gd name="connsiteY0" fmla="*/ 5 h 99127"/>
              <a:gd name="connsiteX1" fmla="*/ 35194 w 41658"/>
              <a:gd name="connsiteY1" fmla="*/ 57555 h 99127"/>
              <a:gd name="connsiteX2" fmla="*/ 16010 w 41658"/>
              <a:gd name="connsiteY2" fmla="*/ 99119 h 99127"/>
              <a:gd name="connsiteX3" fmla="*/ 41588 w 41658"/>
              <a:gd name="connsiteY3" fmla="*/ 54358 h 99127"/>
              <a:gd name="connsiteX4" fmla="*/ 24 w 41658"/>
              <a:gd name="connsiteY4" fmla="*/ 5 h 9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8" h="99127">
                <a:moveTo>
                  <a:pt x="24" y="5"/>
                </a:moveTo>
                <a:cubicBezTo>
                  <a:pt x="-1042" y="538"/>
                  <a:pt x="32530" y="41036"/>
                  <a:pt x="35194" y="57555"/>
                </a:cubicBezTo>
                <a:cubicBezTo>
                  <a:pt x="37858" y="74074"/>
                  <a:pt x="14944" y="99652"/>
                  <a:pt x="16010" y="99119"/>
                </a:cubicBezTo>
                <a:cubicBezTo>
                  <a:pt x="17076" y="98586"/>
                  <a:pt x="43186" y="68745"/>
                  <a:pt x="41588" y="54358"/>
                </a:cubicBezTo>
                <a:cubicBezTo>
                  <a:pt x="39990" y="39971"/>
                  <a:pt x="1090" y="-528"/>
                  <a:pt x="24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01825D19-987D-E821-ACB9-ABCF2C62F5C6}"/>
              </a:ext>
            </a:extLst>
          </p:cNvPr>
          <p:cNvSpPr/>
          <p:nvPr/>
        </p:nvSpPr>
        <p:spPr>
          <a:xfrm>
            <a:off x="5716597" y="4520281"/>
            <a:ext cx="147077" cy="102874"/>
          </a:xfrm>
          <a:custGeom>
            <a:avLst/>
            <a:gdLst>
              <a:gd name="connsiteX0" fmla="*/ 2 w 147077"/>
              <a:gd name="connsiteY0" fmla="*/ 32536 h 102874"/>
              <a:gd name="connsiteX1" fmla="*/ 89523 w 147077"/>
              <a:gd name="connsiteY1" fmla="*/ 58113 h 102874"/>
              <a:gd name="connsiteX2" fmla="*/ 147073 w 147077"/>
              <a:gd name="connsiteY2" fmla="*/ 102874 h 102874"/>
              <a:gd name="connsiteX3" fmla="*/ 92720 w 147077"/>
              <a:gd name="connsiteY3" fmla="*/ 58113 h 102874"/>
              <a:gd name="connsiteX4" fmla="*/ 115101 w 147077"/>
              <a:gd name="connsiteY4" fmla="*/ 564 h 102874"/>
              <a:gd name="connsiteX5" fmla="*/ 86326 w 147077"/>
              <a:gd name="connsiteY5" fmla="*/ 29339 h 102874"/>
              <a:gd name="connsiteX6" fmla="*/ 2 w 147077"/>
              <a:gd name="connsiteY6" fmla="*/ 32536 h 10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77" h="102874">
                <a:moveTo>
                  <a:pt x="2" y="32536"/>
                </a:moveTo>
                <a:cubicBezTo>
                  <a:pt x="535" y="37332"/>
                  <a:pt x="65011" y="46390"/>
                  <a:pt x="89523" y="58113"/>
                </a:cubicBezTo>
                <a:cubicBezTo>
                  <a:pt x="114035" y="69836"/>
                  <a:pt x="146540" y="102874"/>
                  <a:pt x="147073" y="102874"/>
                </a:cubicBezTo>
                <a:cubicBezTo>
                  <a:pt x="147606" y="102874"/>
                  <a:pt x="98049" y="75165"/>
                  <a:pt x="92720" y="58113"/>
                </a:cubicBezTo>
                <a:cubicBezTo>
                  <a:pt x="87391" y="41061"/>
                  <a:pt x="116167" y="5360"/>
                  <a:pt x="115101" y="564"/>
                </a:cubicBezTo>
                <a:cubicBezTo>
                  <a:pt x="114035" y="-4232"/>
                  <a:pt x="101779" y="22945"/>
                  <a:pt x="86326" y="29339"/>
                </a:cubicBezTo>
                <a:cubicBezTo>
                  <a:pt x="70873" y="35733"/>
                  <a:pt x="-531" y="27740"/>
                  <a:pt x="2" y="325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656E57AE-12E0-B9CE-9F49-5BA332B8EF2B}"/>
              </a:ext>
            </a:extLst>
          </p:cNvPr>
          <p:cNvSpPr/>
          <p:nvPr/>
        </p:nvSpPr>
        <p:spPr>
          <a:xfrm>
            <a:off x="5991471" y="4430554"/>
            <a:ext cx="86947" cy="170414"/>
          </a:xfrm>
          <a:custGeom>
            <a:avLst/>
            <a:gdLst>
              <a:gd name="connsiteX0" fmla="*/ 87 w 86947"/>
              <a:gd name="connsiteY0" fmla="*/ 769 h 170414"/>
              <a:gd name="connsiteX1" fmla="*/ 83214 w 86947"/>
              <a:gd name="connsiteY1" fmla="*/ 167024 h 170414"/>
              <a:gd name="connsiteX2" fmla="*/ 67228 w 86947"/>
              <a:gd name="connsiteY2" fmla="*/ 106277 h 170414"/>
              <a:gd name="connsiteX3" fmla="*/ 87 w 86947"/>
              <a:gd name="connsiteY3" fmla="*/ 769 h 17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47" h="170414">
                <a:moveTo>
                  <a:pt x="87" y="769"/>
                </a:moveTo>
                <a:cubicBezTo>
                  <a:pt x="2751" y="10893"/>
                  <a:pt x="72024" y="149439"/>
                  <a:pt x="83214" y="167024"/>
                </a:cubicBezTo>
                <a:cubicBezTo>
                  <a:pt x="94404" y="184609"/>
                  <a:pt x="77885" y="129190"/>
                  <a:pt x="67228" y="106277"/>
                </a:cubicBezTo>
                <a:cubicBezTo>
                  <a:pt x="56571" y="83364"/>
                  <a:pt x="-2577" y="-9355"/>
                  <a:pt x="87" y="7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A2493CDA-04B9-CEED-EE58-FE8CC63549C2}"/>
              </a:ext>
            </a:extLst>
          </p:cNvPr>
          <p:cNvSpPr/>
          <p:nvPr/>
        </p:nvSpPr>
        <p:spPr>
          <a:xfrm>
            <a:off x="6237712" y="4418432"/>
            <a:ext cx="35779" cy="163416"/>
          </a:xfrm>
          <a:custGeom>
            <a:avLst/>
            <a:gdLst>
              <a:gd name="connsiteX0" fmla="*/ 31 w 35779"/>
              <a:gd name="connsiteY0" fmla="*/ 102 h 163416"/>
              <a:gd name="connsiteX1" fmla="*/ 28805 w 35779"/>
              <a:gd name="connsiteY1" fmla="*/ 112004 h 163416"/>
              <a:gd name="connsiteX2" fmla="*/ 22411 w 35779"/>
              <a:gd name="connsiteY2" fmla="*/ 163160 h 163416"/>
              <a:gd name="connsiteX3" fmla="*/ 35200 w 35779"/>
              <a:gd name="connsiteY3" fmla="*/ 92821 h 163416"/>
              <a:gd name="connsiteX4" fmla="*/ 31 w 35779"/>
              <a:gd name="connsiteY4" fmla="*/ 102 h 16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" h="163416">
                <a:moveTo>
                  <a:pt x="31" y="102"/>
                </a:moveTo>
                <a:cubicBezTo>
                  <a:pt x="-1035" y="3299"/>
                  <a:pt x="25075" y="84828"/>
                  <a:pt x="28805" y="112004"/>
                </a:cubicBezTo>
                <a:cubicBezTo>
                  <a:pt x="32535" y="139180"/>
                  <a:pt x="21345" y="166357"/>
                  <a:pt x="22411" y="163160"/>
                </a:cubicBezTo>
                <a:cubicBezTo>
                  <a:pt x="23477" y="159963"/>
                  <a:pt x="38930" y="116267"/>
                  <a:pt x="35200" y="92821"/>
                </a:cubicBezTo>
                <a:cubicBezTo>
                  <a:pt x="31470" y="69375"/>
                  <a:pt x="1097" y="-3095"/>
                  <a:pt x="31" y="1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65D0F54A-299B-A0AF-2F35-46A715548F73}"/>
              </a:ext>
            </a:extLst>
          </p:cNvPr>
          <p:cNvSpPr/>
          <p:nvPr/>
        </p:nvSpPr>
        <p:spPr>
          <a:xfrm>
            <a:off x="6435177" y="4507951"/>
            <a:ext cx="71272" cy="128157"/>
          </a:xfrm>
          <a:custGeom>
            <a:avLst/>
            <a:gdLst>
              <a:gd name="connsiteX0" fmla="*/ 71131 w 71272"/>
              <a:gd name="connsiteY0" fmla="*/ 105 h 128157"/>
              <a:gd name="connsiteX1" fmla="*/ 26370 w 71272"/>
              <a:gd name="connsiteY1" fmla="*/ 67246 h 128157"/>
              <a:gd name="connsiteX2" fmla="*/ 792 w 71272"/>
              <a:gd name="connsiteY2" fmla="*/ 127993 h 128157"/>
              <a:gd name="connsiteX3" fmla="*/ 10384 w 71272"/>
              <a:gd name="connsiteY3" fmla="*/ 83232 h 128157"/>
              <a:gd name="connsiteX4" fmla="*/ 71131 w 71272"/>
              <a:gd name="connsiteY4" fmla="*/ 105 h 12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72" h="128157">
                <a:moveTo>
                  <a:pt x="71131" y="105"/>
                </a:moveTo>
                <a:cubicBezTo>
                  <a:pt x="73795" y="-2559"/>
                  <a:pt x="38093" y="45931"/>
                  <a:pt x="26370" y="67246"/>
                </a:cubicBezTo>
                <a:cubicBezTo>
                  <a:pt x="14647" y="88561"/>
                  <a:pt x="3456" y="125329"/>
                  <a:pt x="792" y="127993"/>
                </a:cubicBezTo>
                <a:cubicBezTo>
                  <a:pt x="-1872" y="130657"/>
                  <a:pt x="2391" y="100284"/>
                  <a:pt x="10384" y="83232"/>
                </a:cubicBezTo>
                <a:cubicBezTo>
                  <a:pt x="18377" y="66180"/>
                  <a:pt x="68467" y="2769"/>
                  <a:pt x="71131" y="1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459506D9-6E9A-EB3D-CF7B-E6C152508A21}"/>
              </a:ext>
            </a:extLst>
          </p:cNvPr>
          <p:cNvSpPr/>
          <p:nvPr/>
        </p:nvSpPr>
        <p:spPr>
          <a:xfrm>
            <a:off x="6400762" y="3855129"/>
            <a:ext cx="110530" cy="76651"/>
          </a:xfrm>
          <a:custGeom>
            <a:avLst/>
            <a:gdLst>
              <a:gd name="connsiteX0" fmla="*/ 38 w 110530"/>
              <a:gd name="connsiteY0" fmla="*/ 76349 h 76651"/>
              <a:gd name="connsiteX1" fmla="*/ 66299 w 110530"/>
              <a:gd name="connsiteY1" fmla="*/ 14506 h 76651"/>
              <a:gd name="connsiteX2" fmla="*/ 110473 w 110530"/>
              <a:gd name="connsiteY2" fmla="*/ 1254 h 76651"/>
              <a:gd name="connsiteX3" fmla="*/ 57464 w 110530"/>
              <a:gd name="connsiteY3" fmla="*/ 36593 h 76651"/>
              <a:gd name="connsiteX4" fmla="*/ 38 w 110530"/>
              <a:gd name="connsiteY4" fmla="*/ 76349 h 7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0" h="76651">
                <a:moveTo>
                  <a:pt x="38" y="76349"/>
                </a:moveTo>
                <a:cubicBezTo>
                  <a:pt x="1510" y="72668"/>
                  <a:pt x="47893" y="27022"/>
                  <a:pt x="66299" y="14506"/>
                </a:cubicBezTo>
                <a:cubicBezTo>
                  <a:pt x="84705" y="1990"/>
                  <a:pt x="111945" y="-2427"/>
                  <a:pt x="110473" y="1254"/>
                </a:cubicBezTo>
                <a:cubicBezTo>
                  <a:pt x="109001" y="4935"/>
                  <a:pt x="75134" y="24077"/>
                  <a:pt x="57464" y="36593"/>
                </a:cubicBezTo>
                <a:cubicBezTo>
                  <a:pt x="39794" y="49109"/>
                  <a:pt x="-1434" y="80030"/>
                  <a:pt x="38" y="76349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9B3A1FC8-1967-95BF-9D86-448B67F9EC83}"/>
              </a:ext>
            </a:extLst>
          </p:cNvPr>
          <p:cNvSpPr/>
          <p:nvPr/>
        </p:nvSpPr>
        <p:spPr>
          <a:xfrm>
            <a:off x="5698326" y="3829785"/>
            <a:ext cx="111215" cy="88672"/>
          </a:xfrm>
          <a:custGeom>
            <a:avLst/>
            <a:gdLst>
              <a:gd name="connsiteX0" fmla="*/ 109 w 111215"/>
              <a:gd name="connsiteY0" fmla="*/ 93 h 88672"/>
              <a:gd name="connsiteX1" fmla="*/ 88457 w 111215"/>
              <a:gd name="connsiteY1" fmla="*/ 61937 h 88672"/>
              <a:gd name="connsiteX2" fmla="*/ 110544 w 111215"/>
              <a:gd name="connsiteY2" fmla="*/ 88441 h 88672"/>
              <a:gd name="connsiteX3" fmla="*/ 70787 w 111215"/>
              <a:gd name="connsiteY3" fmla="*/ 48685 h 88672"/>
              <a:gd name="connsiteX4" fmla="*/ 109 w 111215"/>
              <a:gd name="connsiteY4" fmla="*/ 93 h 8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15" h="88672">
                <a:moveTo>
                  <a:pt x="109" y="93"/>
                </a:moveTo>
                <a:cubicBezTo>
                  <a:pt x="3054" y="2302"/>
                  <a:pt x="88457" y="61937"/>
                  <a:pt x="88457" y="61937"/>
                </a:cubicBezTo>
                <a:cubicBezTo>
                  <a:pt x="106863" y="76662"/>
                  <a:pt x="113489" y="90650"/>
                  <a:pt x="110544" y="88441"/>
                </a:cubicBezTo>
                <a:cubicBezTo>
                  <a:pt x="107599" y="86232"/>
                  <a:pt x="86984" y="61937"/>
                  <a:pt x="70787" y="48685"/>
                </a:cubicBezTo>
                <a:cubicBezTo>
                  <a:pt x="54590" y="35433"/>
                  <a:pt x="-2836" y="-2116"/>
                  <a:pt x="109" y="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A64DC76D-1A91-EF54-FA94-A36CF5789B51}"/>
              </a:ext>
            </a:extLst>
          </p:cNvPr>
          <p:cNvSpPr/>
          <p:nvPr/>
        </p:nvSpPr>
        <p:spPr>
          <a:xfrm>
            <a:off x="7063371" y="4086054"/>
            <a:ext cx="53105" cy="106129"/>
          </a:xfrm>
          <a:custGeom>
            <a:avLst/>
            <a:gdLst>
              <a:gd name="connsiteX0" fmla="*/ 38 w 53105"/>
              <a:gd name="connsiteY0" fmla="*/ 33 h 106129"/>
              <a:gd name="connsiteX1" fmla="*/ 44212 w 53105"/>
              <a:gd name="connsiteY1" fmla="*/ 70711 h 106129"/>
              <a:gd name="connsiteX2" fmla="*/ 26542 w 53105"/>
              <a:gd name="connsiteY2" fmla="*/ 106050 h 106129"/>
              <a:gd name="connsiteX3" fmla="*/ 53046 w 53105"/>
              <a:gd name="connsiteY3" fmla="*/ 61876 h 106129"/>
              <a:gd name="connsiteX4" fmla="*/ 38 w 53105"/>
              <a:gd name="connsiteY4" fmla="*/ 33 h 1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05" h="106129">
                <a:moveTo>
                  <a:pt x="38" y="33"/>
                </a:moveTo>
                <a:cubicBezTo>
                  <a:pt x="-1434" y="1506"/>
                  <a:pt x="39795" y="53042"/>
                  <a:pt x="44212" y="70711"/>
                </a:cubicBezTo>
                <a:cubicBezTo>
                  <a:pt x="48629" y="88380"/>
                  <a:pt x="25070" y="107523"/>
                  <a:pt x="26542" y="106050"/>
                </a:cubicBezTo>
                <a:cubicBezTo>
                  <a:pt x="28014" y="104578"/>
                  <a:pt x="54519" y="77337"/>
                  <a:pt x="53046" y="61876"/>
                </a:cubicBezTo>
                <a:cubicBezTo>
                  <a:pt x="51574" y="46415"/>
                  <a:pt x="1510" y="-1440"/>
                  <a:pt x="38" y="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EEB355A6-AF07-0C4A-439F-CAF5B87B187A}"/>
              </a:ext>
            </a:extLst>
          </p:cNvPr>
          <p:cNvSpPr/>
          <p:nvPr/>
        </p:nvSpPr>
        <p:spPr>
          <a:xfrm>
            <a:off x="4102738" y="4290252"/>
            <a:ext cx="72391" cy="232130"/>
          </a:xfrm>
          <a:custGeom>
            <a:avLst/>
            <a:gdLst>
              <a:gd name="connsiteX0" fmla="*/ 72352 w 72391"/>
              <a:gd name="connsiteY0" fmla="*/ 394 h 232130"/>
              <a:gd name="connsiteX1" fmla="*/ 12062 w 72391"/>
              <a:gd name="connsiteY1" fmla="*/ 151119 h 232130"/>
              <a:gd name="connsiteX2" fmla="*/ 12062 w 72391"/>
              <a:gd name="connsiteY2" fmla="*/ 231506 h 232130"/>
              <a:gd name="connsiteX3" fmla="*/ 2014 w 72391"/>
              <a:gd name="connsiteY3" fmla="*/ 110926 h 232130"/>
              <a:gd name="connsiteX4" fmla="*/ 72352 w 72391"/>
              <a:gd name="connsiteY4" fmla="*/ 394 h 23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1" h="232130">
                <a:moveTo>
                  <a:pt x="72352" y="394"/>
                </a:moveTo>
                <a:cubicBezTo>
                  <a:pt x="74027" y="7093"/>
                  <a:pt x="22110" y="112600"/>
                  <a:pt x="12062" y="151119"/>
                </a:cubicBezTo>
                <a:cubicBezTo>
                  <a:pt x="2014" y="189638"/>
                  <a:pt x="13737" y="238205"/>
                  <a:pt x="12062" y="231506"/>
                </a:cubicBezTo>
                <a:cubicBezTo>
                  <a:pt x="10387" y="224807"/>
                  <a:pt x="-5522" y="147770"/>
                  <a:pt x="2014" y="110926"/>
                </a:cubicBezTo>
                <a:cubicBezTo>
                  <a:pt x="9550" y="74082"/>
                  <a:pt x="70677" y="-6305"/>
                  <a:pt x="72352" y="3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1C4168EF-8621-D677-4E53-8877009A1399}"/>
              </a:ext>
            </a:extLst>
          </p:cNvPr>
          <p:cNvSpPr/>
          <p:nvPr/>
        </p:nvSpPr>
        <p:spPr>
          <a:xfrm>
            <a:off x="5983307" y="4575970"/>
            <a:ext cx="81217" cy="178915"/>
          </a:xfrm>
          <a:custGeom>
            <a:avLst/>
            <a:gdLst>
              <a:gd name="connsiteX0" fmla="*/ 50 w 81217"/>
              <a:gd name="connsiteY0" fmla="*/ 6 h 178915"/>
              <a:gd name="connsiteX1" fmla="*/ 67636 w 81217"/>
              <a:gd name="connsiteY1" fmla="*/ 83494 h 178915"/>
              <a:gd name="connsiteX2" fmla="*/ 71611 w 81217"/>
              <a:gd name="connsiteY2" fmla="*/ 178910 h 178915"/>
              <a:gd name="connsiteX3" fmla="*/ 79563 w 81217"/>
              <a:gd name="connsiteY3" fmla="*/ 87470 h 178915"/>
              <a:gd name="connsiteX4" fmla="*/ 50 w 81217"/>
              <a:gd name="connsiteY4" fmla="*/ 6 h 17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17" h="178915">
                <a:moveTo>
                  <a:pt x="50" y="6"/>
                </a:moveTo>
                <a:cubicBezTo>
                  <a:pt x="-1938" y="-657"/>
                  <a:pt x="55709" y="53677"/>
                  <a:pt x="67636" y="83494"/>
                </a:cubicBezTo>
                <a:cubicBezTo>
                  <a:pt x="79563" y="113311"/>
                  <a:pt x="69623" y="178247"/>
                  <a:pt x="71611" y="178910"/>
                </a:cubicBezTo>
                <a:cubicBezTo>
                  <a:pt x="73599" y="179573"/>
                  <a:pt x="85526" y="114637"/>
                  <a:pt x="79563" y="87470"/>
                </a:cubicBezTo>
                <a:cubicBezTo>
                  <a:pt x="73600" y="60303"/>
                  <a:pt x="2038" y="669"/>
                  <a:pt x="50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79273C36-116C-4F7A-B798-34138FB00879}"/>
              </a:ext>
            </a:extLst>
          </p:cNvPr>
          <p:cNvSpPr/>
          <p:nvPr/>
        </p:nvSpPr>
        <p:spPr>
          <a:xfrm>
            <a:off x="4075430" y="2588966"/>
            <a:ext cx="3315184" cy="1843779"/>
          </a:xfrm>
          <a:custGeom>
            <a:avLst/>
            <a:gdLst>
              <a:gd name="connsiteX0" fmla="*/ 788801 w 3315184"/>
              <a:gd name="connsiteY0" fmla="*/ 559587 h 1843779"/>
              <a:gd name="connsiteX1" fmla="*/ 2080273 w 3315184"/>
              <a:gd name="connsiteY1" fmla="*/ 493599 h 1843779"/>
              <a:gd name="connsiteX2" fmla="*/ 1967151 w 3315184"/>
              <a:gd name="connsiteY2" fmla="*/ 418185 h 1843779"/>
              <a:gd name="connsiteX3" fmla="*/ 2759003 w 3315184"/>
              <a:gd name="connsiteY3" fmla="*/ 644428 h 1843779"/>
              <a:gd name="connsiteX4" fmla="*/ 2579894 w 3315184"/>
              <a:gd name="connsiteY4" fmla="*/ 663281 h 1843779"/>
              <a:gd name="connsiteX5" fmla="*/ 3032380 w 3315184"/>
              <a:gd name="connsiteY5" fmla="*/ 1323158 h 1843779"/>
              <a:gd name="connsiteX6" fmla="*/ 3315184 w 3315184"/>
              <a:gd name="connsiteY6" fmla="*/ 1841632 h 1843779"/>
              <a:gd name="connsiteX7" fmla="*/ 3032380 w 3315184"/>
              <a:gd name="connsiteY7" fmla="*/ 1125195 h 1843779"/>
              <a:gd name="connsiteX8" fmla="*/ 2532760 w 3315184"/>
              <a:gd name="connsiteY8" fmla="*/ 182514 h 1843779"/>
              <a:gd name="connsiteX9" fmla="*/ 1109312 w 3315184"/>
              <a:gd name="connsiteY9" fmla="*/ 116527 h 1843779"/>
              <a:gd name="connsiteX10" fmla="*/ 1363836 w 3315184"/>
              <a:gd name="connsiteY10" fmla="*/ 12832 h 1843779"/>
              <a:gd name="connsiteX11" fmla="*/ 534277 w 3315184"/>
              <a:gd name="connsiteY11" fmla="*/ 437038 h 1843779"/>
              <a:gd name="connsiteX12" fmla="*/ 25230 w 3315184"/>
              <a:gd name="connsiteY12" fmla="*/ 550160 h 1843779"/>
              <a:gd name="connsiteX13" fmla="*/ 1326129 w 3315184"/>
              <a:gd name="connsiteY13" fmla="*/ 380477 h 1843779"/>
              <a:gd name="connsiteX14" fmla="*/ 788801 w 3315184"/>
              <a:gd name="connsiteY14" fmla="*/ 559587 h 184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5184" h="1843779">
                <a:moveTo>
                  <a:pt x="788801" y="559587"/>
                </a:moveTo>
                <a:cubicBezTo>
                  <a:pt x="914492" y="578441"/>
                  <a:pt x="1883881" y="517166"/>
                  <a:pt x="2080273" y="493599"/>
                </a:cubicBezTo>
                <a:cubicBezTo>
                  <a:pt x="2276665" y="470032"/>
                  <a:pt x="1854029" y="393047"/>
                  <a:pt x="1967151" y="418185"/>
                </a:cubicBezTo>
                <a:cubicBezTo>
                  <a:pt x="2080273" y="443323"/>
                  <a:pt x="2656879" y="603579"/>
                  <a:pt x="2759003" y="644428"/>
                </a:cubicBezTo>
                <a:cubicBezTo>
                  <a:pt x="2861127" y="685277"/>
                  <a:pt x="2534331" y="550159"/>
                  <a:pt x="2579894" y="663281"/>
                </a:cubicBezTo>
                <a:cubicBezTo>
                  <a:pt x="2625457" y="776403"/>
                  <a:pt x="2909832" y="1126766"/>
                  <a:pt x="3032380" y="1323158"/>
                </a:cubicBezTo>
                <a:cubicBezTo>
                  <a:pt x="3154928" y="1519550"/>
                  <a:pt x="3315184" y="1874626"/>
                  <a:pt x="3315184" y="1841632"/>
                </a:cubicBezTo>
                <a:cubicBezTo>
                  <a:pt x="3315184" y="1808638"/>
                  <a:pt x="3162784" y="1401715"/>
                  <a:pt x="3032380" y="1125195"/>
                </a:cubicBezTo>
                <a:cubicBezTo>
                  <a:pt x="2901976" y="848675"/>
                  <a:pt x="2853271" y="350625"/>
                  <a:pt x="2532760" y="182514"/>
                </a:cubicBezTo>
                <a:cubicBezTo>
                  <a:pt x="2212249" y="14403"/>
                  <a:pt x="1304133" y="144807"/>
                  <a:pt x="1109312" y="116527"/>
                </a:cubicBezTo>
                <a:cubicBezTo>
                  <a:pt x="914491" y="88247"/>
                  <a:pt x="1459675" y="-40586"/>
                  <a:pt x="1363836" y="12832"/>
                </a:cubicBezTo>
                <a:cubicBezTo>
                  <a:pt x="1267997" y="66250"/>
                  <a:pt x="757378" y="347483"/>
                  <a:pt x="534277" y="437038"/>
                </a:cubicBezTo>
                <a:cubicBezTo>
                  <a:pt x="311176" y="526593"/>
                  <a:pt x="-106745" y="559587"/>
                  <a:pt x="25230" y="550160"/>
                </a:cubicBezTo>
                <a:cubicBezTo>
                  <a:pt x="157205" y="540733"/>
                  <a:pt x="1192583" y="380477"/>
                  <a:pt x="1326129" y="380477"/>
                </a:cubicBezTo>
                <a:cubicBezTo>
                  <a:pt x="1459675" y="380477"/>
                  <a:pt x="663110" y="540733"/>
                  <a:pt x="788801" y="55958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0B242FFB-4019-518E-E542-1987D8A00126}"/>
              </a:ext>
            </a:extLst>
          </p:cNvPr>
          <p:cNvSpPr/>
          <p:nvPr/>
        </p:nvSpPr>
        <p:spPr>
          <a:xfrm>
            <a:off x="4935141" y="2943625"/>
            <a:ext cx="387290" cy="228116"/>
          </a:xfrm>
          <a:custGeom>
            <a:avLst/>
            <a:gdLst>
              <a:gd name="connsiteX0" fmla="*/ 1383 w 387290"/>
              <a:gd name="connsiteY0" fmla="*/ 225883 h 228116"/>
              <a:gd name="connsiteX1" fmla="*/ 279410 w 387290"/>
              <a:gd name="connsiteY1" fmla="*/ 59067 h 228116"/>
              <a:gd name="connsiteX2" fmla="*/ 384443 w 387290"/>
              <a:gd name="connsiteY2" fmla="*/ 3461 h 228116"/>
              <a:gd name="connsiteX3" fmla="*/ 180556 w 387290"/>
              <a:gd name="connsiteY3" fmla="*/ 145564 h 228116"/>
              <a:gd name="connsiteX4" fmla="*/ 1383 w 387290"/>
              <a:gd name="connsiteY4" fmla="*/ 225883 h 22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290" h="228116">
                <a:moveTo>
                  <a:pt x="1383" y="225883"/>
                </a:moveTo>
                <a:cubicBezTo>
                  <a:pt x="17859" y="211467"/>
                  <a:pt x="215567" y="96137"/>
                  <a:pt x="279410" y="59067"/>
                </a:cubicBezTo>
                <a:cubicBezTo>
                  <a:pt x="343253" y="21997"/>
                  <a:pt x="400919" y="-10955"/>
                  <a:pt x="384443" y="3461"/>
                </a:cubicBezTo>
                <a:cubicBezTo>
                  <a:pt x="367967" y="17877"/>
                  <a:pt x="241310" y="109523"/>
                  <a:pt x="180556" y="145564"/>
                </a:cubicBezTo>
                <a:cubicBezTo>
                  <a:pt x="119802" y="181605"/>
                  <a:pt x="-15093" y="240299"/>
                  <a:pt x="1383" y="2258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C13F45CB-C8B1-EC09-637D-ABC1949F63BF}"/>
              </a:ext>
            </a:extLst>
          </p:cNvPr>
          <p:cNvSpPr/>
          <p:nvPr/>
        </p:nvSpPr>
        <p:spPr>
          <a:xfrm>
            <a:off x="5754678" y="2885247"/>
            <a:ext cx="296482" cy="77914"/>
          </a:xfrm>
          <a:custGeom>
            <a:avLst/>
            <a:gdLst>
              <a:gd name="connsiteX0" fmla="*/ 3571 w 296482"/>
              <a:gd name="connsiteY0" fmla="*/ 56 h 77914"/>
              <a:gd name="connsiteX1" fmla="*/ 293954 w 296482"/>
              <a:gd name="connsiteY1" fmla="*/ 74196 h 77914"/>
              <a:gd name="connsiteX2" fmla="*/ 139495 w 296482"/>
              <a:gd name="connsiteY2" fmla="*/ 61839 h 77914"/>
              <a:gd name="connsiteX3" fmla="*/ 3571 w 296482"/>
              <a:gd name="connsiteY3" fmla="*/ 56 h 7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482" h="77914">
                <a:moveTo>
                  <a:pt x="3571" y="56"/>
                </a:moveTo>
                <a:cubicBezTo>
                  <a:pt x="29314" y="2116"/>
                  <a:pt x="271300" y="63899"/>
                  <a:pt x="293954" y="74196"/>
                </a:cubicBezTo>
                <a:cubicBezTo>
                  <a:pt x="316608" y="84493"/>
                  <a:pt x="180684" y="71106"/>
                  <a:pt x="139495" y="61839"/>
                </a:cubicBezTo>
                <a:cubicBezTo>
                  <a:pt x="98306" y="52572"/>
                  <a:pt x="-22172" y="-2004"/>
                  <a:pt x="3571" y="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61BB269F-7A9E-4239-580B-4BF1C2F35F43}"/>
              </a:ext>
            </a:extLst>
          </p:cNvPr>
          <p:cNvSpPr/>
          <p:nvPr/>
        </p:nvSpPr>
        <p:spPr>
          <a:xfrm>
            <a:off x="5395166" y="2592456"/>
            <a:ext cx="1417300" cy="420954"/>
          </a:xfrm>
          <a:custGeom>
            <a:avLst/>
            <a:gdLst>
              <a:gd name="connsiteX0" fmla="*/ 799 w 1417300"/>
              <a:gd name="connsiteY0" fmla="*/ 236155 h 420954"/>
              <a:gd name="connsiteX1" fmla="*/ 367564 w 1417300"/>
              <a:gd name="connsiteY1" fmla="*/ 170841 h 420954"/>
              <a:gd name="connsiteX2" fmla="*/ 799643 w 1417300"/>
              <a:gd name="connsiteY2" fmla="*/ 286397 h 420954"/>
              <a:gd name="connsiteX3" fmla="*/ 734329 w 1417300"/>
              <a:gd name="connsiteY3" fmla="*/ 175865 h 420954"/>
              <a:gd name="connsiteX4" fmla="*/ 1392496 w 1417300"/>
              <a:gd name="connsiteY4" fmla="*/ 412001 h 420954"/>
              <a:gd name="connsiteX5" fmla="*/ 1231722 w 1417300"/>
              <a:gd name="connsiteY5" fmla="*/ 351711 h 420954"/>
              <a:gd name="connsiteX6" fmla="*/ 789594 w 1417300"/>
              <a:gd name="connsiteY6" fmla="*/ 165817 h 420954"/>
              <a:gd name="connsiteX7" fmla="*/ 437902 w 1417300"/>
              <a:gd name="connsiteY7" fmla="*/ 19 h 420954"/>
              <a:gd name="connsiteX8" fmla="*/ 759449 w 1417300"/>
              <a:gd name="connsiteY8" fmla="*/ 175865 h 420954"/>
              <a:gd name="connsiteX9" fmla="*/ 734329 w 1417300"/>
              <a:gd name="connsiteY9" fmla="*/ 241179 h 420954"/>
              <a:gd name="connsiteX10" fmla="*/ 468047 w 1417300"/>
              <a:gd name="connsiteY10" fmla="*/ 160792 h 420954"/>
              <a:gd name="connsiteX11" fmla="*/ 799 w 1417300"/>
              <a:gd name="connsiteY11" fmla="*/ 236155 h 42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7300" h="420954">
                <a:moveTo>
                  <a:pt x="799" y="236155"/>
                </a:moveTo>
                <a:cubicBezTo>
                  <a:pt x="-15948" y="237830"/>
                  <a:pt x="234423" y="162467"/>
                  <a:pt x="367564" y="170841"/>
                </a:cubicBezTo>
                <a:cubicBezTo>
                  <a:pt x="500705" y="179215"/>
                  <a:pt x="738516" y="285560"/>
                  <a:pt x="799643" y="286397"/>
                </a:cubicBezTo>
                <a:cubicBezTo>
                  <a:pt x="860770" y="287234"/>
                  <a:pt x="635520" y="154931"/>
                  <a:pt x="734329" y="175865"/>
                </a:cubicBezTo>
                <a:cubicBezTo>
                  <a:pt x="833138" y="196799"/>
                  <a:pt x="1309597" y="382693"/>
                  <a:pt x="1392496" y="412001"/>
                </a:cubicBezTo>
                <a:cubicBezTo>
                  <a:pt x="1475395" y="441309"/>
                  <a:pt x="1332206" y="392742"/>
                  <a:pt x="1231722" y="351711"/>
                </a:cubicBezTo>
                <a:cubicBezTo>
                  <a:pt x="1131238" y="310680"/>
                  <a:pt x="921897" y="224432"/>
                  <a:pt x="789594" y="165817"/>
                </a:cubicBezTo>
                <a:cubicBezTo>
                  <a:pt x="657291" y="107202"/>
                  <a:pt x="442926" y="-1656"/>
                  <a:pt x="437902" y="19"/>
                </a:cubicBezTo>
                <a:cubicBezTo>
                  <a:pt x="432878" y="1694"/>
                  <a:pt x="710045" y="135672"/>
                  <a:pt x="759449" y="175865"/>
                </a:cubicBezTo>
                <a:cubicBezTo>
                  <a:pt x="808853" y="216058"/>
                  <a:pt x="782896" y="243691"/>
                  <a:pt x="734329" y="241179"/>
                </a:cubicBezTo>
                <a:cubicBezTo>
                  <a:pt x="685762" y="238667"/>
                  <a:pt x="589465" y="160792"/>
                  <a:pt x="468047" y="160792"/>
                </a:cubicBezTo>
                <a:cubicBezTo>
                  <a:pt x="346629" y="160792"/>
                  <a:pt x="17546" y="234480"/>
                  <a:pt x="799" y="2361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26D01EA-3117-7ABB-8EEE-C130FAC6FCDA}"/>
              </a:ext>
            </a:extLst>
          </p:cNvPr>
          <p:cNvSpPr/>
          <p:nvPr/>
        </p:nvSpPr>
        <p:spPr>
          <a:xfrm>
            <a:off x="4874243" y="2696654"/>
            <a:ext cx="183818" cy="423327"/>
          </a:xfrm>
          <a:custGeom>
            <a:avLst/>
            <a:gdLst>
              <a:gd name="connsiteX0" fmla="*/ 111045 w 183818"/>
              <a:gd name="connsiteY0" fmla="*/ 51 h 423327"/>
              <a:gd name="connsiteX1" fmla="*/ 157540 w 183818"/>
              <a:gd name="connsiteY1" fmla="*/ 237692 h 423327"/>
              <a:gd name="connsiteX2" fmla="*/ 2557 w 183818"/>
              <a:gd name="connsiteY2" fmla="*/ 418505 h 423327"/>
              <a:gd name="connsiteX3" fmla="*/ 69716 w 183818"/>
              <a:gd name="connsiteY3" fmla="*/ 361678 h 423327"/>
              <a:gd name="connsiteX4" fmla="*/ 183371 w 183818"/>
              <a:gd name="connsiteY4" fmla="*/ 258356 h 423327"/>
              <a:gd name="connsiteX5" fmla="*/ 111045 w 183818"/>
              <a:gd name="connsiteY5" fmla="*/ 51 h 42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18" h="423327">
                <a:moveTo>
                  <a:pt x="111045" y="51"/>
                </a:moveTo>
                <a:cubicBezTo>
                  <a:pt x="106740" y="-3393"/>
                  <a:pt x="175621" y="167950"/>
                  <a:pt x="157540" y="237692"/>
                </a:cubicBezTo>
                <a:cubicBezTo>
                  <a:pt x="139459" y="307434"/>
                  <a:pt x="17194" y="397841"/>
                  <a:pt x="2557" y="418505"/>
                </a:cubicBezTo>
                <a:cubicBezTo>
                  <a:pt x="-12080" y="439169"/>
                  <a:pt x="39580" y="388369"/>
                  <a:pt x="69716" y="361678"/>
                </a:cubicBezTo>
                <a:cubicBezTo>
                  <a:pt x="99852" y="334987"/>
                  <a:pt x="176483" y="317766"/>
                  <a:pt x="183371" y="258356"/>
                </a:cubicBezTo>
                <a:cubicBezTo>
                  <a:pt x="190259" y="198946"/>
                  <a:pt x="115350" y="3495"/>
                  <a:pt x="111045" y="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D0CD85A6-A35A-64C4-DBE3-4B80CEFB1F39}"/>
              </a:ext>
            </a:extLst>
          </p:cNvPr>
          <p:cNvSpPr/>
          <p:nvPr/>
        </p:nvSpPr>
        <p:spPr>
          <a:xfrm>
            <a:off x="3581590" y="4220661"/>
            <a:ext cx="387225" cy="1013605"/>
          </a:xfrm>
          <a:custGeom>
            <a:avLst/>
            <a:gdLst>
              <a:gd name="connsiteX0" fmla="*/ 365312 w 387225"/>
              <a:gd name="connsiteY0" fmla="*/ 44 h 1013605"/>
              <a:gd name="connsiteX1" fmla="*/ 174166 w 387225"/>
              <a:gd name="connsiteY1" fmla="*/ 516654 h 1013605"/>
              <a:gd name="connsiteX2" fmla="*/ 272322 w 387225"/>
              <a:gd name="connsiteY2" fmla="*/ 403000 h 1013605"/>
              <a:gd name="connsiteX3" fmla="*/ 127671 w 387225"/>
              <a:gd name="connsiteY3" fmla="*/ 645807 h 1013605"/>
              <a:gd name="connsiteX4" fmla="*/ 3685 w 387225"/>
              <a:gd name="connsiteY4" fmla="*/ 1012600 h 1013605"/>
              <a:gd name="connsiteX5" fmla="*/ 65678 w 387225"/>
              <a:gd name="connsiteY5" fmla="*/ 738797 h 1013605"/>
              <a:gd name="connsiteX6" fmla="*/ 385976 w 387225"/>
              <a:gd name="connsiteY6" fmla="*/ 279014 h 1013605"/>
              <a:gd name="connsiteX7" fmla="*/ 184498 w 387225"/>
              <a:gd name="connsiteY7" fmla="*/ 485658 h 1013605"/>
              <a:gd name="connsiteX8" fmla="*/ 365312 w 387225"/>
              <a:gd name="connsiteY8" fmla="*/ 44 h 101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225" h="1013605">
                <a:moveTo>
                  <a:pt x="365312" y="44"/>
                </a:moveTo>
                <a:cubicBezTo>
                  <a:pt x="363590" y="5210"/>
                  <a:pt x="189664" y="449495"/>
                  <a:pt x="174166" y="516654"/>
                </a:cubicBezTo>
                <a:cubicBezTo>
                  <a:pt x="158668" y="583813"/>
                  <a:pt x="280071" y="381475"/>
                  <a:pt x="272322" y="403000"/>
                </a:cubicBezTo>
                <a:cubicBezTo>
                  <a:pt x="264573" y="424526"/>
                  <a:pt x="172444" y="544207"/>
                  <a:pt x="127671" y="645807"/>
                </a:cubicBezTo>
                <a:cubicBezTo>
                  <a:pt x="82898" y="747407"/>
                  <a:pt x="14017" y="997102"/>
                  <a:pt x="3685" y="1012600"/>
                </a:cubicBezTo>
                <a:cubicBezTo>
                  <a:pt x="-6647" y="1028098"/>
                  <a:pt x="1963" y="861061"/>
                  <a:pt x="65678" y="738797"/>
                </a:cubicBezTo>
                <a:cubicBezTo>
                  <a:pt x="129393" y="616533"/>
                  <a:pt x="366173" y="321204"/>
                  <a:pt x="385976" y="279014"/>
                </a:cubicBezTo>
                <a:cubicBezTo>
                  <a:pt x="405779" y="236824"/>
                  <a:pt x="183637" y="526987"/>
                  <a:pt x="184498" y="485658"/>
                </a:cubicBezTo>
                <a:cubicBezTo>
                  <a:pt x="185359" y="444329"/>
                  <a:pt x="367034" y="-5122"/>
                  <a:pt x="365312" y="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04A0FCE5-21FD-2A15-E92F-EE1521969A5A}"/>
              </a:ext>
            </a:extLst>
          </p:cNvPr>
          <p:cNvSpPr/>
          <p:nvPr/>
        </p:nvSpPr>
        <p:spPr>
          <a:xfrm>
            <a:off x="4887846" y="1930652"/>
            <a:ext cx="1399379" cy="202971"/>
          </a:xfrm>
          <a:custGeom>
            <a:avLst/>
            <a:gdLst>
              <a:gd name="connsiteX0" fmla="*/ 2809 w 1399379"/>
              <a:gd name="connsiteY0" fmla="*/ 202948 h 202971"/>
              <a:gd name="connsiteX1" fmla="*/ 667827 w 1399379"/>
              <a:gd name="connsiteY1" fmla="*/ 22839 h 202971"/>
              <a:gd name="connsiteX2" fmla="*/ 1374409 w 1399379"/>
              <a:gd name="connsiteY2" fmla="*/ 119821 h 202971"/>
              <a:gd name="connsiteX3" fmla="*/ 1166590 w 1399379"/>
              <a:gd name="connsiteY3" fmla="*/ 36693 h 202971"/>
              <a:gd name="connsiteX4" fmla="*/ 460009 w 1399379"/>
              <a:gd name="connsiteY4" fmla="*/ 8984 h 202971"/>
              <a:gd name="connsiteX5" fmla="*/ 2809 w 1399379"/>
              <a:gd name="connsiteY5" fmla="*/ 202948 h 20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379" h="202971">
                <a:moveTo>
                  <a:pt x="2809" y="202948"/>
                </a:moveTo>
                <a:cubicBezTo>
                  <a:pt x="37445" y="205257"/>
                  <a:pt x="439227" y="36693"/>
                  <a:pt x="667827" y="22839"/>
                </a:cubicBezTo>
                <a:cubicBezTo>
                  <a:pt x="896427" y="8984"/>
                  <a:pt x="1291282" y="117512"/>
                  <a:pt x="1374409" y="119821"/>
                </a:cubicBezTo>
                <a:cubicBezTo>
                  <a:pt x="1457536" y="122130"/>
                  <a:pt x="1318990" y="55166"/>
                  <a:pt x="1166590" y="36693"/>
                </a:cubicBezTo>
                <a:cubicBezTo>
                  <a:pt x="1014190" y="18220"/>
                  <a:pt x="658591" y="-16416"/>
                  <a:pt x="460009" y="8984"/>
                </a:cubicBezTo>
                <a:cubicBezTo>
                  <a:pt x="261427" y="34384"/>
                  <a:pt x="-31827" y="200639"/>
                  <a:pt x="2809" y="2029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C1E11DA8-5ACE-18B8-A9C1-12E7A961B2A4}"/>
              </a:ext>
            </a:extLst>
          </p:cNvPr>
          <p:cNvSpPr/>
          <p:nvPr/>
        </p:nvSpPr>
        <p:spPr>
          <a:xfrm>
            <a:off x="3744319" y="2299443"/>
            <a:ext cx="1465267" cy="746033"/>
          </a:xfrm>
          <a:custGeom>
            <a:avLst/>
            <a:gdLst>
              <a:gd name="connsiteX0" fmla="*/ 1464990 w 1465267"/>
              <a:gd name="connsiteY0" fmla="*/ 412 h 746033"/>
              <a:gd name="connsiteX1" fmla="*/ 481317 w 1465267"/>
              <a:gd name="connsiteY1" fmla="*/ 291357 h 746033"/>
              <a:gd name="connsiteX2" fmla="*/ 10263 w 1465267"/>
              <a:gd name="connsiteY2" fmla="*/ 734702 h 746033"/>
              <a:gd name="connsiteX3" fmla="*/ 190372 w 1465267"/>
              <a:gd name="connsiteY3" fmla="*/ 582302 h 746033"/>
              <a:gd name="connsiteX4" fmla="*/ 578299 w 1465267"/>
              <a:gd name="connsiteY4" fmla="*/ 235939 h 746033"/>
              <a:gd name="connsiteX5" fmla="*/ 1464990 w 1465267"/>
              <a:gd name="connsiteY5" fmla="*/ 412 h 74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267" h="746033">
                <a:moveTo>
                  <a:pt x="1464990" y="412"/>
                </a:moveTo>
                <a:cubicBezTo>
                  <a:pt x="1448826" y="9648"/>
                  <a:pt x="723771" y="168975"/>
                  <a:pt x="481317" y="291357"/>
                </a:cubicBezTo>
                <a:cubicBezTo>
                  <a:pt x="238862" y="413739"/>
                  <a:pt x="58754" y="686211"/>
                  <a:pt x="10263" y="734702"/>
                </a:cubicBezTo>
                <a:cubicBezTo>
                  <a:pt x="-38228" y="783193"/>
                  <a:pt x="95699" y="665429"/>
                  <a:pt x="190372" y="582302"/>
                </a:cubicBezTo>
                <a:cubicBezTo>
                  <a:pt x="285045" y="499175"/>
                  <a:pt x="370481" y="332921"/>
                  <a:pt x="578299" y="235939"/>
                </a:cubicBezTo>
                <a:cubicBezTo>
                  <a:pt x="786117" y="138957"/>
                  <a:pt x="1481154" y="-8824"/>
                  <a:pt x="1464990" y="4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DA291E51-21DB-E745-904D-A4B332A5BE93}"/>
              </a:ext>
            </a:extLst>
          </p:cNvPr>
          <p:cNvSpPr/>
          <p:nvPr/>
        </p:nvSpPr>
        <p:spPr>
          <a:xfrm>
            <a:off x="3810341" y="1984468"/>
            <a:ext cx="1112035" cy="357664"/>
          </a:xfrm>
          <a:custGeom>
            <a:avLst/>
            <a:gdLst>
              <a:gd name="connsiteX0" fmla="*/ 1108023 w 1112035"/>
              <a:gd name="connsiteY0" fmla="*/ 79859 h 357664"/>
              <a:gd name="connsiteX1" fmla="*/ 678532 w 1112035"/>
              <a:gd name="connsiteY1" fmla="*/ 10587 h 357664"/>
              <a:gd name="connsiteX2" fmla="*/ 27368 w 1112035"/>
              <a:gd name="connsiteY2" fmla="*/ 343096 h 357664"/>
              <a:gd name="connsiteX3" fmla="*/ 152059 w 1112035"/>
              <a:gd name="connsiteY3" fmla="*/ 273823 h 357664"/>
              <a:gd name="connsiteX4" fmla="*/ 429150 w 1112035"/>
              <a:gd name="connsiteY4" fmla="*/ 52150 h 357664"/>
              <a:gd name="connsiteX5" fmla="*/ 1108023 w 1112035"/>
              <a:gd name="connsiteY5" fmla="*/ 79859 h 3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035" h="357664">
                <a:moveTo>
                  <a:pt x="1108023" y="79859"/>
                </a:moveTo>
                <a:cubicBezTo>
                  <a:pt x="1149587" y="72932"/>
                  <a:pt x="858641" y="-33286"/>
                  <a:pt x="678532" y="10587"/>
                </a:cubicBezTo>
                <a:cubicBezTo>
                  <a:pt x="498423" y="54460"/>
                  <a:pt x="27368" y="343096"/>
                  <a:pt x="27368" y="343096"/>
                </a:cubicBezTo>
                <a:cubicBezTo>
                  <a:pt x="-60377" y="386969"/>
                  <a:pt x="85095" y="322314"/>
                  <a:pt x="152059" y="273823"/>
                </a:cubicBezTo>
                <a:cubicBezTo>
                  <a:pt x="219023" y="225332"/>
                  <a:pt x="274441" y="84477"/>
                  <a:pt x="429150" y="52150"/>
                </a:cubicBezTo>
                <a:cubicBezTo>
                  <a:pt x="583859" y="19823"/>
                  <a:pt x="1066459" y="86786"/>
                  <a:pt x="1108023" y="798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4D3D379A-69C6-46FB-0F8C-6DE80ED2432A}"/>
              </a:ext>
            </a:extLst>
          </p:cNvPr>
          <p:cNvSpPr/>
          <p:nvPr/>
        </p:nvSpPr>
        <p:spPr>
          <a:xfrm>
            <a:off x="4916227" y="2064121"/>
            <a:ext cx="1330283" cy="574994"/>
          </a:xfrm>
          <a:custGeom>
            <a:avLst/>
            <a:gdLst>
              <a:gd name="connsiteX0" fmla="*/ 2137 w 1330283"/>
              <a:gd name="connsiteY0" fmla="*/ 443552 h 574994"/>
              <a:gd name="connsiteX1" fmla="*/ 390064 w 1330283"/>
              <a:gd name="connsiteY1" fmla="*/ 166461 h 574994"/>
              <a:gd name="connsiteX2" fmla="*/ 1318318 w 1330283"/>
              <a:gd name="connsiteY2" fmla="*/ 568243 h 574994"/>
              <a:gd name="connsiteX3" fmla="*/ 874973 w 1330283"/>
              <a:gd name="connsiteY3" fmla="*/ 388134 h 574994"/>
              <a:gd name="connsiteX4" fmla="*/ 265373 w 1330283"/>
              <a:gd name="connsiteY4" fmla="*/ 206 h 574994"/>
              <a:gd name="connsiteX5" fmla="*/ 2137 w 1330283"/>
              <a:gd name="connsiteY5" fmla="*/ 443552 h 5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283" h="574994">
                <a:moveTo>
                  <a:pt x="2137" y="443552"/>
                </a:moveTo>
                <a:cubicBezTo>
                  <a:pt x="22919" y="471261"/>
                  <a:pt x="170701" y="145679"/>
                  <a:pt x="390064" y="166461"/>
                </a:cubicBezTo>
                <a:cubicBezTo>
                  <a:pt x="609428" y="187243"/>
                  <a:pt x="1237500" y="531298"/>
                  <a:pt x="1318318" y="568243"/>
                </a:cubicBezTo>
                <a:cubicBezTo>
                  <a:pt x="1399136" y="605189"/>
                  <a:pt x="1050464" y="482807"/>
                  <a:pt x="874973" y="388134"/>
                </a:cubicBezTo>
                <a:cubicBezTo>
                  <a:pt x="699482" y="293461"/>
                  <a:pt x="415464" y="-9030"/>
                  <a:pt x="265373" y="206"/>
                </a:cubicBezTo>
                <a:cubicBezTo>
                  <a:pt x="115282" y="9442"/>
                  <a:pt x="-18645" y="415843"/>
                  <a:pt x="2137" y="4435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2EE13A04-11E1-12C5-F5C3-6AA73BB31750}"/>
              </a:ext>
            </a:extLst>
          </p:cNvPr>
          <p:cNvSpPr/>
          <p:nvPr/>
        </p:nvSpPr>
        <p:spPr>
          <a:xfrm>
            <a:off x="4084297" y="2603241"/>
            <a:ext cx="1236667" cy="529486"/>
          </a:xfrm>
          <a:custGeom>
            <a:avLst/>
            <a:gdLst>
              <a:gd name="connsiteX0" fmla="*/ 1235848 w 1236667"/>
              <a:gd name="connsiteY0" fmla="*/ 84541 h 529486"/>
              <a:gd name="connsiteX1" fmla="*/ 750939 w 1236667"/>
              <a:gd name="connsiteY1" fmla="*/ 29123 h 529486"/>
              <a:gd name="connsiteX2" fmla="*/ 2794 w 1236667"/>
              <a:gd name="connsiteY2" fmla="*/ 527886 h 529486"/>
              <a:gd name="connsiteX3" fmla="*/ 501558 w 1236667"/>
              <a:gd name="connsiteY3" fmla="*/ 181523 h 529486"/>
              <a:gd name="connsiteX4" fmla="*/ 640103 w 1236667"/>
              <a:gd name="connsiteY4" fmla="*/ 1414 h 529486"/>
              <a:gd name="connsiteX5" fmla="*/ 1235848 w 1236667"/>
              <a:gd name="connsiteY5" fmla="*/ 84541 h 52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667" h="529486">
                <a:moveTo>
                  <a:pt x="1235848" y="84541"/>
                </a:moveTo>
                <a:cubicBezTo>
                  <a:pt x="1254321" y="89159"/>
                  <a:pt x="956448" y="-44768"/>
                  <a:pt x="750939" y="29123"/>
                </a:cubicBezTo>
                <a:cubicBezTo>
                  <a:pt x="545430" y="103014"/>
                  <a:pt x="44357" y="502486"/>
                  <a:pt x="2794" y="527886"/>
                </a:cubicBezTo>
                <a:cubicBezTo>
                  <a:pt x="-38769" y="553286"/>
                  <a:pt x="395340" y="269268"/>
                  <a:pt x="501558" y="181523"/>
                </a:cubicBezTo>
                <a:cubicBezTo>
                  <a:pt x="607776" y="93778"/>
                  <a:pt x="520030" y="15269"/>
                  <a:pt x="640103" y="1414"/>
                </a:cubicBezTo>
                <a:cubicBezTo>
                  <a:pt x="760176" y="-12441"/>
                  <a:pt x="1217375" y="79923"/>
                  <a:pt x="1235848" y="845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42691671-704F-7470-C66D-9F025F8E86F5}"/>
              </a:ext>
            </a:extLst>
          </p:cNvPr>
          <p:cNvSpPr/>
          <p:nvPr/>
        </p:nvSpPr>
        <p:spPr>
          <a:xfrm>
            <a:off x="4986769" y="1702448"/>
            <a:ext cx="1475655" cy="211454"/>
          </a:xfrm>
          <a:custGeom>
            <a:avLst/>
            <a:gdLst>
              <a:gd name="connsiteX0" fmla="*/ 867 w 1475655"/>
              <a:gd name="connsiteY0" fmla="*/ 209479 h 211454"/>
              <a:gd name="connsiteX1" fmla="*/ 665886 w 1475655"/>
              <a:gd name="connsiteY1" fmla="*/ 43225 h 211454"/>
              <a:gd name="connsiteX2" fmla="*/ 1469449 w 1475655"/>
              <a:gd name="connsiteY2" fmla="*/ 209479 h 211454"/>
              <a:gd name="connsiteX3" fmla="*/ 1026104 w 1475655"/>
              <a:gd name="connsiteY3" fmla="*/ 126352 h 211454"/>
              <a:gd name="connsiteX4" fmla="*/ 804431 w 1475655"/>
              <a:gd name="connsiteY4" fmla="*/ 1661 h 211454"/>
              <a:gd name="connsiteX5" fmla="*/ 867 w 1475655"/>
              <a:gd name="connsiteY5" fmla="*/ 209479 h 21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655" h="211454">
                <a:moveTo>
                  <a:pt x="867" y="209479"/>
                </a:moveTo>
                <a:cubicBezTo>
                  <a:pt x="-22224" y="216406"/>
                  <a:pt x="421122" y="43225"/>
                  <a:pt x="665886" y="43225"/>
                </a:cubicBezTo>
                <a:cubicBezTo>
                  <a:pt x="910650" y="43225"/>
                  <a:pt x="1409413" y="195624"/>
                  <a:pt x="1469449" y="209479"/>
                </a:cubicBezTo>
                <a:cubicBezTo>
                  <a:pt x="1529485" y="223334"/>
                  <a:pt x="1136940" y="160988"/>
                  <a:pt x="1026104" y="126352"/>
                </a:cubicBezTo>
                <a:cubicBezTo>
                  <a:pt x="915268" y="91716"/>
                  <a:pt x="982231" y="-14503"/>
                  <a:pt x="804431" y="1661"/>
                </a:cubicBezTo>
                <a:cubicBezTo>
                  <a:pt x="626631" y="17825"/>
                  <a:pt x="23958" y="202552"/>
                  <a:pt x="867" y="2094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A3C091A4-B364-B2F1-1BFC-0366B1626E5D}"/>
              </a:ext>
            </a:extLst>
          </p:cNvPr>
          <p:cNvSpPr/>
          <p:nvPr/>
        </p:nvSpPr>
        <p:spPr>
          <a:xfrm>
            <a:off x="6400795" y="2369076"/>
            <a:ext cx="969855" cy="2321428"/>
          </a:xfrm>
          <a:custGeom>
            <a:avLst/>
            <a:gdLst>
              <a:gd name="connsiteX0" fmla="*/ 5 w 969855"/>
              <a:gd name="connsiteY0" fmla="*/ 51 h 2321428"/>
              <a:gd name="connsiteX1" fmla="*/ 858987 w 969855"/>
              <a:gd name="connsiteY1" fmla="*/ 1219251 h 2321428"/>
              <a:gd name="connsiteX2" fmla="*/ 831278 w 969855"/>
              <a:gd name="connsiteY2" fmla="*/ 1246960 h 2321428"/>
              <a:gd name="connsiteX3" fmla="*/ 969823 w 969855"/>
              <a:gd name="connsiteY3" fmla="*/ 2313760 h 2321428"/>
              <a:gd name="connsiteX4" fmla="*/ 817423 w 969855"/>
              <a:gd name="connsiteY4" fmla="*/ 1704160 h 2321428"/>
              <a:gd name="connsiteX5" fmla="*/ 845132 w 969855"/>
              <a:gd name="connsiteY5" fmla="*/ 1274669 h 2321428"/>
              <a:gd name="connsiteX6" fmla="*/ 5 w 969855"/>
              <a:gd name="connsiteY6" fmla="*/ 51 h 232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855" h="2321428">
                <a:moveTo>
                  <a:pt x="5" y="51"/>
                </a:moveTo>
                <a:cubicBezTo>
                  <a:pt x="2314" y="-9185"/>
                  <a:pt x="858987" y="1219251"/>
                  <a:pt x="858987" y="1219251"/>
                </a:cubicBezTo>
                <a:cubicBezTo>
                  <a:pt x="997532" y="1427069"/>
                  <a:pt x="812805" y="1064542"/>
                  <a:pt x="831278" y="1246960"/>
                </a:cubicBezTo>
                <a:cubicBezTo>
                  <a:pt x="849751" y="1429378"/>
                  <a:pt x="972132" y="2237560"/>
                  <a:pt x="969823" y="2313760"/>
                </a:cubicBezTo>
                <a:cubicBezTo>
                  <a:pt x="967514" y="2389960"/>
                  <a:pt x="838205" y="1877342"/>
                  <a:pt x="817423" y="1704160"/>
                </a:cubicBezTo>
                <a:cubicBezTo>
                  <a:pt x="796641" y="1530978"/>
                  <a:pt x="976750" y="1551760"/>
                  <a:pt x="845132" y="1274669"/>
                </a:cubicBezTo>
                <a:cubicBezTo>
                  <a:pt x="713514" y="997578"/>
                  <a:pt x="-2304" y="9287"/>
                  <a:pt x="5" y="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F78F2996-73BA-C121-FDED-02960642AE8F}"/>
              </a:ext>
            </a:extLst>
          </p:cNvPr>
          <p:cNvSpPr/>
          <p:nvPr/>
        </p:nvSpPr>
        <p:spPr>
          <a:xfrm>
            <a:off x="6788720" y="2437360"/>
            <a:ext cx="1019113" cy="2282684"/>
          </a:xfrm>
          <a:custGeom>
            <a:avLst/>
            <a:gdLst>
              <a:gd name="connsiteX0" fmla="*/ 7 w 1019113"/>
              <a:gd name="connsiteY0" fmla="*/ 1040 h 2282684"/>
              <a:gd name="connsiteX1" fmla="*/ 637316 w 1019113"/>
              <a:gd name="connsiteY1" fmla="*/ 1261804 h 2282684"/>
              <a:gd name="connsiteX2" fmla="*/ 540335 w 1019113"/>
              <a:gd name="connsiteY2" fmla="*/ 998567 h 2282684"/>
              <a:gd name="connsiteX3" fmla="*/ 1011389 w 1019113"/>
              <a:gd name="connsiteY3" fmla="*/ 2245476 h 2282684"/>
              <a:gd name="connsiteX4" fmla="*/ 817425 w 1019113"/>
              <a:gd name="connsiteY4" fmla="*/ 1871404 h 2282684"/>
              <a:gd name="connsiteX5" fmla="*/ 609607 w 1019113"/>
              <a:gd name="connsiteY5" fmla="*/ 1012422 h 2282684"/>
              <a:gd name="connsiteX6" fmla="*/ 554189 w 1019113"/>
              <a:gd name="connsiteY6" fmla="*/ 749185 h 2282684"/>
              <a:gd name="connsiteX7" fmla="*/ 623462 w 1019113"/>
              <a:gd name="connsiteY7" fmla="*/ 1040131 h 2282684"/>
              <a:gd name="connsiteX8" fmla="*/ 7 w 1019113"/>
              <a:gd name="connsiteY8" fmla="*/ 1040 h 228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13" h="2282684">
                <a:moveTo>
                  <a:pt x="7" y="1040"/>
                </a:moveTo>
                <a:cubicBezTo>
                  <a:pt x="2316" y="37985"/>
                  <a:pt x="547261" y="1095550"/>
                  <a:pt x="637316" y="1261804"/>
                </a:cubicBezTo>
                <a:cubicBezTo>
                  <a:pt x="727371" y="1428058"/>
                  <a:pt x="477990" y="834622"/>
                  <a:pt x="540335" y="998567"/>
                </a:cubicBezTo>
                <a:cubicBezTo>
                  <a:pt x="602681" y="1162512"/>
                  <a:pt x="965207" y="2100003"/>
                  <a:pt x="1011389" y="2245476"/>
                </a:cubicBezTo>
                <a:cubicBezTo>
                  <a:pt x="1057571" y="2390949"/>
                  <a:pt x="884389" y="2076913"/>
                  <a:pt x="817425" y="1871404"/>
                </a:cubicBezTo>
                <a:cubicBezTo>
                  <a:pt x="750461" y="1665895"/>
                  <a:pt x="653480" y="1199458"/>
                  <a:pt x="609607" y="1012422"/>
                </a:cubicBezTo>
                <a:cubicBezTo>
                  <a:pt x="565734" y="825386"/>
                  <a:pt x="551880" y="744567"/>
                  <a:pt x="554189" y="749185"/>
                </a:cubicBezTo>
                <a:cubicBezTo>
                  <a:pt x="556498" y="753803"/>
                  <a:pt x="711208" y="1157895"/>
                  <a:pt x="623462" y="1040131"/>
                </a:cubicBezTo>
                <a:cubicBezTo>
                  <a:pt x="535717" y="922368"/>
                  <a:pt x="-2302" y="-35905"/>
                  <a:pt x="7" y="10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BC79994E-6D3C-3543-CD68-CBE4569ADBD9}"/>
              </a:ext>
            </a:extLst>
          </p:cNvPr>
          <p:cNvSpPr/>
          <p:nvPr/>
        </p:nvSpPr>
        <p:spPr>
          <a:xfrm>
            <a:off x="7598095" y="4011352"/>
            <a:ext cx="522218" cy="2307886"/>
          </a:xfrm>
          <a:custGeom>
            <a:avLst/>
            <a:gdLst>
              <a:gd name="connsiteX0" fmla="*/ 35760 w 522218"/>
              <a:gd name="connsiteY0" fmla="*/ 103448 h 2307886"/>
              <a:gd name="connsiteX1" fmla="*/ 49614 w 522218"/>
              <a:gd name="connsiteY1" fmla="*/ 172721 h 2307886"/>
              <a:gd name="connsiteX2" fmla="*/ 340560 w 522218"/>
              <a:gd name="connsiteY2" fmla="*/ 1225666 h 2307886"/>
              <a:gd name="connsiteX3" fmla="*/ 188160 w 522218"/>
              <a:gd name="connsiteY3" fmla="*/ 2292466 h 2307886"/>
              <a:gd name="connsiteX4" fmla="*/ 257432 w 522218"/>
              <a:gd name="connsiteY4" fmla="*/ 1821412 h 2307886"/>
              <a:gd name="connsiteX5" fmla="*/ 520669 w 522218"/>
              <a:gd name="connsiteY5" fmla="*/ 1308793 h 2307886"/>
              <a:gd name="connsiteX6" fmla="*/ 368269 w 522218"/>
              <a:gd name="connsiteY6" fmla="*/ 1558175 h 2307886"/>
              <a:gd name="connsiteX7" fmla="*/ 409832 w 522218"/>
              <a:gd name="connsiteY7" fmla="*/ 1197957 h 2307886"/>
              <a:gd name="connsiteX8" fmla="*/ 35760 w 522218"/>
              <a:gd name="connsiteY8" fmla="*/ 103448 h 23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218" h="2307886">
                <a:moveTo>
                  <a:pt x="35760" y="103448"/>
                </a:moveTo>
                <a:cubicBezTo>
                  <a:pt x="-24276" y="-67425"/>
                  <a:pt x="-1186" y="-14315"/>
                  <a:pt x="49614" y="172721"/>
                </a:cubicBezTo>
                <a:cubicBezTo>
                  <a:pt x="100414" y="359757"/>
                  <a:pt x="317469" y="872375"/>
                  <a:pt x="340560" y="1225666"/>
                </a:cubicBezTo>
                <a:cubicBezTo>
                  <a:pt x="363651" y="1578957"/>
                  <a:pt x="202015" y="2193175"/>
                  <a:pt x="188160" y="2292466"/>
                </a:cubicBezTo>
                <a:cubicBezTo>
                  <a:pt x="174305" y="2391757"/>
                  <a:pt x="202014" y="1985357"/>
                  <a:pt x="257432" y="1821412"/>
                </a:cubicBezTo>
                <a:cubicBezTo>
                  <a:pt x="312850" y="1657467"/>
                  <a:pt x="502196" y="1352666"/>
                  <a:pt x="520669" y="1308793"/>
                </a:cubicBezTo>
                <a:cubicBezTo>
                  <a:pt x="539142" y="1264920"/>
                  <a:pt x="386742" y="1576648"/>
                  <a:pt x="368269" y="1558175"/>
                </a:cubicBezTo>
                <a:cubicBezTo>
                  <a:pt x="349796" y="1539702"/>
                  <a:pt x="462941" y="1435793"/>
                  <a:pt x="409832" y="1197957"/>
                </a:cubicBezTo>
                <a:cubicBezTo>
                  <a:pt x="356723" y="960121"/>
                  <a:pt x="95796" y="274321"/>
                  <a:pt x="35760" y="1034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23C72453-9902-EB9E-FC64-659E0A0E0237}"/>
              </a:ext>
            </a:extLst>
          </p:cNvPr>
          <p:cNvSpPr/>
          <p:nvPr/>
        </p:nvSpPr>
        <p:spPr>
          <a:xfrm>
            <a:off x="5624945" y="2899832"/>
            <a:ext cx="1228010" cy="249543"/>
          </a:xfrm>
          <a:custGeom>
            <a:avLst/>
            <a:gdLst>
              <a:gd name="connsiteX0" fmla="*/ 0 w 1228010"/>
              <a:gd name="connsiteY0" fmla="*/ 9623 h 249543"/>
              <a:gd name="connsiteX1" fmla="*/ 831273 w 1228010"/>
              <a:gd name="connsiteY1" fmla="*/ 23477 h 249543"/>
              <a:gd name="connsiteX2" fmla="*/ 1219200 w 1228010"/>
              <a:gd name="connsiteY2" fmla="*/ 245150 h 249543"/>
              <a:gd name="connsiteX3" fmla="*/ 1080655 w 1228010"/>
              <a:gd name="connsiteY3" fmla="*/ 162023 h 249543"/>
              <a:gd name="connsiteX4" fmla="*/ 831273 w 1228010"/>
              <a:gd name="connsiteY4" fmla="*/ 51186 h 249543"/>
              <a:gd name="connsiteX5" fmla="*/ 0 w 1228010"/>
              <a:gd name="connsiteY5" fmla="*/ 9623 h 24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8010" h="249543">
                <a:moveTo>
                  <a:pt x="0" y="9623"/>
                </a:moveTo>
                <a:cubicBezTo>
                  <a:pt x="0" y="5005"/>
                  <a:pt x="628073" y="-15778"/>
                  <a:pt x="831273" y="23477"/>
                </a:cubicBezTo>
                <a:cubicBezTo>
                  <a:pt x="1034473" y="62732"/>
                  <a:pt x="1177636" y="222059"/>
                  <a:pt x="1219200" y="245150"/>
                </a:cubicBezTo>
                <a:cubicBezTo>
                  <a:pt x="1260764" y="268241"/>
                  <a:pt x="1145309" y="194350"/>
                  <a:pt x="1080655" y="162023"/>
                </a:cubicBezTo>
                <a:cubicBezTo>
                  <a:pt x="1016001" y="129696"/>
                  <a:pt x="1011382" y="78895"/>
                  <a:pt x="831273" y="51186"/>
                </a:cubicBezTo>
                <a:cubicBezTo>
                  <a:pt x="651164" y="23477"/>
                  <a:pt x="0" y="14241"/>
                  <a:pt x="0" y="96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0F343420-8B30-A7CB-DA25-38F049A3E16D}"/>
              </a:ext>
            </a:extLst>
          </p:cNvPr>
          <p:cNvSpPr/>
          <p:nvPr/>
        </p:nvSpPr>
        <p:spPr>
          <a:xfrm>
            <a:off x="7578044" y="5527610"/>
            <a:ext cx="225417" cy="954662"/>
          </a:xfrm>
          <a:custGeom>
            <a:avLst/>
            <a:gdLst>
              <a:gd name="connsiteX0" fmla="*/ 41956 w 225417"/>
              <a:gd name="connsiteY0" fmla="*/ 354 h 954662"/>
              <a:gd name="connsiteX1" fmla="*/ 97374 w 225417"/>
              <a:gd name="connsiteY1" fmla="*/ 512972 h 954662"/>
              <a:gd name="connsiteX2" fmla="*/ 392 w 225417"/>
              <a:gd name="connsiteY2" fmla="*/ 942463 h 954662"/>
              <a:gd name="connsiteX3" fmla="*/ 69665 w 225417"/>
              <a:gd name="connsiteY3" fmla="*/ 790063 h 954662"/>
              <a:gd name="connsiteX4" fmla="*/ 222065 w 225417"/>
              <a:gd name="connsiteY4" fmla="*/ 305154 h 954662"/>
              <a:gd name="connsiteX5" fmla="*/ 166647 w 225417"/>
              <a:gd name="connsiteY5" fmla="*/ 429845 h 954662"/>
              <a:gd name="connsiteX6" fmla="*/ 41956 w 225417"/>
              <a:gd name="connsiteY6" fmla="*/ 354 h 95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17" h="954662">
                <a:moveTo>
                  <a:pt x="41956" y="354"/>
                </a:moveTo>
                <a:cubicBezTo>
                  <a:pt x="30410" y="14209"/>
                  <a:pt x="104301" y="355954"/>
                  <a:pt x="97374" y="512972"/>
                </a:cubicBezTo>
                <a:cubicBezTo>
                  <a:pt x="90447" y="669990"/>
                  <a:pt x="5010" y="896281"/>
                  <a:pt x="392" y="942463"/>
                </a:cubicBezTo>
                <a:cubicBezTo>
                  <a:pt x="-4226" y="988645"/>
                  <a:pt x="32719" y="896281"/>
                  <a:pt x="69665" y="790063"/>
                </a:cubicBezTo>
                <a:cubicBezTo>
                  <a:pt x="106611" y="683845"/>
                  <a:pt x="205901" y="365190"/>
                  <a:pt x="222065" y="305154"/>
                </a:cubicBezTo>
                <a:cubicBezTo>
                  <a:pt x="238229" y="245118"/>
                  <a:pt x="192047" y="476027"/>
                  <a:pt x="166647" y="429845"/>
                </a:cubicBezTo>
                <a:cubicBezTo>
                  <a:pt x="141247" y="383663"/>
                  <a:pt x="53502" y="-13501"/>
                  <a:pt x="41956" y="3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BEAECDB-84B1-9895-8AE3-9624735C269E}"/>
              </a:ext>
            </a:extLst>
          </p:cNvPr>
          <p:cNvSpPr/>
          <p:nvPr/>
        </p:nvSpPr>
        <p:spPr>
          <a:xfrm>
            <a:off x="4055629" y="2831364"/>
            <a:ext cx="1250520" cy="1036586"/>
          </a:xfrm>
          <a:custGeom>
            <a:avLst/>
            <a:gdLst>
              <a:gd name="connsiteX0" fmla="*/ 1247891 w 1250520"/>
              <a:gd name="connsiteY0" fmla="*/ 3276 h 1036586"/>
              <a:gd name="connsiteX1" fmla="*/ 249671 w 1250520"/>
              <a:gd name="connsiteY1" fmla="*/ 727176 h 1036586"/>
              <a:gd name="connsiteX2" fmla="*/ 386831 w 1250520"/>
              <a:gd name="connsiteY2" fmla="*/ 628116 h 1036586"/>
              <a:gd name="connsiteX3" fmla="*/ 5831 w 1250520"/>
              <a:gd name="connsiteY3" fmla="*/ 1031976 h 1036586"/>
              <a:gd name="connsiteX4" fmla="*/ 737351 w 1250520"/>
              <a:gd name="connsiteY4" fmla="*/ 315696 h 1036586"/>
              <a:gd name="connsiteX5" fmla="*/ 546851 w 1250520"/>
              <a:gd name="connsiteY5" fmla="*/ 452856 h 1036586"/>
              <a:gd name="connsiteX6" fmla="*/ 1247891 w 1250520"/>
              <a:gd name="connsiteY6" fmla="*/ 3276 h 103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520" h="1036586">
                <a:moveTo>
                  <a:pt x="1247891" y="3276"/>
                </a:moveTo>
                <a:cubicBezTo>
                  <a:pt x="1198361" y="48996"/>
                  <a:pt x="393181" y="623036"/>
                  <a:pt x="249671" y="727176"/>
                </a:cubicBezTo>
                <a:cubicBezTo>
                  <a:pt x="106161" y="831316"/>
                  <a:pt x="427471" y="577316"/>
                  <a:pt x="386831" y="628116"/>
                </a:cubicBezTo>
                <a:cubicBezTo>
                  <a:pt x="346191" y="678916"/>
                  <a:pt x="-52589" y="1084046"/>
                  <a:pt x="5831" y="1031976"/>
                </a:cubicBezTo>
                <a:cubicBezTo>
                  <a:pt x="64251" y="979906"/>
                  <a:pt x="647181" y="412216"/>
                  <a:pt x="737351" y="315696"/>
                </a:cubicBezTo>
                <a:cubicBezTo>
                  <a:pt x="827521" y="219176"/>
                  <a:pt x="461761" y="501116"/>
                  <a:pt x="546851" y="452856"/>
                </a:cubicBezTo>
                <a:cubicBezTo>
                  <a:pt x="631941" y="404596"/>
                  <a:pt x="1297421" y="-42444"/>
                  <a:pt x="1247891" y="32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EF62F7C7-181C-956F-02D7-AF7102F8F079}"/>
              </a:ext>
            </a:extLst>
          </p:cNvPr>
          <p:cNvSpPr/>
          <p:nvPr/>
        </p:nvSpPr>
        <p:spPr>
          <a:xfrm>
            <a:off x="3482308" y="4106529"/>
            <a:ext cx="406795" cy="831303"/>
          </a:xfrm>
          <a:custGeom>
            <a:avLst/>
            <a:gdLst>
              <a:gd name="connsiteX0" fmla="*/ 312452 w 406795"/>
              <a:gd name="connsiteY0" fmla="*/ 651 h 831303"/>
              <a:gd name="connsiteX1" fmla="*/ 266732 w 406795"/>
              <a:gd name="connsiteY1" fmla="*/ 214011 h 831303"/>
              <a:gd name="connsiteX2" fmla="*/ 373412 w 406795"/>
              <a:gd name="connsiteY2" fmla="*/ 297831 h 831303"/>
              <a:gd name="connsiteX3" fmla="*/ 32 w 406795"/>
              <a:gd name="connsiteY3" fmla="*/ 831231 h 831303"/>
              <a:gd name="connsiteX4" fmla="*/ 396272 w 406795"/>
              <a:gd name="connsiteY4" fmla="*/ 335931 h 831303"/>
              <a:gd name="connsiteX5" fmla="*/ 297212 w 406795"/>
              <a:gd name="connsiteY5" fmla="*/ 290211 h 831303"/>
              <a:gd name="connsiteX6" fmla="*/ 312452 w 406795"/>
              <a:gd name="connsiteY6" fmla="*/ 651 h 8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95" h="831303">
                <a:moveTo>
                  <a:pt x="312452" y="651"/>
                </a:moveTo>
                <a:cubicBezTo>
                  <a:pt x="307372" y="-12049"/>
                  <a:pt x="256572" y="164481"/>
                  <a:pt x="266732" y="214011"/>
                </a:cubicBezTo>
                <a:cubicBezTo>
                  <a:pt x="276892" y="263541"/>
                  <a:pt x="417862" y="194961"/>
                  <a:pt x="373412" y="297831"/>
                </a:cubicBezTo>
                <a:cubicBezTo>
                  <a:pt x="328962" y="400701"/>
                  <a:pt x="-3778" y="824881"/>
                  <a:pt x="32" y="831231"/>
                </a:cubicBezTo>
                <a:cubicBezTo>
                  <a:pt x="3842" y="837581"/>
                  <a:pt x="346742" y="426101"/>
                  <a:pt x="396272" y="335931"/>
                </a:cubicBezTo>
                <a:cubicBezTo>
                  <a:pt x="445802" y="245761"/>
                  <a:pt x="304832" y="344821"/>
                  <a:pt x="297212" y="290211"/>
                </a:cubicBezTo>
                <a:cubicBezTo>
                  <a:pt x="289592" y="235601"/>
                  <a:pt x="317532" y="13351"/>
                  <a:pt x="312452" y="6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713423F-3CFD-F4E3-113F-55F81065B6AE}"/>
              </a:ext>
            </a:extLst>
          </p:cNvPr>
          <p:cNvSpPr/>
          <p:nvPr/>
        </p:nvSpPr>
        <p:spPr>
          <a:xfrm>
            <a:off x="5250214" y="6291760"/>
            <a:ext cx="55517" cy="224141"/>
          </a:xfrm>
          <a:custGeom>
            <a:avLst/>
            <a:gdLst>
              <a:gd name="connsiteX0" fmla="*/ 18183 w 55517"/>
              <a:gd name="connsiteY0" fmla="*/ 39 h 224141"/>
              <a:gd name="connsiteX1" fmla="*/ 48461 w 55517"/>
              <a:gd name="connsiteY1" fmla="*/ 121151 h 224141"/>
              <a:gd name="connsiteX2" fmla="*/ 16 w 55517"/>
              <a:gd name="connsiteY2" fmla="*/ 224097 h 224141"/>
              <a:gd name="connsiteX3" fmla="*/ 54517 w 55517"/>
              <a:gd name="connsiteY3" fmla="*/ 109040 h 224141"/>
              <a:gd name="connsiteX4" fmla="*/ 18183 w 55517"/>
              <a:gd name="connsiteY4" fmla="*/ 39 h 22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7" h="224141">
                <a:moveTo>
                  <a:pt x="18183" y="39"/>
                </a:moveTo>
                <a:cubicBezTo>
                  <a:pt x="17174" y="2058"/>
                  <a:pt x="51489" y="83808"/>
                  <a:pt x="48461" y="121151"/>
                </a:cubicBezTo>
                <a:cubicBezTo>
                  <a:pt x="45433" y="158494"/>
                  <a:pt x="-993" y="226116"/>
                  <a:pt x="16" y="224097"/>
                </a:cubicBezTo>
                <a:cubicBezTo>
                  <a:pt x="1025" y="222079"/>
                  <a:pt x="46443" y="143355"/>
                  <a:pt x="54517" y="109040"/>
                </a:cubicBezTo>
                <a:cubicBezTo>
                  <a:pt x="62591" y="74725"/>
                  <a:pt x="19192" y="-1980"/>
                  <a:pt x="18183" y="3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52BBE9BA-D19A-D02B-2ADB-9D535B272121}"/>
              </a:ext>
            </a:extLst>
          </p:cNvPr>
          <p:cNvSpPr/>
          <p:nvPr/>
        </p:nvSpPr>
        <p:spPr>
          <a:xfrm>
            <a:off x="5915990" y="7690390"/>
            <a:ext cx="79296" cy="230629"/>
          </a:xfrm>
          <a:custGeom>
            <a:avLst/>
            <a:gdLst>
              <a:gd name="connsiteX0" fmla="*/ 48805 w 79296"/>
              <a:gd name="connsiteY0" fmla="*/ 259 h 230629"/>
              <a:gd name="connsiteX1" fmla="*/ 360 w 79296"/>
              <a:gd name="connsiteY1" fmla="*/ 103205 h 230629"/>
              <a:gd name="connsiteX2" fmla="*/ 79083 w 79296"/>
              <a:gd name="connsiteY2" fmla="*/ 230373 h 230629"/>
              <a:gd name="connsiteX3" fmla="*/ 24582 w 79296"/>
              <a:gd name="connsiteY3" fmla="*/ 133483 h 230629"/>
              <a:gd name="connsiteX4" fmla="*/ 48805 w 79296"/>
              <a:gd name="connsiteY4" fmla="*/ 259 h 2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96" h="230629">
                <a:moveTo>
                  <a:pt x="48805" y="259"/>
                </a:moveTo>
                <a:cubicBezTo>
                  <a:pt x="44768" y="-4787"/>
                  <a:pt x="-4686" y="64853"/>
                  <a:pt x="360" y="103205"/>
                </a:cubicBezTo>
                <a:cubicBezTo>
                  <a:pt x="5406" y="141557"/>
                  <a:pt x="75046" y="225327"/>
                  <a:pt x="79083" y="230373"/>
                </a:cubicBezTo>
                <a:cubicBezTo>
                  <a:pt x="83120" y="235419"/>
                  <a:pt x="28619" y="164771"/>
                  <a:pt x="24582" y="133483"/>
                </a:cubicBezTo>
                <a:cubicBezTo>
                  <a:pt x="20545" y="102196"/>
                  <a:pt x="52842" y="5305"/>
                  <a:pt x="48805" y="2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5E62A6CC-67B0-574F-C150-3FBE40B59016}"/>
              </a:ext>
            </a:extLst>
          </p:cNvPr>
          <p:cNvSpPr/>
          <p:nvPr/>
        </p:nvSpPr>
        <p:spPr>
          <a:xfrm>
            <a:off x="6394461" y="7957751"/>
            <a:ext cx="174754" cy="42098"/>
          </a:xfrm>
          <a:custGeom>
            <a:avLst/>
            <a:gdLst>
              <a:gd name="connsiteX0" fmla="*/ 161 w 174754"/>
              <a:gd name="connsiteY0" fmla="*/ 37071 h 42098"/>
              <a:gd name="connsiteX1" fmla="*/ 166977 w 174754"/>
              <a:gd name="connsiteY1" fmla="*/ 0 h 42098"/>
              <a:gd name="connsiteX2" fmla="*/ 136085 w 174754"/>
              <a:gd name="connsiteY2" fmla="*/ 37071 h 42098"/>
              <a:gd name="connsiteX3" fmla="*/ 161 w 174754"/>
              <a:gd name="connsiteY3" fmla="*/ 37071 h 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754" h="42098">
                <a:moveTo>
                  <a:pt x="161" y="37071"/>
                </a:moveTo>
                <a:cubicBezTo>
                  <a:pt x="5310" y="30893"/>
                  <a:pt x="166977" y="0"/>
                  <a:pt x="166977" y="0"/>
                </a:cubicBezTo>
                <a:cubicBezTo>
                  <a:pt x="189631" y="0"/>
                  <a:pt x="157709" y="29863"/>
                  <a:pt x="136085" y="37071"/>
                </a:cubicBezTo>
                <a:cubicBezTo>
                  <a:pt x="114461" y="44279"/>
                  <a:pt x="-4988" y="43249"/>
                  <a:pt x="161" y="370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161103DA-143C-0541-DDC0-9F2686013585}"/>
              </a:ext>
            </a:extLst>
          </p:cNvPr>
          <p:cNvSpPr/>
          <p:nvPr/>
        </p:nvSpPr>
        <p:spPr>
          <a:xfrm>
            <a:off x="6715759" y="7661183"/>
            <a:ext cx="74924" cy="203926"/>
          </a:xfrm>
          <a:custGeom>
            <a:avLst/>
            <a:gdLst>
              <a:gd name="connsiteX0" fmla="*/ 37209 w 74924"/>
              <a:gd name="connsiteY0" fmla="*/ 6 h 203926"/>
              <a:gd name="connsiteX1" fmla="*/ 74279 w 74924"/>
              <a:gd name="connsiteY1" fmla="*/ 148287 h 203926"/>
              <a:gd name="connsiteX2" fmla="*/ 138 w 74924"/>
              <a:gd name="connsiteY2" fmla="*/ 203893 h 203926"/>
              <a:gd name="connsiteX3" fmla="*/ 55744 w 74924"/>
              <a:gd name="connsiteY3" fmla="*/ 154466 h 203926"/>
              <a:gd name="connsiteX4" fmla="*/ 37209 w 74924"/>
              <a:gd name="connsiteY4" fmla="*/ 6 h 20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4" h="203926">
                <a:moveTo>
                  <a:pt x="37209" y="6"/>
                </a:moveTo>
                <a:cubicBezTo>
                  <a:pt x="40298" y="-1024"/>
                  <a:pt x="80457" y="114306"/>
                  <a:pt x="74279" y="148287"/>
                </a:cubicBezTo>
                <a:cubicBezTo>
                  <a:pt x="68101" y="182268"/>
                  <a:pt x="3227" y="202863"/>
                  <a:pt x="138" y="203893"/>
                </a:cubicBezTo>
                <a:cubicBezTo>
                  <a:pt x="-2951" y="204923"/>
                  <a:pt x="46476" y="182269"/>
                  <a:pt x="55744" y="154466"/>
                </a:cubicBezTo>
                <a:cubicBezTo>
                  <a:pt x="65012" y="126663"/>
                  <a:pt x="34120" y="1036"/>
                  <a:pt x="37209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20A87064-88A2-7F01-2502-9306C9C45023}"/>
              </a:ext>
            </a:extLst>
          </p:cNvPr>
          <p:cNvSpPr/>
          <p:nvPr/>
        </p:nvSpPr>
        <p:spPr>
          <a:xfrm>
            <a:off x="5273964" y="7324436"/>
            <a:ext cx="254054" cy="183105"/>
          </a:xfrm>
          <a:custGeom>
            <a:avLst/>
            <a:gdLst>
              <a:gd name="connsiteX0" fmla="*/ 0 w 254054"/>
              <a:gd name="connsiteY0" fmla="*/ 0 h 183105"/>
              <a:gd name="connsiteX1" fmla="*/ 249381 w 254054"/>
              <a:gd name="connsiteY1" fmla="*/ 180109 h 183105"/>
              <a:gd name="connsiteX2" fmla="*/ 152400 w 254054"/>
              <a:gd name="connsiteY2" fmla="*/ 106219 h 183105"/>
              <a:gd name="connsiteX3" fmla="*/ 0 w 254054"/>
              <a:gd name="connsiteY3" fmla="*/ 0 h 18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54" h="183105">
                <a:moveTo>
                  <a:pt x="0" y="0"/>
                </a:moveTo>
                <a:cubicBezTo>
                  <a:pt x="16164" y="12315"/>
                  <a:pt x="223981" y="162406"/>
                  <a:pt x="249381" y="180109"/>
                </a:cubicBezTo>
                <a:cubicBezTo>
                  <a:pt x="274781" y="197812"/>
                  <a:pt x="190115" y="132389"/>
                  <a:pt x="152400" y="1062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5AABAD08-1802-EDED-6B1C-A2B55E0A6CBD}"/>
              </a:ext>
            </a:extLst>
          </p:cNvPr>
          <p:cNvSpPr/>
          <p:nvPr/>
        </p:nvSpPr>
        <p:spPr>
          <a:xfrm>
            <a:off x="5634023" y="7739937"/>
            <a:ext cx="111092" cy="217593"/>
          </a:xfrm>
          <a:custGeom>
            <a:avLst/>
            <a:gdLst>
              <a:gd name="connsiteX0" fmla="*/ 46341 w 111092"/>
              <a:gd name="connsiteY0" fmla="*/ 136 h 217593"/>
              <a:gd name="connsiteX1" fmla="*/ 41722 w 111092"/>
              <a:gd name="connsiteY1" fmla="*/ 120208 h 217593"/>
              <a:gd name="connsiteX2" fmla="*/ 110995 w 111092"/>
              <a:gd name="connsiteY2" fmla="*/ 217190 h 217593"/>
              <a:gd name="connsiteX3" fmla="*/ 55577 w 111092"/>
              <a:gd name="connsiteY3" fmla="*/ 152536 h 217593"/>
              <a:gd name="connsiteX4" fmla="*/ 159 w 111092"/>
              <a:gd name="connsiteY4" fmla="*/ 97118 h 217593"/>
              <a:gd name="connsiteX5" fmla="*/ 46341 w 111092"/>
              <a:gd name="connsiteY5" fmla="*/ 136 h 21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92" h="217593">
                <a:moveTo>
                  <a:pt x="46341" y="136"/>
                </a:moveTo>
                <a:cubicBezTo>
                  <a:pt x="53268" y="3984"/>
                  <a:pt x="30946" y="84032"/>
                  <a:pt x="41722" y="120208"/>
                </a:cubicBezTo>
                <a:cubicBezTo>
                  <a:pt x="52498" y="156384"/>
                  <a:pt x="108686" y="211802"/>
                  <a:pt x="110995" y="217190"/>
                </a:cubicBezTo>
                <a:cubicBezTo>
                  <a:pt x="113304" y="222578"/>
                  <a:pt x="74050" y="172548"/>
                  <a:pt x="55577" y="152536"/>
                </a:cubicBezTo>
                <a:cubicBezTo>
                  <a:pt x="37104" y="132524"/>
                  <a:pt x="3238" y="119439"/>
                  <a:pt x="159" y="97118"/>
                </a:cubicBezTo>
                <a:cubicBezTo>
                  <a:pt x="-2920" y="74797"/>
                  <a:pt x="39414" y="-3712"/>
                  <a:pt x="46341" y="1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043D7084-71F1-3361-AB2C-FAEE75DEF14A}"/>
              </a:ext>
            </a:extLst>
          </p:cNvPr>
          <p:cNvSpPr/>
          <p:nvPr/>
        </p:nvSpPr>
        <p:spPr>
          <a:xfrm>
            <a:off x="5135328" y="7629236"/>
            <a:ext cx="249789" cy="198582"/>
          </a:xfrm>
          <a:custGeom>
            <a:avLst/>
            <a:gdLst>
              <a:gd name="connsiteX0" fmla="*/ 90 w 249789"/>
              <a:gd name="connsiteY0" fmla="*/ 0 h 198582"/>
              <a:gd name="connsiteX1" fmla="*/ 157108 w 249789"/>
              <a:gd name="connsiteY1" fmla="*/ 92364 h 198582"/>
              <a:gd name="connsiteX2" fmla="*/ 249472 w 249789"/>
              <a:gd name="connsiteY2" fmla="*/ 198582 h 198582"/>
              <a:gd name="connsiteX3" fmla="*/ 180199 w 249789"/>
              <a:gd name="connsiteY3" fmla="*/ 92364 h 198582"/>
              <a:gd name="connsiteX4" fmla="*/ 90 w 249789"/>
              <a:gd name="connsiteY4" fmla="*/ 0 h 19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789" h="198582">
                <a:moveTo>
                  <a:pt x="90" y="0"/>
                </a:moveTo>
                <a:cubicBezTo>
                  <a:pt x="-3758" y="0"/>
                  <a:pt x="115544" y="59267"/>
                  <a:pt x="157108" y="92364"/>
                </a:cubicBezTo>
                <a:cubicBezTo>
                  <a:pt x="198672" y="125461"/>
                  <a:pt x="245624" y="198582"/>
                  <a:pt x="249472" y="198582"/>
                </a:cubicBezTo>
                <a:cubicBezTo>
                  <a:pt x="253320" y="198582"/>
                  <a:pt x="221763" y="124691"/>
                  <a:pt x="180199" y="92364"/>
                </a:cubicBezTo>
                <a:cubicBezTo>
                  <a:pt x="138635" y="60037"/>
                  <a:pt x="3938" y="0"/>
                  <a:pt x="9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F72A6B02-2391-2F47-E021-4D9FD605A811}"/>
              </a:ext>
            </a:extLst>
          </p:cNvPr>
          <p:cNvSpPr/>
          <p:nvPr/>
        </p:nvSpPr>
        <p:spPr>
          <a:xfrm>
            <a:off x="4841359" y="2805393"/>
            <a:ext cx="383644" cy="406455"/>
          </a:xfrm>
          <a:custGeom>
            <a:avLst/>
            <a:gdLst>
              <a:gd name="connsiteX0" fmla="*/ 381805 w 383644"/>
              <a:gd name="connsiteY0" fmla="*/ 2462 h 406455"/>
              <a:gd name="connsiteX1" fmla="*/ 7732 w 383644"/>
              <a:gd name="connsiteY1" fmla="*/ 399625 h 406455"/>
              <a:gd name="connsiteX2" fmla="*/ 146277 w 383644"/>
              <a:gd name="connsiteY2" fmla="*/ 237989 h 406455"/>
              <a:gd name="connsiteX3" fmla="*/ 381805 w 383644"/>
              <a:gd name="connsiteY3" fmla="*/ 2462 h 40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644" h="406455">
                <a:moveTo>
                  <a:pt x="381805" y="2462"/>
                </a:moveTo>
                <a:cubicBezTo>
                  <a:pt x="358714" y="29401"/>
                  <a:pt x="46987" y="360371"/>
                  <a:pt x="7732" y="399625"/>
                </a:cubicBezTo>
                <a:cubicBezTo>
                  <a:pt x="-31523" y="438879"/>
                  <a:pt x="88550" y="298795"/>
                  <a:pt x="146277" y="237989"/>
                </a:cubicBezTo>
                <a:cubicBezTo>
                  <a:pt x="204004" y="177183"/>
                  <a:pt x="404896" y="-24477"/>
                  <a:pt x="381805" y="24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10A0D36B-224E-9C26-79F1-52760481F308}"/>
              </a:ext>
            </a:extLst>
          </p:cNvPr>
          <p:cNvSpPr/>
          <p:nvPr/>
        </p:nvSpPr>
        <p:spPr>
          <a:xfrm>
            <a:off x="4567366" y="6257572"/>
            <a:ext cx="147804" cy="125005"/>
          </a:xfrm>
          <a:custGeom>
            <a:avLst/>
            <a:gdLst>
              <a:gd name="connsiteX0" fmla="*/ 16 w 147804"/>
              <a:gd name="connsiteY0" fmla="*/ 64 h 125005"/>
              <a:gd name="connsiteX1" fmla="*/ 50816 w 147804"/>
              <a:gd name="connsiteY1" fmla="*/ 78573 h 125005"/>
              <a:gd name="connsiteX2" fmla="*/ 147798 w 147804"/>
              <a:gd name="connsiteY2" fmla="*/ 124755 h 125005"/>
              <a:gd name="connsiteX3" fmla="*/ 55434 w 147804"/>
              <a:gd name="connsiteY3" fmla="*/ 92428 h 125005"/>
              <a:gd name="connsiteX4" fmla="*/ 16 w 147804"/>
              <a:gd name="connsiteY4" fmla="*/ 64 h 12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04" h="125005">
                <a:moveTo>
                  <a:pt x="16" y="64"/>
                </a:moveTo>
                <a:cubicBezTo>
                  <a:pt x="-754" y="-2245"/>
                  <a:pt x="26186" y="57791"/>
                  <a:pt x="50816" y="78573"/>
                </a:cubicBezTo>
                <a:cubicBezTo>
                  <a:pt x="75446" y="99355"/>
                  <a:pt x="147028" y="122446"/>
                  <a:pt x="147798" y="124755"/>
                </a:cubicBezTo>
                <a:cubicBezTo>
                  <a:pt x="148568" y="127064"/>
                  <a:pt x="78525" y="113210"/>
                  <a:pt x="55434" y="92428"/>
                </a:cubicBezTo>
                <a:cubicBezTo>
                  <a:pt x="32343" y="71646"/>
                  <a:pt x="786" y="2373"/>
                  <a:pt x="16" y="6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39A18EBA-B1D0-E597-39CE-65E0A955548B}"/>
              </a:ext>
            </a:extLst>
          </p:cNvPr>
          <p:cNvSpPr/>
          <p:nvPr/>
        </p:nvSpPr>
        <p:spPr>
          <a:xfrm>
            <a:off x="4362310" y="6292597"/>
            <a:ext cx="194536" cy="292303"/>
          </a:xfrm>
          <a:custGeom>
            <a:avLst/>
            <a:gdLst>
              <a:gd name="connsiteX0" fmla="*/ 1872 w 194536"/>
              <a:gd name="connsiteY0" fmla="*/ 1985 h 292303"/>
              <a:gd name="connsiteX1" fmla="*/ 186599 w 194536"/>
              <a:gd name="connsiteY1" fmla="*/ 283694 h 292303"/>
              <a:gd name="connsiteX2" fmla="*/ 154272 w 194536"/>
              <a:gd name="connsiteY2" fmla="*/ 214421 h 292303"/>
              <a:gd name="connsiteX3" fmla="*/ 94235 w 194536"/>
              <a:gd name="connsiteY3" fmla="*/ 159003 h 292303"/>
              <a:gd name="connsiteX4" fmla="*/ 1872 w 194536"/>
              <a:gd name="connsiteY4" fmla="*/ 1985 h 29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36" h="292303">
                <a:moveTo>
                  <a:pt x="1872" y="1985"/>
                </a:moveTo>
                <a:cubicBezTo>
                  <a:pt x="17266" y="22767"/>
                  <a:pt x="161199" y="248288"/>
                  <a:pt x="186599" y="283694"/>
                </a:cubicBezTo>
                <a:cubicBezTo>
                  <a:pt x="211999" y="319100"/>
                  <a:pt x="169666" y="235203"/>
                  <a:pt x="154272" y="214421"/>
                </a:cubicBezTo>
                <a:cubicBezTo>
                  <a:pt x="138878" y="193639"/>
                  <a:pt x="118096" y="188252"/>
                  <a:pt x="94235" y="159003"/>
                </a:cubicBezTo>
                <a:cubicBezTo>
                  <a:pt x="70374" y="129755"/>
                  <a:pt x="-13522" y="-18797"/>
                  <a:pt x="1872" y="198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80920C78-F31B-FE6F-6E09-4CF04F84EE56}"/>
              </a:ext>
            </a:extLst>
          </p:cNvPr>
          <p:cNvSpPr/>
          <p:nvPr/>
        </p:nvSpPr>
        <p:spPr>
          <a:xfrm>
            <a:off x="3942572" y="5938740"/>
            <a:ext cx="80252" cy="563862"/>
          </a:xfrm>
          <a:custGeom>
            <a:avLst/>
            <a:gdLst>
              <a:gd name="connsiteX0" fmla="*/ 29064 w 80252"/>
              <a:gd name="connsiteY0" fmla="*/ 242 h 563862"/>
              <a:gd name="connsiteX1" fmla="*/ 15210 w 80252"/>
              <a:gd name="connsiteY1" fmla="*/ 212678 h 563862"/>
              <a:gd name="connsiteX2" fmla="*/ 75246 w 80252"/>
              <a:gd name="connsiteY2" fmla="*/ 457442 h 563862"/>
              <a:gd name="connsiteX3" fmla="*/ 75246 w 80252"/>
              <a:gd name="connsiteY3" fmla="*/ 563660 h 563862"/>
              <a:gd name="connsiteX4" fmla="*/ 61392 w 80252"/>
              <a:gd name="connsiteY4" fmla="*/ 434351 h 563862"/>
              <a:gd name="connsiteX5" fmla="*/ 1355 w 80252"/>
              <a:gd name="connsiteY5" fmla="*/ 254242 h 563862"/>
              <a:gd name="connsiteX6" fmla="*/ 29064 w 80252"/>
              <a:gd name="connsiteY6" fmla="*/ 242 h 56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52" h="563862">
                <a:moveTo>
                  <a:pt x="29064" y="242"/>
                </a:moveTo>
                <a:cubicBezTo>
                  <a:pt x="31373" y="-6685"/>
                  <a:pt x="7513" y="136478"/>
                  <a:pt x="15210" y="212678"/>
                </a:cubicBezTo>
                <a:cubicBezTo>
                  <a:pt x="22907" y="288878"/>
                  <a:pt x="65240" y="398945"/>
                  <a:pt x="75246" y="457442"/>
                </a:cubicBezTo>
                <a:cubicBezTo>
                  <a:pt x="85252" y="515939"/>
                  <a:pt x="77555" y="567509"/>
                  <a:pt x="75246" y="563660"/>
                </a:cubicBezTo>
                <a:cubicBezTo>
                  <a:pt x="72937" y="559812"/>
                  <a:pt x="73707" y="485921"/>
                  <a:pt x="61392" y="434351"/>
                </a:cubicBezTo>
                <a:cubicBezTo>
                  <a:pt x="49077" y="382781"/>
                  <a:pt x="9822" y="322745"/>
                  <a:pt x="1355" y="254242"/>
                </a:cubicBezTo>
                <a:cubicBezTo>
                  <a:pt x="-7112" y="185739"/>
                  <a:pt x="26755" y="7169"/>
                  <a:pt x="29064" y="2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22F5674C-FA98-A276-C1CA-1DDE2DD891D0}"/>
              </a:ext>
            </a:extLst>
          </p:cNvPr>
          <p:cNvSpPr/>
          <p:nvPr/>
        </p:nvSpPr>
        <p:spPr>
          <a:xfrm>
            <a:off x="7264255" y="5606405"/>
            <a:ext cx="118188" cy="143353"/>
          </a:xfrm>
          <a:custGeom>
            <a:avLst/>
            <a:gdLst>
              <a:gd name="connsiteX0" fmla="*/ 145 w 118188"/>
              <a:gd name="connsiteY0" fmla="*/ 68 h 143353"/>
              <a:gd name="connsiteX1" fmla="*/ 87890 w 118188"/>
              <a:gd name="connsiteY1" fmla="*/ 78577 h 143353"/>
              <a:gd name="connsiteX2" fmla="*/ 106363 w 118188"/>
              <a:gd name="connsiteY2" fmla="*/ 143231 h 143353"/>
              <a:gd name="connsiteX3" fmla="*/ 110981 w 118188"/>
              <a:gd name="connsiteY3" fmla="*/ 92431 h 143353"/>
              <a:gd name="connsiteX4" fmla="*/ 145 w 118188"/>
              <a:gd name="connsiteY4" fmla="*/ 68 h 14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8" h="143353">
                <a:moveTo>
                  <a:pt x="145" y="68"/>
                </a:moveTo>
                <a:cubicBezTo>
                  <a:pt x="-3704" y="-2241"/>
                  <a:pt x="70187" y="54717"/>
                  <a:pt x="87890" y="78577"/>
                </a:cubicBezTo>
                <a:cubicBezTo>
                  <a:pt x="105593" y="102437"/>
                  <a:pt x="102515" y="140922"/>
                  <a:pt x="106363" y="143231"/>
                </a:cubicBezTo>
                <a:cubicBezTo>
                  <a:pt x="110212" y="145540"/>
                  <a:pt x="127914" y="114752"/>
                  <a:pt x="110981" y="92431"/>
                </a:cubicBezTo>
                <a:cubicBezTo>
                  <a:pt x="94048" y="70110"/>
                  <a:pt x="3994" y="2377"/>
                  <a:pt x="145" y="6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675E46FA-5B33-3A93-DE2A-A1BDE41C1FE0}"/>
              </a:ext>
            </a:extLst>
          </p:cNvPr>
          <p:cNvSpPr/>
          <p:nvPr/>
        </p:nvSpPr>
        <p:spPr>
          <a:xfrm>
            <a:off x="5292648" y="5866020"/>
            <a:ext cx="73515" cy="93183"/>
          </a:xfrm>
          <a:custGeom>
            <a:avLst/>
            <a:gdLst>
              <a:gd name="connsiteX0" fmla="*/ 23 w 73515"/>
              <a:gd name="connsiteY0" fmla="*/ 88 h 93183"/>
              <a:gd name="connsiteX1" fmla="*/ 62016 w 73515"/>
              <a:gd name="connsiteY1" fmla="*/ 54333 h 93183"/>
              <a:gd name="connsiteX2" fmla="*/ 69766 w 73515"/>
              <a:gd name="connsiteY2" fmla="*/ 93078 h 93183"/>
              <a:gd name="connsiteX3" fmla="*/ 69766 w 73515"/>
              <a:gd name="connsiteY3" fmla="*/ 42709 h 93183"/>
              <a:gd name="connsiteX4" fmla="*/ 23 w 73515"/>
              <a:gd name="connsiteY4" fmla="*/ 88 h 9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15" h="93183">
                <a:moveTo>
                  <a:pt x="23" y="88"/>
                </a:moveTo>
                <a:cubicBezTo>
                  <a:pt x="-1269" y="2025"/>
                  <a:pt x="50392" y="38835"/>
                  <a:pt x="62016" y="54333"/>
                </a:cubicBezTo>
                <a:cubicBezTo>
                  <a:pt x="73640" y="69831"/>
                  <a:pt x="68474" y="95015"/>
                  <a:pt x="69766" y="93078"/>
                </a:cubicBezTo>
                <a:cubicBezTo>
                  <a:pt x="71058" y="91141"/>
                  <a:pt x="77515" y="56916"/>
                  <a:pt x="69766" y="42709"/>
                </a:cubicBezTo>
                <a:cubicBezTo>
                  <a:pt x="62017" y="28502"/>
                  <a:pt x="1315" y="-1849"/>
                  <a:pt x="23" y="8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14645A2E-08CB-A0D1-2AF6-DA8E8C2B6FBC}"/>
              </a:ext>
            </a:extLst>
          </p:cNvPr>
          <p:cNvSpPr/>
          <p:nvPr/>
        </p:nvSpPr>
        <p:spPr>
          <a:xfrm>
            <a:off x="6882390" y="5687872"/>
            <a:ext cx="45361" cy="104633"/>
          </a:xfrm>
          <a:custGeom>
            <a:avLst/>
            <a:gdLst>
              <a:gd name="connsiteX0" fmla="*/ 45352 w 45361"/>
              <a:gd name="connsiteY0" fmla="*/ 6 h 104633"/>
              <a:gd name="connsiteX1" fmla="*/ 6607 w 45361"/>
              <a:gd name="connsiteY1" fmla="*/ 65874 h 104633"/>
              <a:gd name="connsiteX2" fmla="*/ 2732 w 45361"/>
              <a:gd name="connsiteY2" fmla="*/ 104620 h 104633"/>
              <a:gd name="connsiteX3" fmla="*/ 2732 w 45361"/>
              <a:gd name="connsiteY3" fmla="*/ 61999 h 104633"/>
              <a:gd name="connsiteX4" fmla="*/ 45352 w 45361"/>
              <a:gd name="connsiteY4" fmla="*/ 6 h 10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1" h="104633">
                <a:moveTo>
                  <a:pt x="45352" y="6"/>
                </a:moveTo>
                <a:cubicBezTo>
                  <a:pt x="45998" y="652"/>
                  <a:pt x="13710" y="48438"/>
                  <a:pt x="6607" y="65874"/>
                </a:cubicBezTo>
                <a:cubicBezTo>
                  <a:pt x="-496" y="83310"/>
                  <a:pt x="3378" y="105266"/>
                  <a:pt x="2732" y="104620"/>
                </a:cubicBezTo>
                <a:cubicBezTo>
                  <a:pt x="2086" y="103974"/>
                  <a:pt x="-3080" y="76206"/>
                  <a:pt x="2732" y="61999"/>
                </a:cubicBezTo>
                <a:cubicBezTo>
                  <a:pt x="8544" y="47792"/>
                  <a:pt x="44706" y="-640"/>
                  <a:pt x="45352" y="6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B18BAF9A-4F4D-2DF4-B5A6-18BEC8816729}"/>
              </a:ext>
            </a:extLst>
          </p:cNvPr>
          <p:cNvSpPr/>
          <p:nvPr/>
        </p:nvSpPr>
        <p:spPr>
          <a:xfrm>
            <a:off x="6927442" y="5505605"/>
            <a:ext cx="165467" cy="16617"/>
          </a:xfrm>
          <a:custGeom>
            <a:avLst/>
            <a:gdLst>
              <a:gd name="connsiteX0" fmla="*/ 300 w 165467"/>
              <a:gd name="connsiteY0" fmla="*/ 168 h 16617"/>
              <a:gd name="connsiteX1" fmla="*/ 159158 w 165467"/>
              <a:gd name="connsiteY1" fmla="*/ 7917 h 16617"/>
              <a:gd name="connsiteX2" fmla="*/ 120412 w 165467"/>
              <a:gd name="connsiteY2" fmla="*/ 15666 h 16617"/>
              <a:gd name="connsiteX3" fmla="*/ 300 w 165467"/>
              <a:gd name="connsiteY3" fmla="*/ 168 h 1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67" h="16617">
                <a:moveTo>
                  <a:pt x="300" y="168"/>
                </a:moveTo>
                <a:cubicBezTo>
                  <a:pt x="6758" y="-1123"/>
                  <a:pt x="139139" y="5334"/>
                  <a:pt x="159158" y="7917"/>
                </a:cubicBezTo>
                <a:cubicBezTo>
                  <a:pt x="179177" y="10500"/>
                  <a:pt x="147534" y="19540"/>
                  <a:pt x="120412" y="15666"/>
                </a:cubicBezTo>
                <a:cubicBezTo>
                  <a:pt x="93290" y="11792"/>
                  <a:pt x="-6158" y="1459"/>
                  <a:pt x="300" y="16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CE41587A-C61B-2CD4-DAB7-FBED297D529E}"/>
              </a:ext>
            </a:extLst>
          </p:cNvPr>
          <p:cNvSpPr/>
          <p:nvPr/>
        </p:nvSpPr>
        <p:spPr>
          <a:xfrm>
            <a:off x="6776324" y="5610248"/>
            <a:ext cx="35181" cy="131977"/>
          </a:xfrm>
          <a:custGeom>
            <a:avLst/>
            <a:gdLst>
              <a:gd name="connsiteX0" fmla="*/ 35181 w 35181"/>
              <a:gd name="connsiteY0" fmla="*/ 138 h 131977"/>
              <a:gd name="connsiteX1" fmla="*/ 4184 w 35181"/>
              <a:gd name="connsiteY1" fmla="*/ 66006 h 131977"/>
              <a:gd name="connsiteX2" fmla="*/ 310 w 35181"/>
              <a:gd name="connsiteY2" fmla="*/ 131874 h 131977"/>
              <a:gd name="connsiteX3" fmla="*/ 4184 w 35181"/>
              <a:gd name="connsiteY3" fmla="*/ 50508 h 131977"/>
              <a:gd name="connsiteX4" fmla="*/ 35181 w 35181"/>
              <a:gd name="connsiteY4" fmla="*/ 138 h 13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81" h="131977">
                <a:moveTo>
                  <a:pt x="35181" y="138"/>
                </a:moveTo>
                <a:cubicBezTo>
                  <a:pt x="35181" y="2721"/>
                  <a:pt x="9996" y="44050"/>
                  <a:pt x="4184" y="66006"/>
                </a:cubicBezTo>
                <a:cubicBezTo>
                  <a:pt x="-1628" y="87962"/>
                  <a:pt x="310" y="134457"/>
                  <a:pt x="310" y="131874"/>
                </a:cubicBezTo>
                <a:cubicBezTo>
                  <a:pt x="310" y="129291"/>
                  <a:pt x="955" y="69235"/>
                  <a:pt x="4184" y="50508"/>
                </a:cubicBezTo>
                <a:cubicBezTo>
                  <a:pt x="7413" y="31781"/>
                  <a:pt x="35181" y="-2445"/>
                  <a:pt x="35181" y="13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3A025AE8-63F4-91CB-EBB9-0D47F4C0A250}"/>
              </a:ext>
            </a:extLst>
          </p:cNvPr>
          <p:cNvSpPr/>
          <p:nvPr/>
        </p:nvSpPr>
        <p:spPr>
          <a:xfrm>
            <a:off x="5712459" y="4173665"/>
            <a:ext cx="74742" cy="191989"/>
          </a:xfrm>
          <a:custGeom>
            <a:avLst/>
            <a:gdLst>
              <a:gd name="connsiteX0" fmla="*/ 83 w 74742"/>
              <a:gd name="connsiteY0" fmla="*/ 129 h 191989"/>
              <a:gd name="connsiteX1" fmla="*/ 59076 w 74742"/>
              <a:gd name="connsiteY1" fmla="*/ 88619 h 191989"/>
              <a:gd name="connsiteX2" fmla="*/ 54160 w 74742"/>
              <a:gd name="connsiteY2" fmla="*/ 191858 h 191989"/>
              <a:gd name="connsiteX3" fmla="*/ 73825 w 74742"/>
              <a:gd name="connsiteY3" fmla="*/ 108283 h 191989"/>
              <a:gd name="connsiteX4" fmla="*/ 83 w 74742"/>
              <a:gd name="connsiteY4" fmla="*/ 129 h 19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42" h="191989">
                <a:moveTo>
                  <a:pt x="83" y="129"/>
                </a:moveTo>
                <a:cubicBezTo>
                  <a:pt x="-2375" y="-3148"/>
                  <a:pt x="50063" y="56664"/>
                  <a:pt x="59076" y="88619"/>
                </a:cubicBezTo>
                <a:cubicBezTo>
                  <a:pt x="68089" y="120574"/>
                  <a:pt x="51702" y="188581"/>
                  <a:pt x="54160" y="191858"/>
                </a:cubicBezTo>
                <a:cubicBezTo>
                  <a:pt x="56618" y="195135"/>
                  <a:pt x="79560" y="136141"/>
                  <a:pt x="73825" y="108283"/>
                </a:cubicBezTo>
                <a:cubicBezTo>
                  <a:pt x="68090" y="80425"/>
                  <a:pt x="2541" y="3406"/>
                  <a:pt x="83" y="1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63433CF-C06E-6896-9BC6-7A94C5A5A51E}"/>
              </a:ext>
            </a:extLst>
          </p:cNvPr>
          <p:cNvSpPr/>
          <p:nvPr/>
        </p:nvSpPr>
        <p:spPr>
          <a:xfrm>
            <a:off x="4464004" y="4266186"/>
            <a:ext cx="162463" cy="155863"/>
          </a:xfrm>
          <a:custGeom>
            <a:avLst/>
            <a:gdLst>
              <a:gd name="connsiteX0" fmla="*/ 162073 w 162463"/>
              <a:gd name="connsiteY0" fmla="*/ 1014 h 155863"/>
              <a:gd name="connsiteX1" fmla="*/ 4757 w 162463"/>
              <a:gd name="connsiteY1" fmla="*/ 153414 h 155863"/>
              <a:gd name="connsiteX2" fmla="*/ 49002 w 162463"/>
              <a:gd name="connsiteY2" fmla="*/ 89504 h 155863"/>
              <a:gd name="connsiteX3" fmla="*/ 162073 w 162463"/>
              <a:gd name="connsiteY3" fmla="*/ 1014 h 15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63" h="155863">
                <a:moveTo>
                  <a:pt x="162073" y="1014"/>
                </a:moveTo>
                <a:cubicBezTo>
                  <a:pt x="154699" y="11666"/>
                  <a:pt x="23602" y="138666"/>
                  <a:pt x="4757" y="153414"/>
                </a:cubicBezTo>
                <a:cubicBezTo>
                  <a:pt x="-14088" y="168162"/>
                  <a:pt x="27699" y="112446"/>
                  <a:pt x="49002" y="89504"/>
                </a:cubicBezTo>
                <a:cubicBezTo>
                  <a:pt x="70305" y="66562"/>
                  <a:pt x="169447" y="-9638"/>
                  <a:pt x="162073" y="10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0DD3DD79-424F-CE80-5103-9E5D2652E9F8}"/>
              </a:ext>
            </a:extLst>
          </p:cNvPr>
          <p:cNvSpPr/>
          <p:nvPr/>
        </p:nvSpPr>
        <p:spPr>
          <a:xfrm>
            <a:off x="5366626" y="3618271"/>
            <a:ext cx="31306" cy="113071"/>
          </a:xfrm>
          <a:custGeom>
            <a:avLst/>
            <a:gdLst>
              <a:gd name="connsiteX0" fmla="*/ 31284 w 31306"/>
              <a:gd name="connsiteY0" fmla="*/ 0 h 113071"/>
              <a:gd name="connsiteX1" fmla="*/ 6703 w 31306"/>
              <a:gd name="connsiteY1" fmla="*/ 78658 h 113071"/>
              <a:gd name="connsiteX2" fmla="*/ 6703 w 31306"/>
              <a:gd name="connsiteY2" fmla="*/ 113071 h 113071"/>
              <a:gd name="connsiteX3" fmla="*/ 1787 w 31306"/>
              <a:gd name="connsiteY3" fmla="*/ 78658 h 113071"/>
              <a:gd name="connsiteX4" fmla="*/ 31284 w 31306"/>
              <a:gd name="connsiteY4" fmla="*/ 0 h 11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6" h="113071">
                <a:moveTo>
                  <a:pt x="31284" y="0"/>
                </a:moveTo>
                <a:cubicBezTo>
                  <a:pt x="32103" y="0"/>
                  <a:pt x="10800" y="59813"/>
                  <a:pt x="6703" y="78658"/>
                </a:cubicBezTo>
                <a:cubicBezTo>
                  <a:pt x="2606" y="97503"/>
                  <a:pt x="7522" y="113071"/>
                  <a:pt x="6703" y="113071"/>
                </a:cubicBezTo>
                <a:cubicBezTo>
                  <a:pt x="5884" y="113071"/>
                  <a:pt x="-3949" y="95045"/>
                  <a:pt x="1787" y="78658"/>
                </a:cubicBezTo>
                <a:cubicBezTo>
                  <a:pt x="7522" y="62271"/>
                  <a:pt x="30465" y="0"/>
                  <a:pt x="3128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DB91B65-000B-F8FF-F39F-535B6601F630}"/>
              </a:ext>
            </a:extLst>
          </p:cNvPr>
          <p:cNvSpPr/>
          <p:nvPr/>
        </p:nvSpPr>
        <p:spPr>
          <a:xfrm>
            <a:off x="6837189" y="3930109"/>
            <a:ext cx="86278" cy="182754"/>
          </a:xfrm>
          <a:custGeom>
            <a:avLst/>
            <a:gdLst>
              <a:gd name="connsiteX0" fmla="*/ 339 w 86278"/>
              <a:gd name="connsiteY0" fmla="*/ 446 h 182754"/>
              <a:gd name="connsiteX1" fmla="*/ 50381 w 86278"/>
              <a:gd name="connsiteY1" fmla="*/ 68685 h 182754"/>
              <a:gd name="connsiteX2" fmla="*/ 73127 w 86278"/>
              <a:gd name="connsiteY2" fmla="*/ 182416 h 182754"/>
              <a:gd name="connsiteX3" fmla="*/ 77677 w 86278"/>
              <a:gd name="connsiteY3" fmla="*/ 100530 h 182754"/>
              <a:gd name="connsiteX4" fmla="*/ 339 w 86278"/>
              <a:gd name="connsiteY4" fmla="*/ 446 h 18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78" h="182754">
                <a:moveTo>
                  <a:pt x="339" y="446"/>
                </a:moveTo>
                <a:cubicBezTo>
                  <a:pt x="-4210" y="-4862"/>
                  <a:pt x="38250" y="38357"/>
                  <a:pt x="50381" y="68685"/>
                </a:cubicBezTo>
                <a:cubicBezTo>
                  <a:pt x="62512" y="99013"/>
                  <a:pt x="68578" y="177108"/>
                  <a:pt x="73127" y="182416"/>
                </a:cubicBezTo>
                <a:cubicBezTo>
                  <a:pt x="77676" y="187724"/>
                  <a:pt x="97390" y="129342"/>
                  <a:pt x="77677" y="100530"/>
                </a:cubicBezTo>
                <a:cubicBezTo>
                  <a:pt x="57964" y="71718"/>
                  <a:pt x="4888" y="5754"/>
                  <a:pt x="339" y="4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99C62616-6A39-FE57-B71A-1E4C9B833D84}"/>
              </a:ext>
            </a:extLst>
          </p:cNvPr>
          <p:cNvSpPr/>
          <p:nvPr/>
        </p:nvSpPr>
        <p:spPr>
          <a:xfrm>
            <a:off x="5116886" y="3566187"/>
            <a:ext cx="110320" cy="174050"/>
          </a:xfrm>
          <a:custGeom>
            <a:avLst/>
            <a:gdLst>
              <a:gd name="connsiteX0" fmla="*/ 110207 w 110320"/>
              <a:gd name="connsiteY0" fmla="*/ 428 h 174050"/>
              <a:gd name="connsiteX1" fmla="*/ 19221 w 110320"/>
              <a:gd name="connsiteY1" fmla="*/ 118709 h 174050"/>
              <a:gd name="connsiteX2" fmla="*/ 1024 w 110320"/>
              <a:gd name="connsiteY2" fmla="*/ 173300 h 174050"/>
              <a:gd name="connsiteX3" fmla="*/ 37418 w 110320"/>
              <a:gd name="connsiteY3" fmla="*/ 82314 h 174050"/>
              <a:gd name="connsiteX4" fmla="*/ 110207 w 110320"/>
              <a:gd name="connsiteY4" fmla="*/ 428 h 17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20" h="174050">
                <a:moveTo>
                  <a:pt x="110207" y="428"/>
                </a:moveTo>
                <a:cubicBezTo>
                  <a:pt x="107174" y="6494"/>
                  <a:pt x="37418" y="89897"/>
                  <a:pt x="19221" y="118709"/>
                </a:cubicBezTo>
                <a:cubicBezTo>
                  <a:pt x="1024" y="147521"/>
                  <a:pt x="-2009" y="179366"/>
                  <a:pt x="1024" y="173300"/>
                </a:cubicBezTo>
                <a:cubicBezTo>
                  <a:pt x="4057" y="167234"/>
                  <a:pt x="19979" y="110368"/>
                  <a:pt x="37418" y="82314"/>
                </a:cubicBezTo>
                <a:cubicBezTo>
                  <a:pt x="54857" y="54260"/>
                  <a:pt x="113240" y="-5638"/>
                  <a:pt x="110207" y="4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21AD18FC-B0D8-E328-50F3-13310BE411EE}"/>
              </a:ext>
            </a:extLst>
          </p:cNvPr>
          <p:cNvSpPr/>
          <p:nvPr/>
        </p:nvSpPr>
        <p:spPr>
          <a:xfrm>
            <a:off x="4767163" y="4071511"/>
            <a:ext cx="136943" cy="186590"/>
          </a:xfrm>
          <a:custGeom>
            <a:avLst/>
            <a:gdLst>
              <a:gd name="connsiteX0" fmla="*/ 136933 w 136943"/>
              <a:gd name="connsiteY0" fmla="*/ 71 h 186590"/>
              <a:gd name="connsiteX1" fmla="*/ 73243 w 136943"/>
              <a:gd name="connsiteY1" fmla="*/ 122901 h 186590"/>
              <a:gd name="connsiteX2" fmla="*/ 455 w 136943"/>
              <a:gd name="connsiteY2" fmla="*/ 186590 h 186590"/>
              <a:gd name="connsiteX3" fmla="*/ 109637 w 136943"/>
              <a:gd name="connsiteY3" fmla="*/ 122901 h 186590"/>
              <a:gd name="connsiteX4" fmla="*/ 68694 w 136943"/>
              <a:gd name="connsiteY4" fmla="*/ 141098 h 186590"/>
              <a:gd name="connsiteX5" fmla="*/ 136933 w 136943"/>
              <a:gd name="connsiteY5" fmla="*/ 71 h 18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43" h="186590">
                <a:moveTo>
                  <a:pt x="136933" y="71"/>
                </a:moveTo>
                <a:cubicBezTo>
                  <a:pt x="137691" y="-2962"/>
                  <a:pt x="95989" y="91815"/>
                  <a:pt x="73243" y="122901"/>
                </a:cubicBezTo>
                <a:cubicBezTo>
                  <a:pt x="50497" y="153987"/>
                  <a:pt x="-5611" y="186590"/>
                  <a:pt x="455" y="186590"/>
                </a:cubicBezTo>
                <a:cubicBezTo>
                  <a:pt x="6521" y="186590"/>
                  <a:pt x="98264" y="130483"/>
                  <a:pt x="109637" y="122901"/>
                </a:cubicBezTo>
                <a:cubicBezTo>
                  <a:pt x="121010" y="115319"/>
                  <a:pt x="63387" y="156262"/>
                  <a:pt x="68694" y="141098"/>
                </a:cubicBezTo>
                <a:cubicBezTo>
                  <a:pt x="74001" y="125934"/>
                  <a:pt x="136175" y="3104"/>
                  <a:pt x="136933" y="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627A78F4-DE7A-D976-D7E1-08EB7DAB3FC2}"/>
              </a:ext>
            </a:extLst>
          </p:cNvPr>
          <p:cNvSpPr/>
          <p:nvPr/>
        </p:nvSpPr>
        <p:spPr>
          <a:xfrm>
            <a:off x="4398994" y="5581927"/>
            <a:ext cx="27652" cy="141045"/>
          </a:xfrm>
          <a:custGeom>
            <a:avLst/>
            <a:gdLst>
              <a:gd name="connsiteX0" fmla="*/ 27430 w 27652"/>
              <a:gd name="connsiteY0" fmla="*/ 7 h 141045"/>
              <a:gd name="connsiteX1" fmla="*/ 13782 w 27652"/>
              <a:gd name="connsiteY1" fmla="*/ 81894 h 141045"/>
              <a:gd name="connsiteX2" fmla="*/ 27430 w 27652"/>
              <a:gd name="connsiteY2" fmla="*/ 141034 h 141045"/>
              <a:gd name="connsiteX3" fmla="*/ 134 w 27652"/>
              <a:gd name="connsiteY3" fmla="*/ 86443 h 141045"/>
              <a:gd name="connsiteX4" fmla="*/ 27430 w 27652"/>
              <a:gd name="connsiteY4" fmla="*/ 7 h 14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2" h="141045">
                <a:moveTo>
                  <a:pt x="27430" y="7"/>
                </a:moveTo>
                <a:cubicBezTo>
                  <a:pt x="29705" y="-751"/>
                  <a:pt x="13782" y="58390"/>
                  <a:pt x="13782" y="81894"/>
                </a:cubicBezTo>
                <a:cubicBezTo>
                  <a:pt x="13782" y="105398"/>
                  <a:pt x="29705" y="140276"/>
                  <a:pt x="27430" y="141034"/>
                </a:cubicBezTo>
                <a:cubicBezTo>
                  <a:pt x="25155" y="141792"/>
                  <a:pt x="2409" y="105398"/>
                  <a:pt x="134" y="86443"/>
                </a:cubicBezTo>
                <a:cubicBezTo>
                  <a:pt x="-2141" y="67488"/>
                  <a:pt x="25155" y="765"/>
                  <a:pt x="27430" y="7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27652975-9ABD-4A28-9AEC-ACBA3EE836BE}"/>
              </a:ext>
            </a:extLst>
          </p:cNvPr>
          <p:cNvSpPr/>
          <p:nvPr/>
        </p:nvSpPr>
        <p:spPr>
          <a:xfrm>
            <a:off x="4694805" y="5798304"/>
            <a:ext cx="150223" cy="56597"/>
          </a:xfrm>
          <a:custGeom>
            <a:avLst/>
            <a:gdLst>
              <a:gd name="connsiteX0" fmla="*/ 25 w 150223"/>
              <a:gd name="connsiteY0" fmla="*/ 1995 h 56597"/>
              <a:gd name="connsiteX1" fmla="*/ 91010 w 150223"/>
              <a:gd name="connsiteY1" fmla="*/ 11093 h 56597"/>
              <a:gd name="connsiteX2" fmla="*/ 150150 w 150223"/>
              <a:gd name="connsiteY2" fmla="*/ 56586 h 56597"/>
              <a:gd name="connsiteX3" fmla="*/ 100108 w 150223"/>
              <a:gd name="connsiteY3" fmla="*/ 6544 h 56597"/>
              <a:gd name="connsiteX4" fmla="*/ 25 w 150223"/>
              <a:gd name="connsiteY4" fmla="*/ 1995 h 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23" h="56597">
                <a:moveTo>
                  <a:pt x="25" y="1995"/>
                </a:moveTo>
                <a:cubicBezTo>
                  <a:pt x="-1491" y="2753"/>
                  <a:pt x="65989" y="1995"/>
                  <a:pt x="91010" y="11093"/>
                </a:cubicBezTo>
                <a:cubicBezTo>
                  <a:pt x="116031" y="20191"/>
                  <a:pt x="148634" y="57344"/>
                  <a:pt x="150150" y="56586"/>
                </a:cubicBezTo>
                <a:cubicBezTo>
                  <a:pt x="151666" y="55828"/>
                  <a:pt x="129678" y="17159"/>
                  <a:pt x="100108" y="6544"/>
                </a:cubicBezTo>
                <a:cubicBezTo>
                  <a:pt x="70538" y="-4071"/>
                  <a:pt x="1541" y="1237"/>
                  <a:pt x="25" y="199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1B32710B-643E-E1B0-34A0-5E96A01F3910}"/>
              </a:ext>
            </a:extLst>
          </p:cNvPr>
          <p:cNvSpPr/>
          <p:nvPr/>
        </p:nvSpPr>
        <p:spPr>
          <a:xfrm>
            <a:off x="5590847" y="5868419"/>
            <a:ext cx="55576" cy="118746"/>
          </a:xfrm>
          <a:custGeom>
            <a:avLst/>
            <a:gdLst>
              <a:gd name="connsiteX0" fmla="*/ 27481 w 55576"/>
              <a:gd name="connsiteY0" fmla="*/ 118 h 118746"/>
              <a:gd name="connsiteX1" fmla="*/ 36580 w 55576"/>
              <a:gd name="connsiteY1" fmla="*/ 72906 h 118746"/>
              <a:gd name="connsiteX2" fmla="*/ 186 w 55576"/>
              <a:gd name="connsiteY2" fmla="*/ 118399 h 118746"/>
              <a:gd name="connsiteX3" fmla="*/ 54777 w 55576"/>
              <a:gd name="connsiteY3" fmla="*/ 91103 h 118746"/>
              <a:gd name="connsiteX4" fmla="*/ 27481 w 55576"/>
              <a:gd name="connsiteY4" fmla="*/ 118 h 11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76" h="118746">
                <a:moveTo>
                  <a:pt x="27481" y="118"/>
                </a:moveTo>
                <a:cubicBezTo>
                  <a:pt x="24448" y="-2915"/>
                  <a:pt x="41129" y="53193"/>
                  <a:pt x="36580" y="72906"/>
                </a:cubicBezTo>
                <a:cubicBezTo>
                  <a:pt x="32031" y="92619"/>
                  <a:pt x="-2847" y="115366"/>
                  <a:pt x="186" y="118399"/>
                </a:cubicBezTo>
                <a:cubicBezTo>
                  <a:pt x="3219" y="121432"/>
                  <a:pt x="48711" y="103993"/>
                  <a:pt x="54777" y="91103"/>
                </a:cubicBezTo>
                <a:cubicBezTo>
                  <a:pt x="60843" y="78214"/>
                  <a:pt x="30514" y="3151"/>
                  <a:pt x="27481" y="11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008AB45D-0940-B8B1-6608-95A2D99A57AC}"/>
              </a:ext>
            </a:extLst>
          </p:cNvPr>
          <p:cNvSpPr/>
          <p:nvPr/>
        </p:nvSpPr>
        <p:spPr>
          <a:xfrm>
            <a:off x="5507065" y="6171229"/>
            <a:ext cx="42940" cy="123781"/>
          </a:xfrm>
          <a:custGeom>
            <a:avLst/>
            <a:gdLst>
              <a:gd name="connsiteX0" fmla="*/ 518 w 42940"/>
              <a:gd name="connsiteY0" fmla="*/ 88 h 123781"/>
              <a:gd name="connsiteX1" fmla="*/ 18171 w 42940"/>
              <a:gd name="connsiteY1" fmla="*/ 74229 h 123781"/>
              <a:gd name="connsiteX2" fmla="*/ 518 w 42940"/>
              <a:gd name="connsiteY2" fmla="*/ 123656 h 123781"/>
              <a:gd name="connsiteX3" fmla="*/ 42884 w 42940"/>
              <a:gd name="connsiteY3" fmla="*/ 60107 h 123781"/>
              <a:gd name="connsiteX4" fmla="*/ 518 w 42940"/>
              <a:gd name="connsiteY4" fmla="*/ 88 h 12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0" h="123781">
                <a:moveTo>
                  <a:pt x="518" y="88"/>
                </a:moveTo>
                <a:cubicBezTo>
                  <a:pt x="-3601" y="2442"/>
                  <a:pt x="18171" y="53634"/>
                  <a:pt x="18171" y="74229"/>
                </a:cubicBezTo>
                <a:cubicBezTo>
                  <a:pt x="18171" y="94824"/>
                  <a:pt x="-3601" y="126010"/>
                  <a:pt x="518" y="123656"/>
                </a:cubicBezTo>
                <a:cubicBezTo>
                  <a:pt x="4637" y="121302"/>
                  <a:pt x="41119" y="77171"/>
                  <a:pt x="42884" y="60107"/>
                </a:cubicBezTo>
                <a:cubicBezTo>
                  <a:pt x="44649" y="43043"/>
                  <a:pt x="4637" y="-2266"/>
                  <a:pt x="518" y="8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7FAC4886-105A-5007-69E1-93100456F5ED}"/>
              </a:ext>
            </a:extLst>
          </p:cNvPr>
          <p:cNvSpPr/>
          <p:nvPr/>
        </p:nvSpPr>
        <p:spPr>
          <a:xfrm>
            <a:off x="6990007" y="5885343"/>
            <a:ext cx="35883" cy="112991"/>
          </a:xfrm>
          <a:custGeom>
            <a:avLst/>
            <a:gdLst>
              <a:gd name="connsiteX0" fmla="*/ 14509 w 35883"/>
              <a:gd name="connsiteY0" fmla="*/ 4 h 112991"/>
              <a:gd name="connsiteX1" fmla="*/ 14509 w 35883"/>
              <a:gd name="connsiteY1" fmla="*/ 70614 h 112991"/>
              <a:gd name="connsiteX2" fmla="*/ 35692 w 35883"/>
              <a:gd name="connsiteY2" fmla="*/ 112980 h 112991"/>
              <a:gd name="connsiteX3" fmla="*/ 387 w 35883"/>
              <a:gd name="connsiteY3" fmla="*/ 74144 h 112991"/>
              <a:gd name="connsiteX4" fmla="*/ 14509 w 35883"/>
              <a:gd name="connsiteY4" fmla="*/ 4 h 1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3" h="112991">
                <a:moveTo>
                  <a:pt x="14509" y="4"/>
                </a:moveTo>
                <a:cubicBezTo>
                  <a:pt x="16863" y="-584"/>
                  <a:pt x="10979" y="51785"/>
                  <a:pt x="14509" y="70614"/>
                </a:cubicBezTo>
                <a:cubicBezTo>
                  <a:pt x="18039" y="89443"/>
                  <a:pt x="38046" y="112392"/>
                  <a:pt x="35692" y="112980"/>
                </a:cubicBezTo>
                <a:cubicBezTo>
                  <a:pt x="33338" y="113568"/>
                  <a:pt x="3329" y="90620"/>
                  <a:pt x="387" y="74144"/>
                </a:cubicBezTo>
                <a:cubicBezTo>
                  <a:pt x="-2555" y="57668"/>
                  <a:pt x="12155" y="592"/>
                  <a:pt x="14509" y="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9935795-13FE-6D14-3FEA-B2139DD6E176}"/>
              </a:ext>
            </a:extLst>
          </p:cNvPr>
          <p:cNvSpPr/>
          <p:nvPr/>
        </p:nvSpPr>
        <p:spPr>
          <a:xfrm>
            <a:off x="6926712" y="5599376"/>
            <a:ext cx="113211" cy="67080"/>
          </a:xfrm>
          <a:custGeom>
            <a:avLst/>
            <a:gdLst>
              <a:gd name="connsiteX0" fmla="*/ 133 w 113211"/>
              <a:gd name="connsiteY0" fmla="*/ 67080 h 67080"/>
              <a:gd name="connsiteX1" fmla="*/ 46029 w 113211"/>
              <a:gd name="connsiteY1" fmla="*/ 17653 h 67080"/>
              <a:gd name="connsiteX2" fmla="*/ 113109 w 113211"/>
              <a:gd name="connsiteY2" fmla="*/ 0 h 67080"/>
              <a:gd name="connsiteX3" fmla="*/ 60151 w 113211"/>
              <a:gd name="connsiteY3" fmla="*/ 17653 h 67080"/>
              <a:gd name="connsiteX4" fmla="*/ 133 w 113211"/>
              <a:gd name="connsiteY4" fmla="*/ 67080 h 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1" h="67080">
                <a:moveTo>
                  <a:pt x="133" y="67080"/>
                </a:moveTo>
                <a:cubicBezTo>
                  <a:pt x="-2221" y="67080"/>
                  <a:pt x="27200" y="28833"/>
                  <a:pt x="46029" y="17653"/>
                </a:cubicBezTo>
                <a:cubicBezTo>
                  <a:pt x="64858" y="6473"/>
                  <a:pt x="110755" y="0"/>
                  <a:pt x="113109" y="0"/>
                </a:cubicBezTo>
                <a:cubicBezTo>
                  <a:pt x="115463" y="0"/>
                  <a:pt x="76627" y="8238"/>
                  <a:pt x="60151" y="17653"/>
                </a:cubicBezTo>
                <a:cubicBezTo>
                  <a:pt x="43675" y="27068"/>
                  <a:pt x="2487" y="67080"/>
                  <a:pt x="133" y="6708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24F78239-0F6C-D096-381B-FF46005CAC54}"/>
              </a:ext>
            </a:extLst>
          </p:cNvPr>
          <p:cNvSpPr/>
          <p:nvPr/>
        </p:nvSpPr>
        <p:spPr>
          <a:xfrm>
            <a:off x="7248039" y="6429044"/>
            <a:ext cx="120282" cy="28288"/>
          </a:xfrm>
          <a:custGeom>
            <a:avLst/>
            <a:gdLst>
              <a:gd name="connsiteX0" fmla="*/ 81 w 120282"/>
              <a:gd name="connsiteY0" fmla="*/ 0 h 28288"/>
              <a:gd name="connsiteX1" fmla="*/ 67161 w 120282"/>
              <a:gd name="connsiteY1" fmla="*/ 28244 h 28288"/>
              <a:gd name="connsiteX2" fmla="*/ 120119 w 120282"/>
              <a:gd name="connsiteY2" fmla="*/ 7061 h 28288"/>
              <a:gd name="connsiteX3" fmla="*/ 81283 w 120282"/>
              <a:gd name="connsiteY3" fmla="*/ 28244 h 28288"/>
              <a:gd name="connsiteX4" fmla="*/ 81 w 120282"/>
              <a:gd name="connsiteY4" fmla="*/ 0 h 2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82" h="28288">
                <a:moveTo>
                  <a:pt x="81" y="0"/>
                </a:moveTo>
                <a:cubicBezTo>
                  <a:pt x="-2273" y="0"/>
                  <a:pt x="47155" y="27067"/>
                  <a:pt x="67161" y="28244"/>
                </a:cubicBezTo>
                <a:cubicBezTo>
                  <a:pt x="87167" y="29421"/>
                  <a:pt x="117765" y="7061"/>
                  <a:pt x="120119" y="7061"/>
                </a:cubicBezTo>
                <a:cubicBezTo>
                  <a:pt x="122473" y="7061"/>
                  <a:pt x="98936" y="27656"/>
                  <a:pt x="81283" y="28244"/>
                </a:cubicBezTo>
                <a:cubicBezTo>
                  <a:pt x="63630" y="28833"/>
                  <a:pt x="2435" y="0"/>
                  <a:pt x="81" y="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3277C4A-C130-93FA-12FB-79624E37E6AA}"/>
              </a:ext>
            </a:extLst>
          </p:cNvPr>
          <p:cNvSpPr/>
          <p:nvPr/>
        </p:nvSpPr>
        <p:spPr>
          <a:xfrm>
            <a:off x="6526982" y="4388819"/>
            <a:ext cx="219171" cy="84949"/>
          </a:xfrm>
          <a:custGeom>
            <a:avLst/>
            <a:gdLst>
              <a:gd name="connsiteX0" fmla="*/ 1637 w 219171"/>
              <a:gd name="connsiteY0" fmla="*/ 84858 h 84949"/>
              <a:gd name="connsiteX1" fmla="*/ 70463 w 219171"/>
              <a:gd name="connsiteY1" fmla="*/ 25865 h 84949"/>
              <a:gd name="connsiteX2" fmla="*/ 217947 w 219171"/>
              <a:gd name="connsiteY2" fmla="*/ 1284 h 84949"/>
              <a:gd name="connsiteX3" fmla="*/ 134373 w 219171"/>
              <a:gd name="connsiteY3" fmla="*/ 11116 h 84949"/>
              <a:gd name="connsiteX4" fmla="*/ 1637 w 219171"/>
              <a:gd name="connsiteY4" fmla="*/ 84858 h 8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71" h="84949">
                <a:moveTo>
                  <a:pt x="1637" y="84858"/>
                </a:moveTo>
                <a:cubicBezTo>
                  <a:pt x="-9015" y="87316"/>
                  <a:pt x="34411" y="39794"/>
                  <a:pt x="70463" y="25865"/>
                </a:cubicBezTo>
                <a:cubicBezTo>
                  <a:pt x="106515" y="11936"/>
                  <a:pt x="207295" y="3742"/>
                  <a:pt x="217947" y="1284"/>
                </a:cubicBezTo>
                <a:cubicBezTo>
                  <a:pt x="228599" y="-1174"/>
                  <a:pt x="167147" y="-1174"/>
                  <a:pt x="134373" y="11116"/>
                </a:cubicBezTo>
                <a:cubicBezTo>
                  <a:pt x="101599" y="23406"/>
                  <a:pt x="12289" y="82400"/>
                  <a:pt x="1637" y="848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E3034502-19C0-B9D8-0E6F-4E393FECF0BB}"/>
              </a:ext>
            </a:extLst>
          </p:cNvPr>
          <p:cNvSpPr/>
          <p:nvPr/>
        </p:nvSpPr>
        <p:spPr>
          <a:xfrm>
            <a:off x="6912077" y="4277016"/>
            <a:ext cx="103243" cy="29513"/>
          </a:xfrm>
          <a:custGeom>
            <a:avLst/>
            <a:gdLst>
              <a:gd name="connsiteX0" fmla="*/ 0 w 103243"/>
              <a:gd name="connsiteY0" fmla="*/ 29513 h 29513"/>
              <a:gd name="connsiteX1" fmla="*/ 103239 w 103243"/>
              <a:gd name="connsiteY1" fmla="*/ 16 h 29513"/>
              <a:gd name="connsiteX2" fmla="*/ 0 w 103243"/>
              <a:gd name="connsiteY2" fmla="*/ 29513 h 2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43" h="29513">
                <a:moveTo>
                  <a:pt x="0" y="29513"/>
                </a:moveTo>
                <a:cubicBezTo>
                  <a:pt x="0" y="29513"/>
                  <a:pt x="104058" y="835"/>
                  <a:pt x="103239" y="16"/>
                </a:cubicBezTo>
                <a:cubicBezTo>
                  <a:pt x="102420" y="-803"/>
                  <a:pt x="0" y="29513"/>
                  <a:pt x="0" y="295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0EF14318-3963-05A1-541C-F64F68275CAA}"/>
              </a:ext>
            </a:extLst>
          </p:cNvPr>
          <p:cNvSpPr/>
          <p:nvPr/>
        </p:nvSpPr>
        <p:spPr>
          <a:xfrm>
            <a:off x="6317226" y="4321242"/>
            <a:ext cx="101417" cy="113214"/>
          </a:xfrm>
          <a:custGeom>
            <a:avLst/>
            <a:gdLst>
              <a:gd name="connsiteX0" fmla="*/ 0 w 101417"/>
              <a:gd name="connsiteY0" fmla="*/ 35 h 113214"/>
              <a:gd name="connsiteX1" fmla="*/ 98322 w 101417"/>
              <a:gd name="connsiteY1" fmla="*/ 78693 h 113214"/>
              <a:gd name="connsiteX2" fmla="*/ 78658 w 101417"/>
              <a:gd name="connsiteY2" fmla="*/ 113106 h 113214"/>
              <a:gd name="connsiteX3" fmla="*/ 98322 w 101417"/>
              <a:gd name="connsiteY3" fmla="*/ 68861 h 113214"/>
              <a:gd name="connsiteX4" fmla="*/ 0 w 101417"/>
              <a:gd name="connsiteY4" fmla="*/ 35 h 11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17" h="113214">
                <a:moveTo>
                  <a:pt x="0" y="35"/>
                </a:moveTo>
                <a:cubicBezTo>
                  <a:pt x="0" y="1674"/>
                  <a:pt x="85212" y="59848"/>
                  <a:pt x="98322" y="78693"/>
                </a:cubicBezTo>
                <a:cubicBezTo>
                  <a:pt x="111432" y="97538"/>
                  <a:pt x="78658" y="114745"/>
                  <a:pt x="78658" y="113106"/>
                </a:cubicBezTo>
                <a:cubicBezTo>
                  <a:pt x="78658" y="111467"/>
                  <a:pt x="109793" y="84429"/>
                  <a:pt x="98322" y="68861"/>
                </a:cubicBezTo>
                <a:cubicBezTo>
                  <a:pt x="86851" y="53293"/>
                  <a:pt x="0" y="-1604"/>
                  <a:pt x="0" y="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334D9541-57DC-EB6F-851E-CB2B9950CA59}"/>
              </a:ext>
            </a:extLst>
          </p:cNvPr>
          <p:cNvSpPr/>
          <p:nvPr/>
        </p:nvSpPr>
        <p:spPr>
          <a:xfrm>
            <a:off x="6395871" y="4945617"/>
            <a:ext cx="47725" cy="152419"/>
          </a:xfrm>
          <a:custGeom>
            <a:avLst/>
            <a:gdLst>
              <a:gd name="connsiteX0" fmla="*/ 13 w 47725"/>
              <a:gd name="connsiteY0" fmla="*/ 9 h 152419"/>
              <a:gd name="connsiteX1" fmla="*/ 44258 w 47725"/>
              <a:gd name="connsiteY1" fmla="*/ 78667 h 152419"/>
              <a:gd name="connsiteX2" fmla="*/ 44258 w 47725"/>
              <a:gd name="connsiteY2" fmla="*/ 152409 h 152419"/>
              <a:gd name="connsiteX3" fmla="*/ 39342 w 47725"/>
              <a:gd name="connsiteY3" fmla="*/ 73751 h 152419"/>
              <a:gd name="connsiteX4" fmla="*/ 13 w 47725"/>
              <a:gd name="connsiteY4" fmla="*/ 9 h 1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5" h="152419">
                <a:moveTo>
                  <a:pt x="13" y="9"/>
                </a:moveTo>
                <a:cubicBezTo>
                  <a:pt x="832" y="828"/>
                  <a:pt x="36884" y="53267"/>
                  <a:pt x="44258" y="78667"/>
                </a:cubicBezTo>
                <a:cubicBezTo>
                  <a:pt x="51632" y="104067"/>
                  <a:pt x="45077" y="153228"/>
                  <a:pt x="44258" y="152409"/>
                </a:cubicBezTo>
                <a:cubicBezTo>
                  <a:pt x="43439" y="151590"/>
                  <a:pt x="43439" y="95054"/>
                  <a:pt x="39342" y="73751"/>
                </a:cubicBezTo>
                <a:cubicBezTo>
                  <a:pt x="35245" y="52448"/>
                  <a:pt x="-806" y="-810"/>
                  <a:pt x="13" y="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E81AD793-2B0D-2228-9CEA-F60023203E59}"/>
              </a:ext>
            </a:extLst>
          </p:cNvPr>
          <p:cNvSpPr/>
          <p:nvPr/>
        </p:nvSpPr>
        <p:spPr>
          <a:xfrm>
            <a:off x="6759671" y="5343767"/>
            <a:ext cx="181914" cy="98453"/>
          </a:xfrm>
          <a:custGeom>
            <a:avLst/>
            <a:gdLst>
              <a:gd name="connsiteX0" fmla="*/ 6 w 181914"/>
              <a:gd name="connsiteY0" fmla="*/ 65 h 98453"/>
              <a:gd name="connsiteX1" fmla="*/ 108161 w 181914"/>
              <a:gd name="connsiteY1" fmla="*/ 54143 h 98453"/>
              <a:gd name="connsiteX2" fmla="*/ 181903 w 181914"/>
              <a:gd name="connsiteY2" fmla="*/ 98388 h 98453"/>
              <a:gd name="connsiteX3" fmla="*/ 103245 w 181914"/>
              <a:gd name="connsiteY3" fmla="*/ 44310 h 98453"/>
              <a:gd name="connsiteX4" fmla="*/ 6 w 181914"/>
              <a:gd name="connsiteY4" fmla="*/ 65 h 9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14" h="98453">
                <a:moveTo>
                  <a:pt x="6" y="65"/>
                </a:moveTo>
                <a:cubicBezTo>
                  <a:pt x="825" y="1704"/>
                  <a:pt x="77845" y="37756"/>
                  <a:pt x="108161" y="54143"/>
                </a:cubicBezTo>
                <a:cubicBezTo>
                  <a:pt x="138477" y="70530"/>
                  <a:pt x="182722" y="100027"/>
                  <a:pt x="181903" y="98388"/>
                </a:cubicBezTo>
                <a:cubicBezTo>
                  <a:pt x="181084" y="96749"/>
                  <a:pt x="136019" y="60697"/>
                  <a:pt x="103245" y="44310"/>
                </a:cubicBezTo>
                <a:cubicBezTo>
                  <a:pt x="70471" y="27923"/>
                  <a:pt x="-813" y="-1574"/>
                  <a:pt x="6" y="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27B2BDBB-B533-6BD4-994D-A249A71A0EF4}"/>
              </a:ext>
            </a:extLst>
          </p:cNvPr>
          <p:cNvSpPr/>
          <p:nvPr/>
        </p:nvSpPr>
        <p:spPr>
          <a:xfrm>
            <a:off x="6813438" y="5933684"/>
            <a:ext cx="93730" cy="145770"/>
          </a:xfrm>
          <a:custGeom>
            <a:avLst/>
            <a:gdLst>
              <a:gd name="connsiteX0" fmla="*/ 317 w 93730"/>
              <a:gd name="connsiteY0" fmla="*/ 84 h 145770"/>
              <a:gd name="connsiteX1" fmla="*/ 15065 w 93730"/>
              <a:gd name="connsiteY1" fmla="*/ 113155 h 145770"/>
              <a:gd name="connsiteX2" fmla="*/ 93723 w 93730"/>
              <a:gd name="connsiteY2" fmla="*/ 137735 h 145770"/>
              <a:gd name="connsiteX3" fmla="*/ 10149 w 93730"/>
              <a:gd name="connsiteY3" fmla="*/ 132819 h 145770"/>
              <a:gd name="connsiteX4" fmla="*/ 317 w 93730"/>
              <a:gd name="connsiteY4" fmla="*/ 84 h 1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30" h="145770">
                <a:moveTo>
                  <a:pt x="317" y="84"/>
                </a:moveTo>
                <a:cubicBezTo>
                  <a:pt x="1136" y="-3193"/>
                  <a:pt x="-503" y="90213"/>
                  <a:pt x="15065" y="113155"/>
                </a:cubicBezTo>
                <a:cubicBezTo>
                  <a:pt x="30633" y="136097"/>
                  <a:pt x="94542" y="134458"/>
                  <a:pt x="93723" y="137735"/>
                </a:cubicBezTo>
                <a:cubicBezTo>
                  <a:pt x="92904" y="141012"/>
                  <a:pt x="20800" y="156580"/>
                  <a:pt x="10149" y="132819"/>
                </a:cubicBezTo>
                <a:cubicBezTo>
                  <a:pt x="-502" y="109058"/>
                  <a:pt x="-502" y="3361"/>
                  <a:pt x="317" y="8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B46C5F2D-1C52-0478-042D-6E16E2E46A19}"/>
              </a:ext>
            </a:extLst>
          </p:cNvPr>
          <p:cNvSpPr/>
          <p:nvPr/>
        </p:nvSpPr>
        <p:spPr>
          <a:xfrm>
            <a:off x="6206682" y="3739731"/>
            <a:ext cx="29730" cy="188940"/>
          </a:xfrm>
          <a:custGeom>
            <a:avLst/>
            <a:gdLst>
              <a:gd name="connsiteX0" fmla="*/ 29623 w 29730"/>
              <a:gd name="connsiteY0" fmla="*/ 117 h 188940"/>
              <a:gd name="connsiteX1" fmla="*/ 10270 w 29730"/>
              <a:gd name="connsiteY1" fmla="*/ 92040 h 188940"/>
              <a:gd name="connsiteX2" fmla="*/ 5432 w 29730"/>
              <a:gd name="connsiteY2" fmla="*/ 188802 h 188940"/>
              <a:gd name="connsiteX3" fmla="*/ 594 w 29730"/>
              <a:gd name="connsiteY3" fmla="*/ 111393 h 188940"/>
              <a:gd name="connsiteX4" fmla="*/ 29623 w 29730"/>
              <a:gd name="connsiteY4" fmla="*/ 117 h 18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0" h="188940">
                <a:moveTo>
                  <a:pt x="29623" y="117"/>
                </a:moveTo>
                <a:cubicBezTo>
                  <a:pt x="31236" y="-3108"/>
                  <a:pt x="14302" y="60593"/>
                  <a:pt x="10270" y="92040"/>
                </a:cubicBezTo>
                <a:cubicBezTo>
                  <a:pt x="6238" y="123488"/>
                  <a:pt x="7045" y="185577"/>
                  <a:pt x="5432" y="188802"/>
                </a:cubicBezTo>
                <a:cubicBezTo>
                  <a:pt x="3819" y="192027"/>
                  <a:pt x="-1825" y="138003"/>
                  <a:pt x="594" y="111393"/>
                </a:cubicBezTo>
                <a:cubicBezTo>
                  <a:pt x="3013" y="84784"/>
                  <a:pt x="28010" y="3342"/>
                  <a:pt x="29623" y="117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A84446AD-1338-F41A-E6A0-67DB4D51A7A6}"/>
              </a:ext>
            </a:extLst>
          </p:cNvPr>
          <p:cNvSpPr/>
          <p:nvPr/>
        </p:nvSpPr>
        <p:spPr>
          <a:xfrm>
            <a:off x="6330366" y="4167804"/>
            <a:ext cx="188061" cy="75376"/>
          </a:xfrm>
          <a:custGeom>
            <a:avLst/>
            <a:gdLst>
              <a:gd name="connsiteX0" fmla="*/ 2701 w 188061"/>
              <a:gd name="connsiteY0" fmla="*/ 2634 h 75376"/>
              <a:gd name="connsiteX1" fmla="*/ 186548 w 188061"/>
              <a:gd name="connsiteY1" fmla="*/ 75206 h 75376"/>
              <a:gd name="connsiteX2" fmla="*/ 84948 w 188061"/>
              <a:gd name="connsiteY2" fmla="*/ 21986 h 75376"/>
              <a:gd name="connsiteX3" fmla="*/ 2701 w 188061"/>
              <a:gd name="connsiteY3" fmla="*/ 2634 h 7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061" h="75376">
                <a:moveTo>
                  <a:pt x="2701" y="2634"/>
                </a:moveTo>
                <a:cubicBezTo>
                  <a:pt x="19634" y="11504"/>
                  <a:pt x="172840" y="71981"/>
                  <a:pt x="186548" y="75206"/>
                </a:cubicBezTo>
                <a:cubicBezTo>
                  <a:pt x="200256" y="78431"/>
                  <a:pt x="117202" y="34888"/>
                  <a:pt x="84948" y="21986"/>
                </a:cubicBezTo>
                <a:cubicBezTo>
                  <a:pt x="52694" y="9084"/>
                  <a:pt x="-14232" y="-6236"/>
                  <a:pt x="2701" y="2634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32A9A8CD-B18A-EC94-1590-FA8AD2AF62A5}"/>
              </a:ext>
            </a:extLst>
          </p:cNvPr>
          <p:cNvSpPr/>
          <p:nvPr/>
        </p:nvSpPr>
        <p:spPr>
          <a:xfrm>
            <a:off x="6003000" y="4120524"/>
            <a:ext cx="69300" cy="103838"/>
          </a:xfrm>
          <a:custGeom>
            <a:avLst/>
            <a:gdLst>
              <a:gd name="connsiteX0" fmla="*/ 68810 w 69300"/>
              <a:gd name="connsiteY0" fmla="*/ 1533 h 103838"/>
              <a:gd name="connsiteX1" fmla="*/ 1076 w 69300"/>
              <a:gd name="connsiteY1" fmla="*/ 103133 h 103838"/>
              <a:gd name="connsiteX2" fmla="*/ 30105 w 69300"/>
              <a:gd name="connsiteY2" fmla="*/ 45076 h 103838"/>
              <a:gd name="connsiteX3" fmla="*/ 68810 w 69300"/>
              <a:gd name="connsiteY3" fmla="*/ 1533 h 10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00" h="103838">
                <a:moveTo>
                  <a:pt x="68810" y="1533"/>
                </a:moveTo>
                <a:cubicBezTo>
                  <a:pt x="63972" y="11209"/>
                  <a:pt x="7527" y="95876"/>
                  <a:pt x="1076" y="103133"/>
                </a:cubicBezTo>
                <a:cubicBezTo>
                  <a:pt x="-5375" y="110390"/>
                  <a:pt x="18816" y="59590"/>
                  <a:pt x="30105" y="45076"/>
                </a:cubicBezTo>
                <a:cubicBezTo>
                  <a:pt x="41394" y="30562"/>
                  <a:pt x="73648" y="-8143"/>
                  <a:pt x="68810" y="1533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00256FC-4AC8-848F-EA88-946570329553}"/>
              </a:ext>
            </a:extLst>
          </p:cNvPr>
          <p:cNvSpPr/>
          <p:nvPr/>
        </p:nvSpPr>
        <p:spPr>
          <a:xfrm>
            <a:off x="5725167" y="5969702"/>
            <a:ext cx="1150732" cy="740345"/>
          </a:xfrm>
          <a:custGeom>
            <a:avLst/>
            <a:gdLst>
              <a:gd name="connsiteX0" fmla="*/ 309873 w 1150732"/>
              <a:gd name="connsiteY0" fmla="*/ 60984 h 740345"/>
              <a:gd name="connsiteX1" fmla="*/ 227142 w 1150732"/>
              <a:gd name="connsiteY1" fmla="*/ 344012 h 740345"/>
              <a:gd name="connsiteX2" fmla="*/ 318582 w 1150732"/>
              <a:gd name="connsiteY2" fmla="*/ 478995 h 740345"/>
              <a:gd name="connsiteX3" fmla="*/ 309873 w 1150732"/>
              <a:gd name="connsiteY3" fmla="*/ 539955 h 740345"/>
              <a:gd name="connsiteX4" fmla="*/ 410022 w 1150732"/>
              <a:gd name="connsiteY4" fmla="*/ 478995 h 740345"/>
              <a:gd name="connsiteX5" fmla="*/ 571130 w 1150732"/>
              <a:gd name="connsiteY5" fmla="*/ 518184 h 740345"/>
              <a:gd name="connsiteX6" fmla="*/ 749656 w 1150732"/>
              <a:gd name="connsiteY6" fmla="*/ 627041 h 740345"/>
              <a:gd name="connsiteX7" fmla="*/ 693050 w 1150732"/>
              <a:gd name="connsiteY7" fmla="*/ 579144 h 740345"/>
              <a:gd name="connsiteX8" fmla="*/ 928182 w 1150732"/>
              <a:gd name="connsiteY8" fmla="*/ 465932 h 740345"/>
              <a:gd name="connsiteX9" fmla="*/ 976079 w 1150732"/>
              <a:gd name="connsiteY9" fmla="*/ 404972 h 740345"/>
              <a:gd name="connsiteX10" fmla="*/ 1063164 w 1150732"/>
              <a:gd name="connsiteY10" fmla="*/ 435452 h 740345"/>
              <a:gd name="connsiteX11" fmla="*/ 1050102 w 1150732"/>
              <a:gd name="connsiteY11" fmla="*/ 526892 h 740345"/>
              <a:gd name="connsiteX12" fmla="*/ 1150250 w 1150732"/>
              <a:gd name="connsiteY12" fmla="*/ 666229 h 740345"/>
              <a:gd name="connsiteX13" fmla="*/ 1002204 w 1150732"/>
              <a:gd name="connsiteY13" fmla="*/ 570435 h 740345"/>
              <a:gd name="connsiteX14" fmla="*/ 684342 w 1150732"/>
              <a:gd name="connsiteY14" fmla="*/ 722835 h 740345"/>
              <a:gd name="connsiteX15" fmla="*/ 662570 w 1150732"/>
              <a:gd name="connsiteY15" fmla="*/ 674938 h 740345"/>
              <a:gd name="connsiteX16" fmla="*/ 714822 w 1150732"/>
              <a:gd name="connsiteY16" fmla="*/ 740252 h 740345"/>
              <a:gd name="connsiteX17" fmla="*/ 148764 w 1150732"/>
              <a:gd name="connsiteY17" fmla="*/ 657521 h 740345"/>
              <a:gd name="connsiteX18" fmla="*/ 66033 w 1150732"/>
              <a:gd name="connsiteY18" fmla="*/ 526892 h 740345"/>
              <a:gd name="connsiteX19" fmla="*/ 719 w 1150732"/>
              <a:gd name="connsiteY19" fmla="*/ 121944 h 740345"/>
              <a:gd name="connsiteX20" fmla="*/ 44262 w 1150732"/>
              <a:gd name="connsiteY20" fmla="*/ 278698 h 740345"/>
              <a:gd name="connsiteX21" fmla="*/ 227142 w 1150732"/>
              <a:gd name="connsiteY21" fmla="*/ 24 h 740345"/>
              <a:gd name="connsiteX22" fmla="*/ 109576 w 1150732"/>
              <a:gd name="connsiteY22" fmla="*/ 261281 h 740345"/>
              <a:gd name="connsiteX23" fmla="*/ 309873 w 1150732"/>
              <a:gd name="connsiteY23" fmla="*/ 60984 h 74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732" h="740345">
                <a:moveTo>
                  <a:pt x="309873" y="60984"/>
                </a:moveTo>
                <a:cubicBezTo>
                  <a:pt x="329467" y="74773"/>
                  <a:pt x="225691" y="274344"/>
                  <a:pt x="227142" y="344012"/>
                </a:cubicBezTo>
                <a:cubicBezTo>
                  <a:pt x="228593" y="413680"/>
                  <a:pt x="304794" y="446338"/>
                  <a:pt x="318582" y="478995"/>
                </a:cubicBezTo>
                <a:cubicBezTo>
                  <a:pt x="332370" y="511652"/>
                  <a:pt x="294633" y="539955"/>
                  <a:pt x="309873" y="539955"/>
                </a:cubicBezTo>
                <a:cubicBezTo>
                  <a:pt x="325113" y="539955"/>
                  <a:pt x="366479" y="482623"/>
                  <a:pt x="410022" y="478995"/>
                </a:cubicBezTo>
                <a:cubicBezTo>
                  <a:pt x="453565" y="475367"/>
                  <a:pt x="514524" y="493510"/>
                  <a:pt x="571130" y="518184"/>
                </a:cubicBezTo>
                <a:cubicBezTo>
                  <a:pt x="627736" y="542858"/>
                  <a:pt x="729336" y="616881"/>
                  <a:pt x="749656" y="627041"/>
                </a:cubicBezTo>
                <a:cubicBezTo>
                  <a:pt x="769976" y="637201"/>
                  <a:pt x="663296" y="605996"/>
                  <a:pt x="693050" y="579144"/>
                </a:cubicBezTo>
                <a:cubicBezTo>
                  <a:pt x="722804" y="552293"/>
                  <a:pt x="881011" y="494961"/>
                  <a:pt x="928182" y="465932"/>
                </a:cubicBezTo>
                <a:cubicBezTo>
                  <a:pt x="975353" y="436903"/>
                  <a:pt x="953582" y="410052"/>
                  <a:pt x="976079" y="404972"/>
                </a:cubicBezTo>
                <a:cubicBezTo>
                  <a:pt x="998576" y="399892"/>
                  <a:pt x="1050827" y="415132"/>
                  <a:pt x="1063164" y="435452"/>
                </a:cubicBezTo>
                <a:cubicBezTo>
                  <a:pt x="1075501" y="455772"/>
                  <a:pt x="1035588" y="488429"/>
                  <a:pt x="1050102" y="526892"/>
                </a:cubicBezTo>
                <a:cubicBezTo>
                  <a:pt x="1064616" y="565355"/>
                  <a:pt x="1158233" y="658972"/>
                  <a:pt x="1150250" y="666229"/>
                </a:cubicBezTo>
                <a:cubicBezTo>
                  <a:pt x="1142267" y="673486"/>
                  <a:pt x="1079855" y="561001"/>
                  <a:pt x="1002204" y="570435"/>
                </a:cubicBezTo>
                <a:cubicBezTo>
                  <a:pt x="924553" y="579869"/>
                  <a:pt x="740948" y="705418"/>
                  <a:pt x="684342" y="722835"/>
                </a:cubicBezTo>
                <a:cubicBezTo>
                  <a:pt x="627736" y="740252"/>
                  <a:pt x="657490" y="672035"/>
                  <a:pt x="662570" y="674938"/>
                </a:cubicBezTo>
                <a:cubicBezTo>
                  <a:pt x="667650" y="677841"/>
                  <a:pt x="800456" y="743155"/>
                  <a:pt x="714822" y="740252"/>
                </a:cubicBezTo>
                <a:cubicBezTo>
                  <a:pt x="629188" y="737349"/>
                  <a:pt x="256896" y="693081"/>
                  <a:pt x="148764" y="657521"/>
                </a:cubicBezTo>
                <a:cubicBezTo>
                  <a:pt x="40632" y="621961"/>
                  <a:pt x="90707" y="616155"/>
                  <a:pt x="66033" y="526892"/>
                </a:cubicBezTo>
                <a:cubicBezTo>
                  <a:pt x="41359" y="437629"/>
                  <a:pt x="4347" y="163310"/>
                  <a:pt x="719" y="121944"/>
                </a:cubicBezTo>
                <a:cubicBezTo>
                  <a:pt x="-2909" y="80578"/>
                  <a:pt x="6525" y="299018"/>
                  <a:pt x="44262" y="278698"/>
                </a:cubicBezTo>
                <a:cubicBezTo>
                  <a:pt x="81999" y="258378"/>
                  <a:pt x="216256" y="2927"/>
                  <a:pt x="227142" y="24"/>
                </a:cubicBezTo>
                <a:cubicBezTo>
                  <a:pt x="238028" y="-2879"/>
                  <a:pt x="99416" y="248218"/>
                  <a:pt x="109576" y="261281"/>
                </a:cubicBezTo>
                <a:cubicBezTo>
                  <a:pt x="119736" y="274344"/>
                  <a:pt x="290279" y="47195"/>
                  <a:pt x="309873" y="6098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8E518572-BEE6-9453-E0A5-20022E0B5FEE}"/>
              </a:ext>
            </a:extLst>
          </p:cNvPr>
          <p:cNvSpPr/>
          <p:nvPr/>
        </p:nvSpPr>
        <p:spPr>
          <a:xfrm>
            <a:off x="6069070" y="6513753"/>
            <a:ext cx="692513" cy="453980"/>
          </a:xfrm>
          <a:custGeom>
            <a:avLst/>
            <a:gdLst>
              <a:gd name="connsiteX0" fmla="*/ 253353 w 692513"/>
              <a:gd name="connsiteY0" fmla="*/ 122178 h 453980"/>
              <a:gd name="connsiteX1" fmla="*/ 183684 w 692513"/>
              <a:gd name="connsiteY1" fmla="*/ 309413 h 453980"/>
              <a:gd name="connsiteX2" fmla="*/ 39993 w 692513"/>
              <a:gd name="connsiteY2" fmla="*/ 413916 h 453980"/>
              <a:gd name="connsiteX3" fmla="*/ 214164 w 692513"/>
              <a:gd name="connsiteY3" fmla="*/ 426978 h 453980"/>
              <a:gd name="connsiteX4" fmla="*/ 13867 w 692513"/>
              <a:gd name="connsiteY4" fmla="*/ 440041 h 453980"/>
              <a:gd name="connsiteX5" fmla="*/ 680073 w 692513"/>
              <a:gd name="connsiteY5" fmla="*/ 453104 h 453980"/>
              <a:gd name="connsiteX6" fmla="*/ 449296 w 692513"/>
              <a:gd name="connsiteY6" fmla="*/ 413916 h 453980"/>
              <a:gd name="connsiteX7" fmla="*/ 462359 w 692513"/>
              <a:gd name="connsiteY7" fmla="*/ 209264 h 453980"/>
              <a:gd name="connsiteX8" fmla="*/ 362210 w 692513"/>
              <a:gd name="connsiteY8" fmla="*/ 258 h 453980"/>
              <a:gd name="connsiteX9" fmla="*/ 444941 w 692513"/>
              <a:gd name="connsiteY9" fmla="*/ 252807 h 453980"/>
              <a:gd name="connsiteX10" fmla="*/ 253353 w 692513"/>
              <a:gd name="connsiteY10" fmla="*/ 122178 h 45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2513" h="453980">
                <a:moveTo>
                  <a:pt x="253353" y="122178"/>
                </a:moveTo>
                <a:cubicBezTo>
                  <a:pt x="209810" y="131612"/>
                  <a:pt x="219244" y="260790"/>
                  <a:pt x="183684" y="309413"/>
                </a:cubicBezTo>
                <a:cubicBezTo>
                  <a:pt x="148124" y="358036"/>
                  <a:pt x="34913" y="394322"/>
                  <a:pt x="39993" y="413916"/>
                </a:cubicBezTo>
                <a:cubicBezTo>
                  <a:pt x="45073" y="433510"/>
                  <a:pt x="218518" y="422624"/>
                  <a:pt x="214164" y="426978"/>
                </a:cubicBezTo>
                <a:cubicBezTo>
                  <a:pt x="209810" y="431332"/>
                  <a:pt x="-63785" y="435687"/>
                  <a:pt x="13867" y="440041"/>
                </a:cubicBezTo>
                <a:cubicBezTo>
                  <a:pt x="91518" y="444395"/>
                  <a:pt x="607502" y="457458"/>
                  <a:pt x="680073" y="453104"/>
                </a:cubicBezTo>
                <a:cubicBezTo>
                  <a:pt x="752644" y="448750"/>
                  <a:pt x="485582" y="454556"/>
                  <a:pt x="449296" y="413916"/>
                </a:cubicBezTo>
                <a:cubicBezTo>
                  <a:pt x="413010" y="373276"/>
                  <a:pt x="476873" y="278207"/>
                  <a:pt x="462359" y="209264"/>
                </a:cubicBezTo>
                <a:cubicBezTo>
                  <a:pt x="447845" y="140321"/>
                  <a:pt x="365113" y="-6999"/>
                  <a:pt x="362210" y="258"/>
                </a:cubicBezTo>
                <a:cubicBezTo>
                  <a:pt x="359307" y="7515"/>
                  <a:pt x="460181" y="228133"/>
                  <a:pt x="444941" y="252807"/>
                </a:cubicBezTo>
                <a:cubicBezTo>
                  <a:pt x="429701" y="277481"/>
                  <a:pt x="296896" y="112744"/>
                  <a:pt x="253353" y="12217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DFDAE20B-7364-DD9C-05B9-7EE2FE4E2C20}"/>
              </a:ext>
            </a:extLst>
          </p:cNvPr>
          <p:cNvSpPr/>
          <p:nvPr/>
        </p:nvSpPr>
        <p:spPr>
          <a:xfrm>
            <a:off x="5090160" y="6770375"/>
            <a:ext cx="675281" cy="434841"/>
          </a:xfrm>
          <a:custGeom>
            <a:avLst/>
            <a:gdLst>
              <a:gd name="connsiteX0" fmla="*/ 670560 w 675281"/>
              <a:gd name="connsiteY0" fmla="*/ 539 h 434841"/>
              <a:gd name="connsiteX1" fmla="*/ 161109 w 675281"/>
              <a:gd name="connsiteY1" fmla="*/ 113751 h 434841"/>
              <a:gd name="connsiteX2" fmla="*/ 0 w 675281"/>
              <a:gd name="connsiteY2" fmla="*/ 431614 h 434841"/>
              <a:gd name="connsiteX3" fmla="*/ 161109 w 675281"/>
              <a:gd name="connsiteY3" fmla="*/ 283568 h 434841"/>
              <a:gd name="connsiteX4" fmla="*/ 130629 w 675281"/>
              <a:gd name="connsiteY4" fmla="*/ 375008 h 434841"/>
              <a:gd name="connsiteX5" fmla="*/ 470263 w 675281"/>
              <a:gd name="connsiteY5" fmla="*/ 270505 h 434841"/>
              <a:gd name="connsiteX6" fmla="*/ 404949 w 675281"/>
              <a:gd name="connsiteY6" fmla="*/ 152939 h 434841"/>
              <a:gd name="connsiteX7" fmla="*/ 522514 w 675281"/>
              <a:gd name="connsiteY7" fmla="*/ 166002 h 434841"/>
              <a:gd name="connsiteX8" fmla="*/ 422366 w 675281"/>
              <a:gd name="connsiteY8" fmla="*/ 74562 h 434841"/>
              <a:gd name="connsiteX9" fmla="*/ 670560 w 675281"/>
              <a:gd name="connsiteY9" fmla="*/ 539 h 43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5281" h="434841">
                <a:moveTo>
                  <a:pt x="670560" y="539"/>
                </a:moveTo>
                <a:cubicBezTo>
                  <a:pt x="627017" y="7070"/>
                  <a:pt x="272869" y="41905"/>
                  <a:pt x="161109" y="113751"/>
                </a:cubicBezTo>
                <a:cubicBezTo>
                  <a:pt x="49349" y="185597"/>
                  <a:pt x="0" y="403311"/>
                  <a:pt x="0" y="431614"/>
                </a:cubicBezTo>
                <a:cubicBezTo>
                  <a:pt x="0" y="459917"/>
                  <a:pt x="139337" y="293002"/>
                  <a:pt x="161109" y="283568"/>
                </a:cubicBezTo>
                <a:cubicBezTo>
                  <a:pt x="182880" y="274134"/>
                  <a:pt x="79103" y="377185"/>
                  <a:pt x="130629" y="375008"/>
                </a:cubicBezTo>
                <a:cubicBezTo>
                  <a:pt x="182155" y="372831"/>
                  <a:pt x="424543" y="307517"/>
                  <a:pt x="470263" y="270505"/>
                </a:cubicBezTo>
                <a:cubicBezTo>
                  <a:pt x="515983" y="233494"/>
                  <a:pt x="396241" y="170356"/>
                  <a:pt x="404949" y="152939"/>
                </a:cubicBezTo>
                <a:cubicBezTo>
                  <a:pt x="413657" y="135522"/>
                  <a:pt x="519611" y="179065"/>
                  <a:pt x="522514" y="166002"/>
                </a:cubicBezTo>
                <a:cubicBezTo>
                  <a:pt x="525417" y="152939"/>
                  <a:pt x="402046" y="100688"/>
                  <a:pt x="422366" y="74562"/>
                </a:cubicBezTo>
                <a:cubicBezTo>
                  <a:pt x="442686" y="48436"/>
                  <a:pt x="714103" y="-5992"/>
                  <a:pt x="670560" y="53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FB1C0D5F-5B57-3695-2800-090362A31AF8}"/>
              </a:ext>
            </a:extLst>
          </p:cNvPr>
          <p:cNvSpPr/>
          <p:nvPr/>
        </p:nvSpPr>
        <p:spPr>
          <a:xfrm>
            <a:off x="6810748" y="6439943"/>
            <a:ext cx="404342" cy="869206"/>
          </a:xfrm>
          <a:custGeom>
            <a:avLst/>
            <a:gdLst>
              <a:gd name="connsiteX0" fmla="*/ 238841 w 404342"/>
              <a:gd name="connsiteY0" fmla="*/ 46 h 869206"/>
              <a:gd name="connsiteX1" fmla="*/ 404303 w 404342"/>
              <a:gd name="connsiteY1" fmla="*/ 344034 h 869206"/>
              <a:gd name="connsiteX2" fmla="*/ 251903 w 404342"/>
              <a:gd name="connsiteY2" fmla="*/ 509497 h 869206"/>
              <a:gd name="connsiteX3" fmla="*/ 3709 w 404342"/>
              <a:gd name="connsiteY3" fmla="*/ 866548 h 869206"/>
              <a:gd name="connsiteX4" fmla="*/ 108212 w 404342"/>
              <a:gd name="connsiteY4" fmla="*/ 657543 h 869206"/>
              <a:gd name="connsiteX5" fmla="*/ 182235 w 404342"/>
              <a:gd name="connsiteY5" fmla="*/ 383223 h 869206"/>
              <a:gd name="connsiteX6" fmla="*/ 38543 w 404342"/>
              <a:gd name="connsiteY6" fmla="*/ 557394 h 869206"/>
              <a:gd name="connsiteX7" fmla="*/ 177881 w 404342"/>
              <a:gd name="connsiteY7" fmla="*/ 391931 h 869206"/>
              <a:gd name="connsiteX8" fmla="*/ 204006 w 404342"/>
              <a:gd name="connsiteY8" fmla="*/ 156800 h 869206"/>
              <a:gd name="connsiteX9" fmla="*/ 273675 w 404342"/>
              <a:gd name="connsiteY9" fmla="*/ 317908 h 869206"/>
              <a:gd name="connsiteX10" fmla="*/ 238841 w 404342"/>
              <a:gd name="connsiteY10" fmla="*/ 46 h 8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342" h="869206">
                <a:moveTo>
                  <a:pt x="238841" y="46"/>
                </a:moveTo>
                <a:cubicBezTo>
                  <a:pt x="260612" y="4400"/>
                  <a:pt x="402126" y="259126"/>
                  <a:pt x="404303" y="344034"/>
                </a:cubicBezTo>
                <a:cubicBezTo>
                  <a:pt x="406480" y="428942"/>
                  <a:pt x="318669" y="422411"/>
                  <a:pt x="251903" y="509497"/>
                </a:cubicBezTo>
                <a:cubicBezTo>
                  <a:pt x="185137" y="596583"/>
                  <a:pt x="27657" y="841874"/>
                  <a:pt x="3709" y="866548"/>
                </a:cubicBezTo>
                <a:cubicBezTo>
                  <a:pt x="-20240" y="891222"/>
                  <a:pt x="78458" y="738097"/>
                  <a:pt x="108212" y="657543"/>
                </a:cubicBezTo>
                <a:cubicBezTo>
                  <a:pt x="137966" y="576989"/>
                  <a:pt x="193847" y="399915"/>
                  <a:pt x="182235" y="383223"/>
                </a:cubicBezTo>
                <a:cubicBezTo>
                  <a:pt x="170623" y="366531"/>
                  <a:pt x="39269" y="555943"/>
                  <a:pt x="38543" y="557394"/>
                </a:cubicBezTo>
                <a:cubicBezTo>
                  <a:pt x="37817" y="558845"/>
                  <a:pt x="150304" y="458697"/>
                  <a:pt x="177881" y="391931"/>
                </a:cubicBezTo>
                <a:cubicBezTo>
                  <a:pt x="205458" y="325165"/>
                  <a:pt x="188040" y="169137"/>
                  <a:pt x="204006" y="156800"/>
                </a:cubicBezTo>
                <a:cubicBezTo>
                  <a:pt x="219972" y="144463"/>
                  <a:pt x="267869" y="339679"/>
                  <a:pt x="273675" y="317908"/>
                </a:cubicBezTo>
                <a:cubicBezTo>
                  <a:pt x="279481" y="296137"/>
                  <a:pt x="217070" y="-4308"/>
                  <a:pt x="238841" y="4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4D63C083-6C1B-7963-C524-E8EFCC48E9C2}"/>
              </a:ext>
            </a:extLst>
          </p:cNvPr>
          <p:cNvSpPr/>
          <p:nvPr/>
        </p:nvSpPr>
        <p:spPr>
          <a:xfrm>
            <a:off x="5050855" y="7063636"/>
            <a:ext cx="1807262" cy="708810"/>
          </a:xfrm>
          <a:custGeom>
            <a:avLst/>
            <a:gdLst>
              <a:gd name="connsiteX0" fmla="*/ 165579 w 1807262"/>
              <a:gd name="connsiteY0" fmla="*/ 7724 h 708810"/>
              <a:gd name="connsiteX1" fmla="*/ 705511 w 1807262"/>
              <a:gd name="connsiteY1" fmla="*/ 208021 h 708810"/>
              <a:gd name="connsiteX2" fmla="*/ 701156 w 1807262"/>
              <a:gd name="connsiteY2" fmla="*/ 268981 h 708810"/>
              <a:gd name="connsiteX3" fmla="*/ 1062562 w 1807262"/>
              <a:gd name="connsiteY3" fmla="*/ 399610 h 708810"/>
              <a:gd name="connsiteX4" fmla="*/ 971122 w 1807262"/>
              <a:gd name="connsiteY4" fmla="*/ 421381 h 708810"/>
              <a:gd name="connsiteX5" fmla="*/ 1354299 w 1807262"/>
              <a:gd name="connsiteY5" fmla="*/ 425735 h 708810"/>
              <a:gd name="connsiteX6" fmla="*/ 1685225 w 1807262"/>
              <a:gd name="connsiteY6" fmla="*/ 290753 h 708810"/>
              <a:gd name="connsiteX7" fmla="*/ 1580722 w 1807262"/>
              <a:gd name="connsiteY7" fmla="*/ 347358 h 708810"/>
              <a:gd name="connsiteX8" fmla="*/ 1807145 w 1807262"/>
              <a:gd name="connsiteY8" fmla="*/ 194958 h 708810"/>
              <a:gd name="connsiteX9" fmla="*/ 1545888 w 1807262"/>
              <a:gd name="connsiteY9" fmla="*/ 325587 h 708810"/>
              <a:gd name="connsiteX10" fmla="*/ 1759248 w 1807262"/>
              <a:gd name="connsiteY10" fmla="*/ 430090 h 708810"/>
              <a:gd name="connsiteX11" fmla="*/ 1463156 w 1807262"/>
              <a:gd name="connsiteY11" fmla="*/ 469278 h 708810"/>
              <a:gd name="connsiteX12" fmla="*/ 1702642 w 1807262"/>
              <a:gd name="connsiteY12" fmla="*/ 538947 h 708810"/>
              <a:gd name="connsiteX13" fmla="*/ 788242 w 1807262"/>
              <a:gd name="connsiteY13" fmla="*/ 521530 h 708810"/>
              <a:gd name="connsiteX14" fmla="*/ 1010311 w 1807262"/>
              <a:gd name="connsiteY14" fmla="*/ 547655 h 708810"/>
              <a:gd name="connsiteX15" fmla="*/ 931934 w 1807262"/>
              <a:gd name="connsiteY15" fmla="*/ 708764 h 708810"/>
              <a:gd name="connsiteX16" fmla="*/ 927579 w 1807262"/>
              <a:gd name="connsiteY16" fmla="*/ 530238 h 708810"/>
              <a:gd name="connsiteX17" fmla="*/ 365876 w 1807262"/>
              <a:gd name="connsiteY17" fmla="*/ 260273 h 708810"/>
              <a:gd name="connsiteX18" fmla="*/ 644551 w 1807262"/>
              <a:gd name="connsiteY18" fmla="*/ 338650 h 708810"/>
              <a:gd name="connsiteX19" fmla="*/ 505214 w 1807262"/>
              <a:gd name="connsiteY19" fmla="*/ 212375 h 708810"/>
              <a:gd name="connsiteX20" fmla="*/ 116 w 1807262"/>
              <a:gd name="connsiteY20" fmla="*/ 120935 h 708810"/>
              <a:gd name="connsiteX21" fmla="*/ 553111 w 1807262"/>
              <a:gd name="connsiteY21" fmla="*/ 194958 h 708810"/>
              <a:gd name="connsiteX22" fmla="*/ 230894 w 1807262"/>
              <a:gd name="connsiteY22" fmla="*/ 55621 h 708810"/>
              <a:gd name="connsiteX23" fmla="*/ 165579 w 1807262"/>
              <a:gd name="connsiteY23" fmla="*/ 7724 h 70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07262" h="708810">
                <a:moveTo>
                  <a:pt x="165579" y="7724"/>
                </a:moveTo>
                <a:cubicBezTo>
                  <a:pt x="244682" y="33124"/>
                  <a:pt x="616248" y="164478"/>
                  <a:pt x="705511" y="208021"/>
                </a:cubicBezTo>
                <a:cubicBezTo>
                  <a:pt x="794774" y="251564"/>
                  <a:pt x="641648" y="237050"/>
                  <a:pt x="701156" y="268981"/>
                </a:cubicBezTo>
                <a:cubicBezTo>
                  <a:pt x="760664" y="300912"/>
                  <a:pt x="1017568" y="374210"/>
                  <a:pt x="1062562" y="399610"/>
                </a:cubicBezTo>
                <a:cubicBezTo>
                  <a:pt x="1107556" y="425010"/>
                  <a:pt x="922499" y="417027"/>
                  <a:pt x="971122" y="421381"/>
                </a:cubicBezTo>
                <a:cubicBezTo>
                  <a:pt x="1019745" y="425735"/>
                  <a:pt x="1235282" y="447506"/>
                  <a:pt x="1354299" y="425735"/>
                </a:cubicBezTo>
                <a:cubicBezTo>
                  <a:pt x="1473316" y="403964"/>
                  <a:pt x="1647488" y="303816"/>
                  <a:pt x="1685225" y="290753"/>
                </a:cubicBezTo>
                <a:cubicBezTo>
                  <a:pt x="1722962" y="277690"/>
                  <a:pt x="1560402" y="363324"/>
                  <a:pt x="1580722" y="347358"/>
                </a:cubicBezTo>
                <a:cubicBezTo>
                  <a:pt x="1601042" y="331392"/>
                  <a:pt x="1812951" y="198587"/>
                  <a:pt x="1807145" y="194958"/>
                </a:cubicBezTo>
                <a:cubicBezTo>
                  <a:pt x="1801339" y="191330"/>
                  <a:pt x="1553871" y="286398"/>
                  <a:pt x="1545888" y="325587"/>
                </a:cubicBezTo>
                <a:cubicBezTo>
                  <a:pt x="1537905" y="364776"/>
                  <a:pt x="1773037" y="406142"/>
                  <a:pt x="1759248" y="430090"/>
                </a:cubicBezTo>
                <a:cubicBezTo>
                  <a:pt x="1745459" y="454038"/>
                  <a:pt x="1472590" y="451135"/>
                  <a:pt x="1463156" y="469278"/>
                </a:cubicBezTo>
                <a:cubicBezTo>
                  <a:pt x="1453722" y="487421"/>
                  <a:pt x="1815128" y="530238"/>
                  <a:pt x="1702642" y="538947"/>
                </a:cubicBezTo>
                <a:cubicBezTo>
                  <a:pt x="1590156" y="547656"/>
                  <a:pt x="903631" y="520079"/>
                  <a:pt x="788242" y="521530"/>
                </a:cubicBezTo>
                <a:cubicBezTo>
                  <a:pt x="672854" y="522981"/>
                  <a:pt x="986362" y="516449"/>
                  <a:pt x="1010311" y="547655"/>
                </a:cubicBezTo>
                <a:cubicBezTo>
                  <a:pt x="1034260" y="578861"/>
                  <a:pt x="945723" y="711667"/>
                  <a:pt x="931934" y="708764"/>
                </a:cubicBezTo>
                <a:cubicBezTo>
                  <a:pt x="918145" y="705861"/>
                  <a:pt x="1021922" y="604986"/>
                  <a:pt x="927579" y="530238"/>
                </a:cubicBezTo>
                <a:cubicBezTo>
                  <a:pt x="833236" y="455490"/>
                  <a:pt x="413047" y="292204"/>
                  <a:pt x="365876" y="260273"/>
                </a:cubicBezTo>
                <a:cubicBezTo>
                  <a:pt x="318705" y="228342"/>
                  <a:pt x="621328" y="346633"/>
                  <a:pt x="644551" y="338650"/>
                </a:cubicBezTo>
                <a:cubicBezTo>
                  <a:pt x="667774" y="330667"/>
                  <a:pt x="612620" y="248661"/>
                  <a:pt x="505214" y="212375"/>
                </a:cubicBezTo>
                <a:cubicBezTo>
                  <a:pt x="397808" y="176089"/>
                  <a:pt x="-7867" y="123838"/>
                  <a:pt x="116" y="120935"/>
                </a:cubicBezTo>
                <a:cubicBezTo>
                  <a:pt x="8099" y="118032"/>
                  <a:pt x="514648" y="205844"/>
                  <a:pt x="553111" y="194958"/>
                </a:cubicBezTo>
                <a:cubicBezTo>
                  <a:pt x="591574" y="184072"/>
                  <a:pt x="293306" y="86101"/>
                  <a:pt x="230894" y="55621"/>
                </a:cubicBezTo>
                <a:cubicBezTo>
                  <a:pt x="168482" y="25141"/>
                  <a:pt x="86476" y="-17676"/>
                  <a:pt x="165579" y="772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8A4C0D46-2ECA-B31F-4728-1F7FC690EDAC}"/>
              </a:ext>
            </a:extLst>
          </p:cNvPr>
          <p:cNvSpPr/>
          <p:nvPr/>
        </p:nvSpPr>
        <p:spPr>
          <a:xfrm>
            <a:off x="7344489" y="4730576"/>
            <a:ext cx="380556" cy="2057687"/>
          </a:xfrm>
          <a:custGeom>
            <a:avLst/>
            <a:gdLst>
              <a:gd name="connsiteX0" fmla="*/ 125694 w 380556"/>
              <a:gd name="connsiteY0" fmla="*/ 267627 h 2057687"/>
              <a:gd name="connsiteX1" fmla="*/ 210935 w 380556"/>
              <a:gd name="connsiteY1" fmla="*/ 1205275 h 2057687"/>
              <a:gd name="connsiteX2" fmla="*/ 210935 w 380556"/>
              <a:gd name="connsiteY2" fmla="*/ 1050292 h 2057687"/>
              <a:gd name="connsiteX3" fmla="*/ 1708 w 380556"/>
              <a:gd name="connsiteY3" fmla="*/ 2057682 h 2057687"/>
              <a:gd name="connsiteX4" fmla="*/ 342670 w 380556"/>
              <a:gd name="connsiteY4" fmla="*/ 1065790 h 2057687"/>
              <a:gd name="connsiteX5" fmla="*/ 350419 w 380556"/>
              <a:gd name="connsiteY5" fmla="*/ 1228522 h 2057687"/>
              <a:gd name="connsiteX6" fmla="*/ 148942 w 380556"/>
              <a:gd name="connsiteY6" fmla="*/ 4156 h 2057687"/>
              <a:gd name="connsiteX7" fmla="*/ 311674 w 380556"/>
              <a:gd name="connsiteY7" fmla="*/ 810068 h 2057687"/>
              <a:gd name="connsiteX8" fmla="*/ 125694 w 380556"/>
              <a:gd name="connsiteY8" fmla="*/ 267627 h 205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556" h="2057687">
                <a:moveTo>
                  <a:pt x="125694" y="267627"/>
                </a:moveTo>
                <a:cubicBezTo>
                  <a:pt x="108904" y="333495"/>
                  <a:pt x="196728" y="1074831"/>
                  <a:pt x="210935" y="1205275"/>
                </a:cubicBezTo>
                <a:cubicBezTo>
                  <a:pt x="225142" y="1335719"/>
                  <a:pt x="245806" y="908224"/>
                  <a:pt x="210935" y="1050292"/>
                </a:cubicBezTo>
                <a:cubicBezTo>
                  <a:pt x="176064" y="1192360"/>
                  <a:pt x="-20248" y="2055099"/>
                  <a:pt x="1708" y="2057682"/>
                </a:cubicBezTo>
                <a:cubicBezTo>
                  <a:pt x="23664" y="2060265"/>
                  <a:pt x="284552" y="1203983"/>
                  <a:pt x="342670" y="1065790"/>
                </a:cubicBezTo>
                <a:cubicBezTo>
                  <a:pt x="400788" y="927597"/>
                  <a:pt x="382707" y="1405461"/>
                  <a:pt x="350419" y="1228522"/>
                </a:cubicBezTo>
                <a:cubicBezTo>
                  <a:pt x="318131" y="1051583"/>
                  <a:pt x="155399" y="73898"/>
                  <a:pt x="148942" y="4156"/>
                </a:cubicBezTo>
                <a:cubicBezTo>
                  <a:pt x="142485" y="-65586"/>
                  <a:pt x="319423" y="764865"/>
                  <a:pt x="311674" y="810068"/>
                </a:cubicBezTo>
                <a:cubicBezTo>
                  <a:pt x="303925" y="855271"/>
                  <a:pt x="142484" y="201759"/>
                  <a:pt x="125694" y="26762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516AA812-3866-585E-A2DF-7E8314CE08F0}"/>
              </a:ext>
            </a:extLst>
          </p:cNvPr>
          <p:cNvSpPr/>
          <p:nvPr/>
        </p:nvSpPr>
        <p:spPr>
          <a:xfrm>
            <a:off x="5929200" y="4708780"/>
            <a:ext cx="43253" cy="166536"/>
          </a:xfrm>
          <a:custGeom>
            <a:avLst/>
            <a:gdLst>
              <a:gd name="connsiteX0" fmla="*/ 28800 w 43253"/>
              <a:gd name="connsiteY0" fmla="*/ 20 h 166536"/>
              <a:gd name="connsiteX1" fmla="*/ 10800 w 43253"/>
              <a:gd name="connsiteY1" fmla="*/ 79220 h 166536"/>
              <a:gd name="connsiteX2" fmla="*/ 43200 w 43253"/>
              <a:gd name="connsiteY2" fmla="*/ 165620 h 166536"/>
              <a:gd name="connsiteX3" fmla="*/ 18000 w 43253"/>
              <a:gd name="connsiteY3" fmla="*/ 122420 h 166536"/>
              <a:gd name="connsiteX4" fmla="*/ 0 w 43253"/>
              <a:gd name="connsiteY4" fmla="*/ 86420 h 166536"/>
              <a:gd name="connsiteX5" fmla="*/ 28800 w 43253"/>
              <a:gd name="connsiteY5" fmla="*/ 20 h 16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53" h="166536">
                <a:moveTo>
                  <a:pt x="28800" y="20"/>
                </a:moveTo>
                <a:cubicBezTo>
                  <a:pt x="30600" y="-1180"/>
                  <a:pt x="8400" y="51620"/>
                  <a:pt x="10800" y="79220"/>
                </a:cubicBezTo>
                <a:cubicBezTo>
                  <a:pt x="13200" y="106820"/>
                  <a:pt x="42000" y="158420"/>
                  <a:pt x="43200" y="165620"/>
                </a:cubicBezTo>
                <a:cubicBezTo>
                  <a:pt x="44400" y="172820"/>
                  <a:pt x="25200" y="135620"/>
                  <a:pt x="18000" y="122420"/>
                </a:cubicBezTo>
                <a:cubicBezTo>
                  <a:pt x="10800" y="109220"/>
                  <a:pt x="0" y="100820"/>
                  <a:pt x="0" y="86420"/>
                </a:cubicBezTo>
                <a:cubicBezTo>
                  <a:pt x="0" y="72020"/>
                  <a:pt x="27000" y="1220"/>
                  <a:pt x="28800" y="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35577C74-31CD-CBA1-7044-32B3D0EB2992}"/>
              </a:ext>
            </a:extLst>
          </p:cNvPr>
          <p:cNvSpPr/>
          <p:nvPr/>
        </p:nvSpPr>
        <p:spPr>
          <a:xfrm>
            <a:off x="5950780" y="5083196"/>
            <a:ext cx="61728" cy="374436"/>
          </a:xfrm>
          <a:custGeom>
            <a:avLst/>
            <a:gdLst>
              <a:gd name="connsiteX0" fmla="*/ 25220 w 61728"/>
              <a:gd name="connsiteY0" fmla="*/ 4 h 374436"/>
              <a:gd name="connsiteX1" fmla="*/ 25220 w 61728"/>
              <a:gd name="connsiteY1" fmla="*/ 90004 h 374436"/>
              <a:gd name="connsiteX2" fmla="*/ 54020 w 61728"/>
              <a:gd name="connsiteY2" fmla="*/ 198004 h 374436"/>
              <a:gd name="connsiteX3" fmla="*/ 20 w 61728"/>
              <a:gd name="connsiteY3" fmla="*/ 374404 h 374436"/>
              <a:gd name="connsiteX4" fmla="*/ 61220 w 61728"/>
              <a:gd name="connsiteY4" fmla="*/ 183604 h 374436"/>
              <a:gd name="connsiteX5" fmla="*/ 28820 w 61728"/>
              <a:gd name="connsiteY5" fmla="*/ 86404 h 374436"/>
              <a:gd name="connsiteX6" fmla="*/ 25220 w 61728"/>
              <a:gd name="connsiteY6" fmla="*/ 4 h 37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8" h="374436">
                <a:moveTo>
                  <a:pt x="25220" y="4"/>
                </a:moveTo>
                <a:cubicBezTo>
                  <a:pt x="24620" y="604"/>
                  <a:pt x="20420" y="57004"/>
                  <a:pt x="25220" y="90004"/>
                </a:cubicBezTo>
                <a:cubicBezTo>
                  <a:pt x="30020" y="123004"/>
                  <a:pt x="58220" y="150604"/>
                  <a:pt x="54020" y="198004"/>
                </a:cubicBezTo>
                <a:cubicBezTo>
                  <a:pt x="49820" y="245404"/>
                  <a:pt x="-1180" y="376804"/>
                  <a:pt x="20" y="374404"/>
                </a:cubicBezTo>
                <a:cubicBezTo>
                  <a:pt x="1220" y="372004"/>
                  <a:pt x="56420" y="231604"/>
                  <a:pt x="61220" y="183604"/>
                </a:cubicBezTo>
                <a:cubicBezTo>
                  <a:pt x="66020" y="135604"/>
                  <a:pt x="35420" y="112204"/>
                  <a:pt x="28820" y="86404"/>
                </a:cubicBezTo>
                <a:cubicBezTo>
                  <a:pt x="22220" y="60604"/>
                  <a:pt x="25820" y="-596"/>
                  <a:pt x="25220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D3545527-7E5C-DE76-D6AD-8D1BB7EF6678}"/>
              </a:ext>
            </a:extLst>
          </p:cNvPr>
          <p:cNvSpPr/>
          <p:nvPr/>
        </p:nvSpPr>
        <p:spPr>
          <a:xfrm>
            <a:off x="5820889" y="5000388"/>
            <a:ext cx="144843" cy="170986"/>
          </a:xfrm>
          <a:custGeom>
            <a:avLst/>
            <a:gdLst>
              <a:gd name="connsiteX0" fmla="*/ 311 w 144843"/>
              <a:gd name="connsiteY0" fmla="*/ 12 h 170986"/>
              <a:gd name="connsiteX1" fmla="*/ 54311 w 144843"/>
              <a:gd name="connsiteY1" fmla="*/ 90012 h 170986"/>
              <a:gd name="connsiteX2" fmla="*/ 39911 w 144843"/>
              <a:gd name="connsiteY2" fmla="*/ 169212 h 170986"/>
              <a:gd name="connsiteX3" fmla="*/ 47111 w 144843"/>
              <a:gd name="connsiteY3" fmla="*/ 136812 h 170986"/>
              <a:gd name="connsiteX4" fmla="*/ 144311 w 144843"/>
              <a:gd name="connsiteY4" fmla="*/ 43212 h 170986"/>
              <a:gd name="connsiteX5" fmla="*/ 83111 w 144843"/>
              <a:gd name="connsiteY5" fmla="*/ 82812 h 170986"/>
              <a:gd name="connsiteX6" fmla="*/ 311 w 144843"/>
              <a:gd name="connsiteY6" fmla="*/ 12 h 1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843" h="170986">
                <a:moveTo>
                  <a:pt x="311" y="12"/>
                </a:moveTo>
                <a:cubicBezTo>
                  <a:pt x="-4489" y="1212"/>
                  <a:pt x="47711" y="61812"/>
                  <a:pt x="54311" y="90012"/>
                </a:cubicBezTo>
                <a:cubicBezTo>
                  <a:pt x="60911" y="118212"/>
                  <a:pt x="39911" y="169212"/>
                  <a:pt x="39911" y="169212"/>
                </a:cubicBezTo>
                <a:cubicBezTo>
                  <a:pt x="38711" y="177012"/>
                  <a:pt x="29711" y="157812"/>
                  <a:pt x="47111" y="136812"/>
                </a:cubicBezTo>
                <a:cubicBezTo>
                  <a:pt x="64511" y="115812"/>
                  <a:pt x="138311" y="52212"/>
                  <a:pt x="144311" y="43212"/>
                </a:cubicBezTo>
                <a:cubicBezTo>
                  <a:pt x="150311" y="34212"/>
                  <a:pt x="104111" y="84012"/>
                  <a:pt x="83111" y="82812"/>
                </a:cubicBezTo>
                <a:cubicBezTo>
                  <a:pt x="62111" y="81612"/>
                  <a:pt x="5111" y="-1188"/>
                  <a:pt x="311" y="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円/楕円 1370">
            <a:extLst>
              <a:ext uri="{FF2B5EF4-FFF2-40B4-BE49-F238E27FC236}">
                <a16:creationId xmlns:a16="http://schemas.microsoft.com/office/drawing/2014/main" id="{FB90E817-E0F5-01AC-5235-799C47DFDF0F}"/>
              </a:ext>
            </a:extLst>
          </p:cNvPr>
          <p:cNvSpPr/>
          <p:nvPr/>
        </p:nvSpPr>
        <p:spPr>
          <a:xfrm>
            <a:off x="4593016" y="5773342"/>
            <a:ext cx="793298" cy="793298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円/楕円 1371">
            <a:extLst>
              <a:ext uri="{FF2B5EF4-FFF2-40B4-BE49-F238E27FC236}">
                <a16:creationId xmlns:a16="http://schemas.microsoft.com/office/drawing/2014/main" id="{60EF4B5B-B2B1-B475-A5E9-06852A167C8F}"/>
              </a:ext>
            </a:extLst>
          </p:cNvPr>
          <p:cNvSpPr/>
          <p:nvPr/>
        </p:nvSpPr>
        <p:spPr>
          <a:xfrm>
            <a:off x="6800793" y="5552311"/>
            <a:ext cx="610339" cy="610339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B375EC6A-7FE4-3C48-664F-EDB14C45DECD}"/>
              </a:ext>
            </a:extLst>
          </p:cNvPr>
          <p:cNvSpPr/>
          <p:nvPr/>
        </p:nvSpPr>
        <p:spPr>
          <a:xfrm>
            <a:off x="5307450" y="6981873"/>
            <a:ext cx="155891" cy="182503"/>
          </a:xfrm>
          <a:custGeom>
            <a:avLst/>
            <a:gdLst>
              <a:gd name="connsiteX0" fmla="*/ 2957 w 155891"/>
              <a:gd name="connsiteY0" fmla="*/ 180289 h 182503"/>
              <a:gd name="connsiteX1" fmla="*/ 152168 w 155891"/>
              <a:gd name="connsiteY1" fmla="*/ 4296 h 182503"/>
              <a:gd name="connsiteX2" fmla="*/ 106257 w 155891"/>
              <a:gd name="connsiteY2" fmla="*/ 57859 h 182503"/>
              <a:gd name="connsiteX3" fmla="*/ 56520 w 155891"/>
              <a:gd name="connsiteY3" fmla="*/ 99945 h 182503"/>
              <a:gd name="connsiteX4" fmla="*/ 2957 w 155891"/>
              <a:gd name="connsiteY4" fmla="*/ 180289 h 18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91" h="182503">
                <a:moveTo>
                  <a:pt x="2957" y="180289"/>
                </a:moveTo>
                <a:cubicBezTo>
                  <a:pt x="18898" y="164348"/>
                  <a:pt x="134951" y="24701"/>
                  <a:pt x="152168" y="4296"/>
                </a:cubicBezTo>
                <a:cubicBezTo>
                  <a:pt x="169385" y="-16109"/>
                  <a:pt x="122198" y="41918"/>
                  <a:pt x="106257" y="57859"/>
                </a:cubicBezTo>
                <a:cubicBezTo>
                  <a:pt x="90316" y="73800"/>
                  <a:pt x="73099" y="78265"/>
                  <a:pt x="56520" y="99945"/>
                </a:cubicBezTo>
                <a:cubicBezTo>
                  <a:pt x="39941" y="121625"/>
                  <a:pt x="-12984" y="196230"/>
                  <a:pt x="2957" y="1802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924F11D5-5950-9414-CC17-B37ABCEC0C4E}"/>
              </a:ext>
            </a:extLst>
          </p:cNvPr>
          <p:cNvSpPr/>
          <p:nvPr/>
        </p:nvSpPr>
        <p:spPr>
          <a:xfrm>
            <a:off x="5214753" y="7001060"/>
            <a:ext cx="1233356" cy="238113"/>
          </a:xfrm>
          <a:custGeom>
            <a:avLst/>
            <a:gdLst>
              <a:gd name="connsiteX0" fmla="*/ 191302 w 1233356"/>
              <a:gd name="connsiteY0" fmla="*/ 23368 h 238113"/>
              <a:gd name="connsiteX1" fmla="*/ 788149 w 1233356"/>
              <a:gd name="connsiteY1" fmla="*/ 19543 h 238113"/>
              <a:gd name="connsiteX2" fmla="*/ 769019 w 1233356"/>
              <a:gd name="connsiteY2" fmla="*/ 413 h 238113"/>
              <a:gd name="connsiteX3" fmla="*/ 1078921 w 1233356"/>
              <a:gd name="connsiteY3" fmla="*/ 8065 h 238113"/>
              <a:gd name="connsiteX4" fmla="*/ 1178395 w 1233356"/>
              <a:gd name="connsiteY4" fmla="*/ 27194 h 238113"/>
              <a:gd name="connsiteX5" fmla="*/ 1151614 w 1233356"/>
              <a:gd name="connsiteY5" fmla="*/ 31020 h 238113"/>
              <a:gd name="connsiteX6" fmla="*/ 1231958 w 1233356"/>
              <a:gd name="connsiteY6" fmla="*/ 84584 h 238113"/>
              <a:gd name="connsiteX7" fmla="*/ 1193699 w 1233356"/>
              <a:gd name="connsiteY7" fmla="*/ 164928 h 238113"/>
              <a:gd name="connsiteX8" fmla="*/ 1082747 w 1233356"/>
              <a:gd name="connsiteY8" fmla="*/ 233795 h 238113"/>
              <a:gd name="connsiteX9" fmla="*/ 478248 w 1233356"/>
              <a:gd name="connsiteY9" fmla="*/ 229969 h 238113"/>
              <a:gd name="connsiteX10" fmla="*/ 669545 w 1233356"/>
              <a:gd name="connsiteY10" fmla="*/ 222317 h 238113"/>
              <a:gd name="connsiteX11" fmla="*/ 432337 w 1233356"/>
              <a:gd name="connsiteY11" fmla="*/ 176406 h 238113"/>
              <a:gd name="connsiteX12" fmla="*/ 267821 w 1233356"/>
              <a:gd name="connsiteY12" fmla="*/ 126669 h 238113"/>
              <a:gd name="connsiteX13" fmla="*/ 5 w 1233356"/>
              <a:gd name="connsiteY13" fmla="*/ 96061 h 238113"/>
              <a:gd name="connsiteX14" fmla="*/ 260169 w 1233356"/>
              <a:gd name="connsiteY14" fmla="*/ 119017 h 238113"/>
              <a:gd name="connsiteX15" fmla="*/ 191302 w 1233356"/>
              <a:gd name="connsiteY15" fmla="*/ 23368 h 2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3356" h="238113">
                <a:moveTo>
                  <a:pt x="191302" y="23368"/>
                </a:moveTo>
                <a:cubicBezTo>
                  <a:pt x="279299" y="6789"/>
                  <a:pt x="691863" y="23369"/>
                  <a:pt x="788149" y="19543"/>
                </a:cubicBezTo>
                <a:cubicBezTo>
                  <a:pt x="884435" y="15717"/>
                  <a:pt x="720557" y="2326"/>
                  <a:pt x="769019" y="413"/>
                </a:cubicBezTo>
                <a:cubicBezTo>
                  <a:pt x="817481" y="-1500"/>
                  <a:pt x="1010692" y="3601"/>
                  <a:pt x="1078921" y="8065"/>
                </a:cubicBezTo>
                <a:cubicBezTo>
                  <a:pt x="1147150" y="12528"/>
                  <a:pt x="1166280" y="23368"/>
                  <a:pt x="1178395" y="27194"/>
                </a:cubicBezTo>
                <a:cubicBezTo>
                  <a:pt x="1190511" y="31020"/>
                  <a:pt x="1142687" y="21455"/>
                  <a:pt x="1151614" y="31020"/>
                </a:cubicBezTo>
                <a:cubicBezTo>
                  <a:pt x="1160541" y="40585"/>
                  <a:pt x="1224944" y="62266"/>
                  <a:pt x="1231958" y="84584"/>
                </a:cubicBezTo>
                <a:cubicBezTo>
                  <a:pt x="1238972" y="106902"/>
                  <a:pt x="1218567" y="140060"/>
                  <a:pt x="1193699" y="164928"/>
                </a:cubicBezTo>
                <a:cubicBezTo>
                  <a:pt x="1168831" y="189796"/>
                  <a:pt x="1201989" y="222955"/>
                  <a:pt x="1082747" y="233795"/>
                </a:cubicBezTo>
                <a:cubicBezTo>
                  <a:pt x="963505" y="244635"/>
                  <a:pt x="547115" y="231882"/>
                  <a:pt x="478248" y="229969"/>
                </a:cubicBezTo>
                <a:cubicBezTo>
                  <a:pt x="409381" y="228056"/>
                  <a:pt x="677197" y="231244"/>
                  <a:pt x="669545" y="222317"/>
                </a:cubicBezTo>
                <a:cubicBezTo>
                  <a:pt x="661893" y="213390"/>
                  <a:pt x="499291" y="192347"/>
                  <a:pt x="432337" y="176406"/>
                </a:cubicBezTo>
                <a:cubicBezTo>
                  <a:pt x="365383" y="160465"/>
                  <a:pt x="339876" y="140060"/>
                  <a:pt x="267821" y="126669"/>
                </a:cubicBezTo>
                <a:cubicBezTo>
                  <a:pt x="195766" y="113278"/>
                  <a:pt x="1280" y="97336"/>
                  <a:pt x="5" y="96061"/>
                </a:cubicBezTo>
                <a:cubicBezTo>
                  <a:pt x="-1270" y="94786"/>
                  <a:pt x="229562" y="130495"/>
                  <a:pt x="260169" y="119017"/>
                </a:cubicBezTo>
                <a:cubicBezTo>
                  <a:pt x="290777" y="107539"/>
                  <a:pt x="103305" y="39947"/>
                  <a:pt x="191302" y="2336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0CF8BF4-78D4-2769-C4C9-6D8290272E9E}"/>
              </a:ext>
            </a:extLst>
          </p:cNvPr>
          <p:cNvSpPr/>
          <p:nvPr/>
        </p:nvSpPr>
        <p:spPr>
          <a:xfrm>
            <a:off x="5777051" y="6966957"/>
            <a:ext cx="1104306" cy="314047"/>
          </a:xfrm>
          <a:custGeom>
            <a:avLst/>
            <a:gdLst>
              <a:gd name="connsiteX0" fmla="*/ 390367 w 1104306"/>
              <a:gd name="connsiteY0" fmla="*/ 99557 h 314047"/>
              <a:gd name="connsiteX1" fmla="*/ 826524 w 1104306"/>
              <a:gd name="connsiteY1" fmla="*/ 7734 h 314047"/>
              <a:gd name="connsiteX2" fmla="*/ 1082862 w 1104306"/>
              <a:gd name="connsiteY2" fmla="*/ 7734 h 314047"/>
              <a:gd name="connsiteX3" fmla="*/ 1025473 w 1104306"/>
              <a:gd name="connsiteY3" fmla="*/ 30690 h 314047"/>
              <a:gd name="connsiteX4" fmla="*/ 1101992 w 1104306"/>
              <a:gd name="connsiteY4" fmla="*/ 122512 h 314047"/>
              <a:gd name="connsiteX5" fmla="*/ 918346 w 1104306"/>
              <a:gd name="connsiteY5" fmla="*/ 164598 h 314047"/>
              <a:gd name="connsiteX6" fmla="*/ 876261 w 1104306"/>
              <a:gd name="connsiteY6" fmla="*/ 233465 h 314047"/>
              <a:gd name="connsiteX7" fmla="*/ 505145 w 1104306"/>
              <a:gd name="connsiteY7" fmla="*/ 313810 h 314047"/>
              <a:gd name="connsiteX8" fmla="*/ 325326 w 1104306"/>
              <a:gd name="connsiteY8" fmla="*/ 256420 h 314047"/>
              <a:gd name="connsiteX9" fmla="*/ 121 w 1104306"/>
              <a:gd name="connsiteY9" fmla="*/ 206683 h 314047"/>
              <a:gd name="connsiteX10" fmla="*/ 363585 w 1104306"/>
              <a:gd name="connsiteY10" fmla="*/ 233465 h 314047"/>
              <a:gd name="connsiteX11" fmla="*/ 306196 w 1104306"/>
              <a:gd name="connsiteY11" fmla="*/ 179902 h 314047"/>
              <a:gd name="connsiteX12" fmla="*/ 420974 w 1104306"/>
              <a:gd name="connsiteY12" fmla="*/ 191379 h 314047"/>
              <a:gd name="connsiteX13" fmla="*/ 390367 w 1104306"/>
              <a:gd name="connsiteY13" fmla="*/ 99557 h 31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4306" h="314047">
                <a:moveTo>
                  <a:pt x="390367" y="99557"/>
                </a:moveTo>
                <a:cubicBezTo>
                  <a:pt x="457959" y="68949"/>
                  <a:pt x="711108" y="23038"/>
                  <a:pt x="826524" y="7734"/>
                </a:cubicBezTo>
                <a:cubicBezTo>
                  <a:pt x="941940" y="-7570"/>
                  <a:pt x="1049704" y="3908"/>
                  <a:pt x="1082862" y="7734"/>
                </a:cubicBezTo>
                <a:cubicBezTo>
                  <a:pt x="1116020" y="11560"/>
                  <a:pt x="1022285" y="11560"/>
                  <a:pt x="1025473" y="30690"/>
                </a:cubicBezTo>
                <a:cubicBezTo>
                  <a:pt x="1028661" y="49820"/>
                  <a:pt x="1119846" y="100194"/>
                  <a:pt x="1101992" y="122512"/>
                </a:cubicBezTo>
                <a:cubicBezTo>
                  <a:pt x="1084138" y="144830"/>
                  <a:pt x="955968" y="146106"/>
                  <a:pt x="918346" y="164598"/>
                </a:cubicBezTo>
                <a:cubicBezTo>
                  <a:pt x="880724" y="183090"/>
                  <a:pt x="945128" y="208596"/>
                  <a:pt x="876261" y="233465"/>
                </a:cubicBezTo>
                <a:cubicBezTo>
                  <a:pt x="807394" y="258334"/>
                  <a:pt x="596967" y="309984"/>
                  <a:pt x="505145" y="313810"/>
                </a:cubicBezTo>
                <a:cubicBezTo>
                  <a:pt x="413323" y="317636"/>
                  <a:pt x="409497" y="274275"/>
                  <a:pt x="325326" y="256420"/>
                </a:cubicBezTo>
                <a:cubicBezTo>
                  <a:pt x="241155" y="238566"/>
                  <a:pt x="-6256" y="210509"/>
                  <a:pt x="121" y="206683"/>
                </a:cubicBezTo>
                <a:cubicBezTo>
                  <a:pt x="6497" y="202857"/>
                  <a:pt x="312573" y="237928"/>
                  <a:pt x="363585" y="233465"/>
                </a:cubicBezTo>
                <a:cubicBezTo>
                  <a:pt x="414597" y="229002"/>
                  <a:pt x="296631" y="186916"/>
                  <a:pt x="306196" y="179902"/>
                </a:cubicBezTo>
                <a:cubicBezTo>
                  <a:pt x="315761" y="172888"/>
                  <a:pt x="404395" y="201582"/>
                  <a:pt x="420974" y="191379"/>
                </a:cubicBezTo>
                <a:cubicBezTo>
                  <a:pt x="437553" y="181176"/>
                  <a:pt x="322775" y="130165"/>
                  <a:pt x="390367" y="9955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019F2067-D63C-5D89-2A0E-BC7762D1B9E9}"/>
              </a:ext>
            </a:extLst>
          </p:cNvPr>
          <p:cNvSpPr/>
          <p:nvPr/>
        </p:nvSpPr>
        <p:spPr>
          <a:xfrm>
            <a:off x="5281454" y="7027520"/>
            <a:ext cx="1572513" cy="470191"/>
          </a:xfrm>
          <a:custGeom>
            <a:avLst/>
            <a:gdLst>
              <a:gd name="connsiteX0" fmla="*/ 13649 w 1572513"/>
              <a:gd name="connsiteY0" fmla="*/ 8386 h 470191"/>
              <a:gd name="connsiteX1" fmla="*/ 71038 w 1572513"/>
              <a:gd name="connsiteY1" fmla="*/ 23690 h 470191"/>
              <a:gd name="connsiteX2" fmla="*/ 843878 w 1572513"/>
              <a:gd name="connsiteY2" fmla="*/ 180554 h 470191"/>
              <a:gd name="connsiteX3" fmla="*/ 759708 w 1572513"/>
              <a:gd name="connsiteY3" fmla="*/ 111687 h 470191"/>
              <a:gd name="connsiteX4" fmla="*/ 1142302 w 1572513"/>
              <a:gd name="connsiteY4" fmla="*/ 142294 h 470191"/>
              <a:gd name="connsiteX5" fmla="*/ 1551677 w 1572513"/>
              <a:gd name="connsiteY5" fmla="*/ 54298 h 470191"/>
              <a:gd name="connsiteX6" fmla="*/ 1463681 w 1572513"/>
              <a:gd name="connsiteY6" fmla="*/ 92557 h 470191"/>
              <a:gd name="connsiteX7" fmla="*/ 1570807 w 1572513"/>
              <a:gd name="connsiteY7" fmla="*/ 16038 h 470191"/>
              <a:gd name="connsiteX8" fmla="*/ 1528722 w 1572513"/>
              <a:gd name="connsiteY8" fmla="*/ 123165 h 470191"/>
              <a:gd name="connsiteX9" fmla="*/ 1517244 w 1572513"/>
              <a:gd name="connsiteY9" fmla="*/ 264724 h 470191"/>
              <a:gd name="connsiteX10" fmla="*/ 1176735 w 1572513"/>
              <a:gd name="connsiteY10" fmla="*/ 456021 h 470191"/>
              <a:gd name="connsiteX11" fmla="*/ 1272384 w 1572513"/>
              <a:gd name="connsiteY11" fmla="*/ 456021 h 470191"/>
              <a:gd name="connsiteX12" fmla="*/ 797967 w 1572513"/>
              <a:gd name="connsiteY12" fmla="*/ 444544 h 470191"/>
              <a:gd name="connsiteX13" fmla="*/ 442154 w 1572513"/>
              <a:gd name="connsiteY13" fmla="*/ 302984 h 470191"/>
              <a:gd name="connsiteX14" fmla="*/ 541629 w 1572513"/>
              <a:gd name="connsiteY14" fmla="*/ 302984 h 470191"/>
              <a:gd name="connsiteX15" fmla="*/ 285291 w 1572513"/>
              <a:gd name="connsiteY15" fmla="*/ 199683 h 470191"/>
              <a:gd name="connsiteX16" fmla="*/ 105472 w 1572513"/>
              <a:gd name="connsiteY16" fmla="*/ 119339 h 470191"/>
              <a:gd name="connsiteX17" fmla="*/ 377113 w 1572513"/>
              <a:gd name="connsiteY17" fmla="*/ 176728 h 470191"/>
              <a:gd name="connsiteX18" fmla="*/ 13649 w 1572513"/>
              <a:gd name="connsiteY18" fmla="*/ 8386 h 4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2513" h="470191">
                <a:moveTo>
                  <a:pt x="13649" y="8386"/>
                </a:moveTo>
                <a:cubicBezTo>
                  <a:pt x="-37363" y="-17120"/>
                  <a:pt x="71038" y="23690"/>
                  <a:pt x="71038" y="23690"/>
                </a:cubicBezTo>
                <a:cubicBezTo>
                  <a:pt x="209410" y="52385"/>
                  <a:pt x="729100" y="165888"/>
                  <a:pt x="843878" y="180554"/>
                </a:cubicBezTo>
                <a:cubicBezTo>
                  <a:pt x="958656" y="195220"/>
                  <a:pt x="709971" y="118064"/>
                  <a:pt x="759708" y="111687"/>
                </a:cubicBezTo>
                <a:cubicBezTo>
                  <a:pt x="809445" y="105310"/>
                  <a:pt x="1010307" y="151859"/>
                  <a:pt x="1142302" y="142294"/>
                </a:cubicBezTo>
                <a:cubicBezTo>
                  <a:pt x="1274297" y="132729"/>
                  <a:pt x="1498114" y="62588"/>
                  <a:pt x="1551677" y="54298"/>
                </a:cubicBezTo>
                <a:cubicBezTo>
                  <a:pt x="1605240" y="46008"/>
                  <a:pt x="1460493" y="98934"/>
                  <a:pt x="1463681" y="92557"/>
                </a:cubicBezTo>
                <a:cubicBezTo>
                  <a:pt x="1466869" y="86180"/>
                  <a:pt x="1559967" y="10937"/>
                  <a:pt x="1570807" y="16038"/>
                </a:cubicBezTo>
                <a:cubicBezTo>
                  <a:pt x="1581647" y="21139"/>
                  <a:pt x="1537649" y="81717"/>
                  <a:pt x="1528722" y="123165"/>
                </a:cubicBezTo>
                <a:cubicBezTo>
                  <a:pt x="1519795" y="164613"/>
                  <a:pt x="1575908" y="209248"/>
                  <a:pt x="1517244" y="264724"/>
                </a:cubicBezTo>
                <a:cubicBezTo>
                  <a:pt x="1458580" y="320200"/>
                  <a:pt x="1217545" y="424138"/>
                  <a:pt x="1176735" y="456021"/>
                </a:cubicBezTo>
                <a:cubicBezTo>
                  <a:pt x="1135925" y="487904"/>
                  <a:pt x="1272384" y="456021"/>
                  <a:pt x="1272384" y="456021"/>
                </a:cubicBezTo>
                <a:cubicBezTo>
                  <a:pt x="1209256" y="454108"/>
                  <a:pt x="936339" y="470050"/>
                  <a:pt x="797967" y="444544"/>
                </a:cubicBezTo>
                <a:cubicBezTo>
                  <a:pt x="659595" y="419038"/>
                  <a:pt x="484877" y="326577"/>
                  <a:pt x="442154" y="302984"/>
                </a:cubicBezTo>
                <a:cubicBezTo>
                  <a:pt x="399431" y="279391"/>
                  <a:pt x="567773" y="320201"/>
                  <a:pt x="541629" y="302984"/>
                </a:cubicBezTo>
                <a:cubicBezTo>
                  <a:pt x="515485" y="285767"/>
                  <a:pt x="357984" y="230291"/>
                  <a:pt x="285291" y="199683"/>
                </a:cubicBezTo>
                <a:cubicBezTo>
                  <a:pt x="212598" y="169076"/>
                  <a:pt x="90168" y="123165"/>
                  <a:pt x="105472" y="119339"/>
                </a:cubicBezTo>
                <a:cubicBezTo>
                  <a:pt x="120776" y="115513"/>
                  <a:pt x="394330" y="192032"/>
                  <a:pt x="377113" y="176728"/>
                </a:cubicBezTo>
                <a:cubicBezTo>
                  <a:pt x="359896" y="161424"/>
                  <a:pt x="64661" y="33892"/>
                  <a:pt x="13649" y="838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円/楕円 1376">
            <a:extLst>
              <a:ext uri="{FF2B5EF4-FFF2-40B4-BE49-F238E27FC236}">
                <a16:creationId xmlns:a16="http://schemas.microsoft.com/office/drawing/2014/main" id="{F1671B82-3AEF-61CD-169F-D1728295F85E}"/>
              </a:ext>
            </a:extLst>
          </p:cNvPr>
          <p:cNvSpPr/>
          <p:nvPr/>
        </p:nvSpPr>
        <p:spPr>
          <a:xfrm>
            <a:off x="6221273" y="7282912"/>
            <a:ext cx="89626" cy="896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円/楕円 1377">
            <a:extLst>
              <a:ext uri="{FF2B5EF4-FFF2-40B4-BE49-F238E27FC236}">
                <a16:creationId xmlns:a16="http://schemas.microsoft.com/office/drawing/2014/main" id="{F2DAA311-6C5B-020C-2E03-F71C45EE9C36}"/>
              </a:ext>
            </a:extLst>
          </p:cNvPr>
          <p:cNvSpPr/>
          <p:nvPr/>
        </p:nvSpPr>
        <p:spPr>
          <a:xfrm>
            <a:off x="6547256" y="7041560"/>
            <a:ext cx="89626" cy="896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42B34798-A025-E681-4D9A-D2E2D32351F9}"/>
              </a:ext>
            </a:extLst>
          </p:cNvPr>
          <p:cNvSpPr/>
          <p:nvPr/>
        </p:nvSpPr>
        <p:spPr>
          <a:xfrm>
            <a:off x="6400426" y="7158090"/>
            <a:ext cx="345666" cy="104080"/>
          </a:xfrm>
          <a:custGeom>
            <a:avLst/>
            <a:gdLst>
              <a:gd name="connsiteX0" fmla="*/ 4200 w 345666"/>
              <a:gd name="connsiteY0" fmla="*/ 95895 h 104080"/>
              <a:gd name="connsiteX1" fmla="*/ 340883 w 345666"/>
              <a:gd name="connsiteY1" fmla="*/ 246 h 104080"/>
              <a:gd name="connsiteX2" fmla="*/ 199323 w 345666"/>
              <a:gd name="connsiteY2" fmla="*/ 69113 h 104080"/>
              <a:gd name="connsiteX3" fmla="*/ 153412 w 345666"/>
              <a:gd name="connsiteY3" fmla="*/ 95895 h 104080"/>
              <a:gd name="connsiteX4" fmla="*/ 4200 w 345666"/>
              <a:gd name="connsiteY4" fmla="*/ 95895 h 10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6" h="104080">
                <a:moveTo>
                  <a:pt x="4200" y="95895"/>
                </a:moveTo>
                <a:cubicBezTo>
                  <a:pt x="35445" y="79953"/>
                  <a:pt x="308363" y="4710"/>
                  <a:pt x="340883" y="246"/>
                </a:cubicBezTo>
                <a:cubicBezTo>
                  <a:pt x="373404" y="-4218"/>
                  <a:pt x="230568" y="53171"/>
                  <a:pt x="199323" y="69113"/>
                </a:cubicBezTo>
                <a:cubicBezTo>
                  <a:pt x="168078" y="85055"/>
                  <a:pt x="181469" y="91431"/>
                  <a:pt x="153412" y="95895"/>
                </a:cubicBezTo>
                <a:cubicBezTo>
                  <a:pt x="125355" y="100359"/>
                  <a:pt x="-27045" y="111837"/>
                  <a:pt x="4200" y="958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35C53D0E-BF27-6A59-14B3-32C0E9219C4A}"/>
              </a:ext>
            </a:extLst>
          </p:cNvPr>
          <p:cNvSpPr/>
          <p:nvPr/>
        </p:nvSpPr>
        <p:spPr>
          <a:xfrm>
            <a:off x="5837772" y="7242029"/>
            <a:ext cx="304541" cy="102210"/>
          </a:xfrm>
          <a:custGeom>
            <a:avLst/>
            <a:gdLst>
              <a:gd name="connsiteX0" fmla="*/ 615 w 304541"/>
              <a:gd name="connsiteY0" fmla="*/ 478 h 102210"/>
              <a:gd name="connsiteX1" fmla="*/ 276082 w 304541"/>
              <a:gd name="connsiteY1" fmla="*/ 99953 h 102210"/>
              <a:gd name="connsiteX2" fmla="*/ 287560 w 304541"/>
              <a:gd name="connsiteY2" fmla="*/ 69345 h 102210"/>
              <a:gd name="connsiteX3" fmla="*/ 203390 w 304541"/>
              <a:gd name="connsiteY3" fmla="*/ 61693 h 102210"/>
              <a:gd name="connsiteX4" fmla="*/ 615 w 304541"/>
              <a:gd name="connsiteY4" fmla="*/ 478 h 10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541" h="102210">
                <a:moveTo>
                  <a:pt x="615" y="478"/>
                </a:moveTo>
                <a:cubicBezTo>
                  <a:pt x="12730" y="6855"/>
                  <a:pt x="228258" y="88475"/>
                  <a:pt x="276082" y="99953"/>
                </a:cubicBezTo>
                <a:cubicBezTo>
                  <a:pt x="323906" y="111431"/>
                  <a:pt x="299675" y="75722"/>
                  <a:pt x="287560" y="69345"/>
                </a:cubicBezTo>
                <a:cubicBezTo>
                  <a:pt x="275445" y="62968"/>
                  <a:pt x="248026" y="69983"/>
                  <a:pt x="203390" y="61693"/>
                </a:cubicBezTo>
                <a:cubicBezTo>
                  <a:pt x="158754" y="53404"/>
                  <a:pt x="-11500" y="-5899"/>
                  <a:pt x="615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74B9E048-2E14-F3D0-4DE9-B166707BCEDE}"/>
              </a:ext>
            </a:extLst>
          </p:cNvPr>
          <p:cNvSpPr/>
          <p:nvPr/>
        </p:nvSpPr>
        <p:spPr>
          <a:xfrm>
            <a:off x="5849703" y="7074166"/>
            <a:ext cx="427505" cy="38352"/>
          </a:xfrm>
          <a:custGeom>
            <a:avLst/>
            <a:gdLst>
              <a:gd name="connsiteX0" fmla="*/ 161 w 427505"/>
              <a:gd name="connsiteY0" fmla="*/ 34433 h 38352"/>
              <a:gd name="connsiteX1" fmla="*/ 329192 w 427505"/>
              <a:gd name="connsiteY1" fmla="*/ 11478 h 38352"/>
              <a:gd name="connsiteX2" fmla="*/ 421015 w 427505"/>
              <a:gd name="connsiteY2" fmla="*/ 38259 h 38352"/>
              <a:gd name="connsiteX3" fmla="*/ 375104 w 427505"/>
              <a:gd name="connsiteY3" fmla="*/ 0 h 38352"/>
              <a:gd name="connsiteX4" fmla="*/ 161 w 427505"/>
              <a:gd name="connsiteY4" fmla="*/ 34433 h 3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505" h="38352">
                <a:moveTo>
                  <a:pt x="161" y="34433"/>
                </a:moveTo>
                <a:cubicBezTo>
                  <a:pt x="-7491" y="36346"/>
                  <a:pt x="259050" y="10840"/>
                  <a:pt x="329192" y="11478"/>
                </a:cubicBezTo>
                <a:cubicBezTo>
                  <a:pt x="399334" y="12116"/>
                  <a:pt x="413363" y="40172"/>
                  <a:pt x="421015" y="38259"/>
                </a:cubicBezTo>
                <a:cubicBezTo>
                  <a:pt x="428667" y="36346"/>
                  <a:pt x="442058" y="0"/>
                  <a:pt x="375104" y="0"/>
                </a:cubicBezTo>
                <a:cubicBezTo>
                  <a:pt x="308150" y="0"/>
                  <a:pt x="7813" y="32520"/>
                  <a:pt x="161" y="344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9DD480E4-F4D1-89AD-F9E4-F1CAFEAF137D}"/>
              </a:ext>
            </a:extLst>
          </p:cNvPr>
          <p:cNvSpPr/>
          <p:nvPr/>
        </p:nvSpPr>
        <p:spPr>
          <a:xfrm>
            <a:off x="6635460" y="2943523"/>
            <a:ext cx="1137363" cy="4086902"/>
          </a:xfrm>
          <a:custGeom>
            <a:avLst/>
            <a:gdLst>
              <a:gd name="connsiteX0" fmla="*/ 471 w 1137363"/>
              <a:gd name="connsiteY0" fmla="*/ 8683 h 4086902"/>
              <a:gd name="connsiteX1" fmla="*/ 627489 w 1137363"/>
              <a:gd name="connsiteY1" fmla="*/ 1746043 h 4086902"/>
              <a:gd name="connsiteX2" fmla="*/ 627489 w 1137363"/>
              <a:gd name="connsiteY2" fmla="*/ 1550100 h 4086902"/>
              <a:gd name="connsiteX3" fmla="*/ 927934 w 1137363"/>
              <a:gd name="connsiteY3" fmla="*/ 2503688 h 4086902"/>
              <a:gd name="connsiteX4" fmla="*/ 940997 w 1137363"/>
              <a:gd name="connsiteY4" fmla="*/ 3143768 h 4086902"/>
              <a:gd name="connsiteX5" fmla="*/ 954060 w 1137363"/>
              <a:gd name="connsiteY5" fmla="*/ 2960888 h 4086902"/>
              <a:gd name="connsiteX6" fmla="*/ 614426 w 1137363"/>
              <a:gd name="connsiteY6" fmla="*/ 4084294 h 4086902"/>
              <a:gd name="connsiteX7" fmla="*/ 967123 w 1137363"/>
              <a:gd name="connsiteY7" fmla="*/ 3235208 h 4086902"/>
              <a:gd name="connsiteX8" fmla="*/ 1110814 w 1137363"/>
              <a:gd name="connsiteY8" fmla="*/ 2111803 h 4086902"/>
              <a:gd name="connsiteX9" fmla="*/ 444609 w 1137363"/>
              <a:gd name="connsiteY9" fmla="*/ 505071 h 4086902"/>
              <a:gd name="connsiteX10" fmla="*/ 522986 w 1137363"/>
              <a:gd name="connsiteY10" fmla="*/ 1053711 h 4086902"/>
              <a:gd name="connsiteX11" fmla="*/ 471 w 1137363"/>
              <a:gd name="connsiteY11" fmla="*/ 8683 h 408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7363" h="4086902">
                <a:moveTo>
                  <a:pt x="471" y="8683"/>
                </a:moveTo>
                <a:cubicBezTo>
                  <a:pt x="17888" y="124072"/>
                  <a:pt x="522986" y="1489140"/>
                  <a:pt x="627489" y="1746043"/>
                </a:cubicBezTo>
                <a:cubicBezTo>
                  <a:pt x="731992" y="2002946"/>
                  <a:pt x="577415" y="1423826"/>
                  <a:pt x="627489" y="1550100"/>
                </a:cubicBezTo>
                <a:cubicBezTo>
                  <a:pt x="677563" y="1676374"/>
                  <a:pt x="875683" y="2238077"/>
                  <a:pt x="927934" y="2503688"/>
                </a:cubicBezTo>
                <a:cubicBezTo>
                  <a:pt x="980185" y="2769299"/>
                  <a:pt x="936643" y="3067568"/>
                  <a:pt x="940997" y="3143768"/>
                </a:cubicBezTo>
                <a:cubicBezTo>
                  <a:pt x="945351" y="3219968"/>
                  <a:pt x="1008489" y="2804134"/>
                  <a:pt x="954060" y="2960888"/>
                </a:cubicBezTo>
                <a:cubicBezTo>
                  <a:pt x="899632" y="3117642"/>
                  <a:pt x="612249" y="4038574"/>
                  <a:pt x="614426" y="4084294"/>
                </a:cubicBezTo>
                <a:cubicBezTo>
                  <a:pt x="616603" y="4130014"/>
                  <a:pt x="884392" y="3563956"/>
                  <a:pt x="967123" y="3235208"/>
                </a:cubicBezTo>
                <a:cubicBezTo>
                  <a:pt x="1049854" y="2906460"/>
                  <a:pt x="1197900" y="2566826"/>
                  <a:pt x="1110814" y="2111803"/>
                </a:cubicBezTo>
                <a:cubicBezTo>
                  <a:pt x="1023728" y="1656780"/>
                  <a:pt x="542580" y="681420"/>
                  <a:pt x="444609" y="505071"/>
                </a:cubicBezTo>
                <a:cubicBezTo>
                  <a:pt x="346638" y="328722"/>
                  <a:pt x="592655" y="1142974"/>
                  <a:pt x="522986" y="1053711"/>
                </a:cubicBezTo>
                <a:cubicBezTo>
                  <a:pt x="453317" y="964448"/>
                  <a:pt x="-16946" y="-106706"/>
                  <a:pt x="471" y="868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981F889-BE22-CA06-D103-9E99AD6FF1B7}"/>
              </a:ext>
            </a:extLst>
          </p:cNvPr>
          <p:cNvSpPr/>
          <p:nvPr/>
        </p:nvSpPr>
        <p:spPr>
          <a:xfrm>
            <a:off x="3588819" y="4969599"/>
            <a:ext cx="2474176" cy="3740041"/>
          </a:xfrm>
          <a:custGeom>
            <a:avLst/>
            <a:gdLst>
              <a:gd name="connsiteX0" fmla="*/ 343101 w 2474176"/>
              <a:gd name="connsiteY0" fmla="*/ 216355 h 3740041"/>
              <a:gd name="connsiteX1" fmla="*/ 395352 w 2474176"/>
              <a:gd name="connsiteY1" fmla="*/ 1457327 h 3740041"/>
              <a:gd name="connsiteX2" fmla="*/ 1087684 w 2474176"/>
              <a:gd name="connsiteY2" fmla="*/ 2998744 h 3740041"/>
              <a:gd name="connsiteX3" fmla="*/ 1048495 w 2474176"/>
              <a:gd name="connsiteY3" fmla="*/ 2815864 h 3740041"/>
              <a:gd name="connsiteX4" fmla="*/ 2446221 w 2474176"/>
              <a:gd name="connsiteY4" fmla="*/ 3717201 h 3740041"/>
              <a:gd name="connsiteX5" fmla="*/ 1845330 w 2474176"/>
              <a:gd name="connsiteY5" fmla="*/ 3351441 h 3740041"/>
              <a:gd name="connsiteX6" fmla="*/ 225535 w 2474176"/>
              <a:gd name="connsiteY6" fmla="*/ 2084344 h 3740041"/>
              <a:gd name="connsiteX7" fmla="*/ 29592 w 2474176"/>
              <a:gd name="connsiteY7" fmla="*/ 46538 h 3740041"/>
              <a:gd name="connsiteX8" fmla="*/ 29592 w 2474176"/>
              <a:gd name="connsiteY8" fmla="*/ 621304 h 3740041"/>
              <a:gd name="connsiteX9" fmla="*/ 343101 w 2474176"/>
              <a:gd name="connsiteY9" fmla="*/ 216355 h 374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4176" h="3740041">
                <a:moveTo>
                  <a:pt x="343101" y="216355"/>
                </a:moveTo>
                <a:cubicBezTo>
                  <a:pt x="404061" y="355692"/>
                  <a:pt x="271255" y="993596"/>
                  <a:pt x="395352" y="1457327"/>
                </a:cubicBezTo>
                <a:cubicBezTo>
                  <a:pt x="519449" y="1921058"/>
                  <a:pt x="978827" y="2772321"/>
                  <a:pt x="1087684" y="2998744"/>
                </a:cubicBezTo>
                <a:cubicBezTo>
                  <a:pt x="1196541" y="3225167"/>
                  <a:pt x="822072" y="2696121"/>
                  <a:pt x="1048495" y="2815864"/>
                </a:cubicBezTo>
                <a:cubicBezTo>
                  <a:pt x="1274918" y="2935607"/>
                  <a:pt x="2313415" y="3627938"/>
                  <a:pt x="2446221" y="3717201"/>
                </a:cubicBezTo>
                <a:cubicBezTo>
                  <a:pt x="2579027" y="3806464"/>
                  <a:pt x="2215444" y="3623584"/>
                  <a:pt x="1845330" y="3351441"/>
                </a:cubicBezTo>
                <a:cubicBezTo>
                  <a:pt x="1475216" y="3079298"/>
                  <a:pt x="528158" y="2635161"/>
                  <a:pt x="225535" y="2084344"/>
                </a:cubicBezTo>
                <a:cubicBezTo>
                  <a:pt x="-77088" y="1533527"/>
                  <a:pt x="62249" y="290378"/>
                  <a:pt x="29592" y="46538"/>
                </a:cubicBezTo>
                <a:cubicBezTo>
                  <a:pt x="-3065" y="-197302"/>
                  <a:pt x="-16128" y="595178"/>
                  <a:pt x="29592" y="621304"/>
                </a:cubicBezTo>
                <a:cubicBezTo>
                  <a:pt x="75312" y="647430"/>
                  <a:pt x="282141" y="77018"/>
                  <a:pt x="343101" y="21635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8ABF7A0B-9210-F1EC-362E-CFA249E66771}"/>
              </a:ext>
            </a:extLst>
          </p:cNvPr>
          <p:cNvSpPr/>
          <p:nvPr/>
        </p:nvSpPr>
        <p:spPr>
          <a:xfrm>
            <a:off x="6279864" y="5354166"/>
            <a:ext cx="1395350" cy="3389730"/>
          </a:xfrm>
          <a:custGeom>
            <a:avLst/>
            <a:gdLst>
              <a:gd name="connsiteX0" fmla="*/ 1283530 w 1395350"/>
              <a:gd name="connsiteY0" fmla="*/ 1605 h 3389730"/>
              <a:gd name="connsiteX1" fmla="*/ 787142 w 1395350"/>
              <a:gd name="connsiteY1" fmla="*/ 2078600 h 3389730"/>
              <a:gd name="connsiteX2" fmla="*/ 839393 w 1395350"/>
              <a:gd name="connsiteY2" fmla="*/ 1752028 h 3389730"/>
              <a:gd name="connsiteX3" fmla="*/ 29496 w 1395350"/>
              <a:gd name="connsiteY3" fmla="*/ 3332634 h 3389730"/>
              <a:gd name="connsiteX4" fmla="*/ 290753 w 1395350"/>
              <a:gd name="connsiteY4" fmla="*/ 2875434 h 3389730"/>
              <a:gd name="connsiteX5" fmla="*/ 1361907 w 1395350"/>
              <a:gd name="connsiteY5" fmla="*/ 1294828 h 3389730"/>
              <a:gd name="connsiteX6" fmla="*/ 1139839 w 1395350"/>
              <a:gd name="connsiteY6" fmla="*/ 1725903 h 3389730"/>
              <a:gd name="connsiteX7" fmla="*/ 1283530 w 1395350"/>
              <a:gd name="connsiteY7" fmla="*/ 1605 h 338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5350" h="3389730">
                <a:moveTo>
                  <a:pt x="1283530" y="1605"/>
                </a:moveTo>
                <a:cubicBezTo>
                  <a:pt x="1224747" y="60388"/>
                  <a:pt x="861165" y="1786863"/>
                  <a:pt x="787142" y="2078600"/>
                </a:cubicBezTo>
                <a:cubicBezTo>
                  <a:pt x="713119" y="2370337"/>
                  <a:pt x="965667" y="1543022"/>
                  <a:pt x="839393" y="1752028"/>
                </a:cubicBezTo>
                <a:cubicBezTo>
                  <a:pt x="713119" y="1961034"/>
                  <a:pt x="120936" y="3145400"/>
                  <a:pt x="29496" y="3332634"/>
                </a:cubicBezTo>
                <a:cubicBezTo>
                  <a:pt x="-61944" y="3519868"/>
                  <a:pt x="68685" y="3215068"/>
                  <a:pt x="290753" y="2875434"/>
                </a:cubicBezTo>
                <a:cubicBezTo>
                  <a:pt x="512821" y="2535800"/>
                  <a:pt x="1220393" y="1486416"/>
                  <a:pt x="1361907" y="1294828"/>
                </a:cubicBezTo>
                <a:cubicBezTo>
                  <a:pt x="1503421" y="1103240"/>
                  <a:pt x="1150725" y="1934908"/>
                  <a:pt x="1139839" y="1725903"/>
                </a:cubicBezTo>
                <a:cubicBezTo>
                  <a:pt x="1128953" y="1516898"/>
                  <a:pt x="1342313" y="-57178"/>
                  <a:pt x="1283530" y="160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F5D734D3-1B94-732C-BCB6-92223F7876C9}"/>
              </a:ext>
            </a:extLst>
          </p:cNvPr>
          <p:cNvSpPr/>
          <p:nvPr/>
        </p:nvSpPr>
        <p:spPr>
          <a:xfrm>
            <a:off x="5204876" y="2504674"/>
            <a:ext cx="2129235" cy="1431940"/>
          </a:xfrm>
          <a:custGeom>
            <a:avLst/>
            <a:gdLst>
              <a:gd name="connsiteX0" fmla="*/ 7204 w 2129235"/>
              <a:gd name="connsiteY0" fmla="*/ 3395 h 1431940"/>
              <a:gd name="connsiteX1" fmla="*/ 1535558 w 2129235"/>
              <a:gd name="connsiteY1" fmla="*/ 721852 h 1431940"/>
              <a:gd name="connsiteX2" fmla="*/ 1339615 w 2129235"/>
              <a:gd name="connsiteY2" fmla="*/ 538972 h 1431940"/>
              <a:gd name="connsiteX3" fmla="*/ 2123387 w 2129235"/>
              <a:gd name="connsiteY3" fmla="*/ 1427246 h 1431940"/>
              <a:gd name="connsiteX4" fmla="*/ 1640061 w 2129235"/>
              <a:gd name="connsiteY4" fmla="*/ 852480 h 1431940"/>
              <a:gd name="connsiteX5" fmla="*/ 608095 w 2129235"/>
              <a:gd name="connsiteY5" fmla="*/ 42583 h 1431940"/>
              <a:gd name="connsiteX6" fmla="*/ 947730 w 2129235"/>
              <a:gd name="connsiteY6" fmla="*/ 434469 h 1431940"/>
              <a:gd name="connsiteX7" fmla="*/ 7204 w 2129235"/>
              <a:gd name="connsiteY7" fmla="*/ 3395 h 143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9235" h="1431940">
                <a:moveTo>
                  <a:pt x="7204" y="3395"/>
                </a:moveTo>
                <a:cubicBezTo>
                  <a:pt x="105175" y="51292"/>
                  <a:pt x="1313490" y="632589"/>
                  <a:pt x="1535558" y="721852"/>
                </a:cubicBezTo>
                <a:cubicBezTo>
                  <a:pt x="1757627" y="811115"/>
                  <a:pt x="1241644" y="421406"/>
                  <a:pt x="1339615" y="538972"/>
                </a:cubicBezTo>
                <a:cubicBezTo>
                  <a:pt x="1437586" y="656538"/>
                  <a:pt x="2073313" y="1374995"/>
                  <a:pt x="2123387" y="1427246"/>
                </a:cubicBezTo>
                <a:cubicBezTo>
                  <a:pt x="2173461" y="1479497"/>
                  <a:pt x="1892610" y="1083257"/>
                  <a:pt x="1640061" y="852480"/>
                </a:cubicBezTo>
                <a:cubicBezTo>
                  <a:pt x="1387512" y="621703"/>
                  <a:pt x="723483" y="112251"/>
                  <a:pt x="608095" y="42583"/>
                </a:cubicBezTo>
                <a:cubicBezTo>
                  <a:pt x="492707" y="-27085"/>
                  <a:pt x="1054410" y="438823"/>
                  <a:pt x="947730" y="434469"/>
                </a:cubicBezTo>
                <a:cubicBezTo>
                  <a:pt x="841050" y="430115"/>
                  <a:pt x="-90767" y="-44502"/>
                  <a:pt x="7204" y="339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85D90B3C-B819-F028-96F8-3C9EB4E787BE}"/>
              </a:ext>
            </a:extLst>
          </p:cNvPr>
          <p:cNvSpPr/>
          <p:nvPr/>
        </p:nvSpPr>
        <p:spPr>
          <a:xfrm>
            <a:off x="4717674" y="2356742"/>
            <a:ext cx="1547574" cy="1082701"/>
          </a:xfrm>
          <a:custGeom>
            <a:avLst/>
            <a:gdLst>
              <a:gd name="connsiteX0" fmla="*/ 24143 w 1547574"/>
              <a:gd name="connsiteY0" fmla="*/ 1078789 h 1082701"/>
              <a:gd name="connsiteX1" fmla="*/ 1513309 w 1547574"/>
              <a:gd name="connsiteY1" fmla="*/ 33761 h 1082701"/>
              <a:gd name="connsiteX2" fmla="*/ 990795 w 1547574"/>
              <a:gd name="connsiteY2" fmla="*/ 295018 h 1082701"/>
              <a:gd name="connsiteX3" fmla="*/ 89457 w 1547574"/>
              <a:gd name="connsiteY3" fmla="*/ 686904 h 1082701"/>
              <a:gd name="connsiteX4" fmla="*/ 559720 w 1547574"/>
              <a:gd name="connsiteY4" fmla="*/ 399521 h 1082701"/>
              <a:gd name="connsiteX5" fmla="*/ 24143 w 1547574"/>
              <a:gd name="connsiteY5" fmla="*/ 1078789 h 108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7574" h="1082701">
                <a:moveTo>
                  <a:pt x="24143" y="1078789"/>
                </a:moveTo>
                <a:cubicBezTo>
                  <a:pt x="183074" y="1017829"/>
                  <a:pt x="1352200" y="164390"/>
                  <a:pt x="1513309" y="33761"/>
                </a:cubicBezTo>
                <a:cubicBezTo>
                  <a:pt x="1674418" y="-96868"/>
                  <a:pt x="1228104" y="186161"/>
                  <a:pt x="990795" y="295018"/>
                </a:cubicBezTo>
                <a:cubicBezTo>
                  <a:pt x="753486" y="403875"/>
                  <a:pt x="161303" y="669487"/>
                  <a:pt x="89457" y="686904"/>
                </a:cubicBezTo>
                <a:cubicBezTo>
                  <a:pt x="17611" y="704321"/>
                  <a:pt x="577137" y="329852"/>
                  <a:pt x="559720" y="399521"/>
                </a:cubicBezTo>
                <a:cubicBezTo>
                  <a:pt x="542303" y="469190"/>
                  <a:pt x="-134788" y="1139749"/>
                  <a:pt x="24143" y="107878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4C47504-99BC-3D60-89BE-446F98E581D5}"/>
              </a:ext>
            </a:extLst>
          </p:cNvPr>
          <p:cNvSpPr/>
          <p:nvPr/>
        </p:nvSpPr>
        <p:spPr>
          <a:xfrm>
            <a:off x="4641613" y="7461591"/>
            <a:ext cx="1585576" cy="1498717"/>
          </a:xfrm>
          <a:custGeom>
            <a:avLst/>
            <a:gdLst>
              <a:gd name="connsiteX0" fmla="*/ 100204 w 1585576"/>
              <a:gd name="connsiteY0" fmla="*/ 49552 h 1498717"/>
              <a:gd name="connsiteX1" fmla="*/ 1484867 w 1585576"/>
              <a:gd name="connsiteY1" fmla="*/ 1408089 h 1498717"/>
              <a:gd name="connsiteX2" fmla="*/ 1341176 w 1585576"/>
              <a:gd name="connsiteY2" fmla="*/ 1264398 h 1498717"/>
              <a:gd name="connsiteX3" fmla="*/ 243896 w 1585576"/>
              <a:gd name="connsiteY3" fmla="*/ 389186 h 1498717"/>
              <a:gd name="connsiteX4" fmla="*/ 100204 w 1585576"/>
              <a:gd name="connsiteY4" fmla="*/ 49552 h 149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576" h="1498717">
                <a:moveTo>
                  <a:pt x="100204" y="49552"/>
                </a:moveTo>
                <a:cubicBezTo>
                  <a:pt x="307033" y="219369"/>
                  <a:pt x="1278038" y="1205615"/>
                  <a:pt x="1484867" y="1408089"/>
                </a:cubicBezTo>
                <a:cubicBezTo>
                  <a:pt x="1691696" y="1610563"/>
                  <a:pt x="1548005" y="1434215"/>
                  <a:pt x="1341176" y="1264398"/>
                </a:cubicBezTo>
                <a:cubicBezTo>
                  <a:pt x="1134347" y="1094581"/>
                  <a:pt x="448547" y="593837"/>
                  <a:pt x="243896" y="389186"/>
                </a:cubicBezTo>
                <a:cubicBezTo>
                  <a:pt x="39245" y="184535"/>
                  <a:pt x="-106625" y="-120265"/>
                  <a:pt x="100204" y="4955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53E444EE-0D44-08A3-018C-40759718E25D}"/>
              </a:ext>
            </a:extLst>
          </p:cNvPr>
          <p:cNvSpPr/>
          <p:nvPr/>
        </p:nvSpPr>
        <p:spPr>
          <a:xfrm>
            <a:off x="5842836" y="7259778"/>
            <a:ext cx="1492778" cy="1735711"/>
          </a:xfrm>
          <a:custGeom>
            <a:avLst/>
            <a:gdLst>
              <a:gd name="connsiteX0" fmla="*/ 1459301 w 1492778"/>
              <a:gd name="connsiteY0" fmla="*/ 42359 h 1735711"/>
              <a:gd name="connsiteX1" fmla="*/ 479587 w 1492778"/>
              <a:gd name="connsiteY1" fmla="*/ 1427022 h 1735711"/>
              <a:gd name="connsiteX2" fmla="*/ 61575 w 1492778"/>
              <a:gd name="connsiteY2" fmla="*/ 1714405 h 1735711"/>
              <a:gd name="connsiteX3" fmla="*/ 466524 w 1492778"/>
              <a:gd name="connsiteY3" fmla="*/ 1048199 h 1735711"/>
              <a:gd name="connsiteX4" fmla="*/ 401210 w 1492778"/>
              <a:gd name="connsiteY4" fmla="*/ 1113513 h 1735711"/>
              <a:gd name="connsiteX5" fmla="*/ 22387 w 1492778"/>
              <a:gd name="connsiteY5" fmla="*/ 1557651 h 1735711"/>
              <a:gd name="connsiteX6" fmla="*/ 1145793 w 1492778"/>
              <a:gd name="connsiteY6" fmla="*/ 460371 h 1735711"/>
              <a:gd name="connsiteX7" fmla="*/ 1459301 w 1492778"/>
              <a:gd name="connsiteY7" fmla="*/ 42359 h 17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778" h="1735711">
                <a:moveTo>
                  <a:pt x="1459301" y="42359"/>
                </a:moveTo>
                <a:cubicBezTo>
                  <a:pt x="1348267" y="203467"/>
                  <a:pt x="712541" y="1148348"/>
                  <a:pt x="479587" y="1427022"/>
                </a:cubicBezTo>
                <a:cubicBezTo>
                  <a:pt x="246633" y="1705696"/>
                  <a:pt x="63752" y="1777542"/>
                  <a:pt x="61575" y="1714405"/>
                </a:cubicBezTo>
                <a:cubicBezTo>
                  <a:pt x="59398" y="1651268"/>
                  <a:pt x="409918" y="1148348"/>
                  <a:pt x="466524" y="1048199"/>
                </a:cubicBezTo>
                <a:cubicBezTo>
                  <a:pt x="523130" y="948050"/>
                  <a:pt x="475233" y="1028604"/>
                  <a:pt x="401210" y="1113513"/>
                </a:cubicBezTo>
                <a:cubicBezTo>
                  <a:pt x="327187" y="1198422"/>
                  <a:pt x="-101710" y="1666508"/>
                  <a:pt x="22387" y="1557651"/>
                </a:cubicBezTo>
                <a:cubicBezTo>
                  <a:pt x="146484" y="1448794"/>
                  <a:pt x="901953" y="706388"/>
                  <a:pt x="1145793" y="460371"/>
                </a:cubicBezTo>
                <a:cubicBezTo>
                  <a:pt x="1389633" y="214354"/>
                  <a:pt x="1570335" y="-118749"/>
                  <a:pt x="1459301" y="4235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E49772BF-CF00-E58F-8148-90382DFCDBB9}"/>
              </a:ext>
            </a:extLst>
          </p:cNvPr>
          <p:cNvSpPr/>
          <p:nvPr/>
        </p:nvSpPr>
        <p:spPr>
          <a:xfrm>
            <a:off x="7423197" y="5720075"/>
            <a:ext cx="61437" cy="240758"/>
          </a:xfrm>
          <a:custGeom>
            <a:avLst/>
            <a:gdLst>
              <a:gd name="connsiteX0" fmla="*/ 376 w 61437"/>
              <a:gd name="connsiteY0" fmla="*/ 3392 h 240758"/>
              <a:gd name="connsiteX1" fmla="*/ 47790 w 61437"/>
              <a:gd name="connsiteY1" fmla="*/ 138858 h 240758"/>
              <a:gd name="connsiteX2" fmla="*/ 13923 w 61437"/>
              <a:gd name="connsiteY2" fmla="*/ 240458 h 240758"/>
              <a:gd name="connsiteX3" fmla="*/ 61336 w 61437"/>
              <a:gd name="connsiteY3" fmla="*/ 165952 h 240758"/>
              <a:gd name="connsiteX4" fmla="*/ 27470 w 61437"/>
              <a:gd name="connsiteY4" fmla="*/ 50805 h 240758"/>
              <a:gd name="connsiteX5" fmla="*/ 376 w 61437"/>
              <a:gd name="connsiteY5" fmla="*/ 3392 h 24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7" h="240758">
                <a:moveTo>
                  <a:pt x="376" y="3392"/>
                </a:moveTo>
                <a:cubicBezTo>
                  <a:pt x="3763" y="18068"/>
                  <a:pt x="45532" y="99347"/>
                  <a:pt x="47790" y="138858"/>
                </a:cubicBezTo>
                <a:cubicBezTo>
                  <a:pt x="50048" y="178369"/>
                  <a:pt x="11665" y="235942"/>
                  <a:pt x="13923" y="240458"/>
                </a:cubicBezTo>
                <a:cubicBezTo>
                  <a:pt x="16181" y="244974"/>
                  <a:pt x="59078" y="197561"/>
                  <a:pt x="61336" y="165952"/>
                </a:cubicBezTo>
                <a:cubicBezTo>
                  <a:pt x="63594" y="134343"/>
                  <a:pt x="27470" y="50805"/>
                  <a:pt x="27470" y="50805"/>
                </a:cubicBezTo>
                <a:cubicBezTo>
                  <a:pt x="17310" y="24841"/>
                  <a:pt x="-3011" y="-11284"/>
                  <a:pt x="376" y="33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B1BFEF9-80A1-BF97-6D48-0627AD169894}"/>
              </a:ext>
            </a:extLst>
          </p:cNvPr>
          <p:cNvSpPr/>
          <p:nvPr/>
        </p:nvSpPr>
        <p:spPr>
          <a:xfrm>
            <a:off x="6599919" y="7617903"/>
            <a:ext cx="324493" cy="589508"/>
          </a:xfrm>
          <a:custGeom>
            <a:avLst/>
            <a:gdLst>
              <a:gd name="connsiteX0" fmla="*/ 308881 w 324493"/>
              <a:gd name="connsiteY0" fmla="*/ 2097 h 589508"/>
              <a:gd name="connsiteX1" fmla="*/ 295334 w 324493"/>
              <a:gd name="connsiteY1" fmla="*/ 225617 h 589508"/>
              <a:gd name="connsiteX2" fmla="*/ 4081 w 324493"/>
              <a:gd name="connsiteY2" fmla="*/ 584604 h 589508"/>
              <a:gd name="connsiteX3" fmla="*/ 132774 w 324493"/>
              <a:gd name="connsiteY3" fmla="*/ 428817 h 589508"/>
              <a:gd name="connsiteX4" fmla="*/ 247921 w 324493"/>
              <a:gd name="connsiteY4" fmla="*/ 354310 h 589508"/>
              <a:gd name="connsiteX5" fmla="*/ 308881 w 324493"/>
              <a:gd name="connsiteY5" fmla="*/ 2097 h 58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493" h="589508">
                <a:moveTo>
                  <a:pt x="308881" y="2097"/>
                </a:moveTo>
                <a:cubicBezTo>
                  <a:pt x="316783" y="-19352"/>
                  <a:pt x="346134" y="128532"/>
                  <a:pt x="295334" y="225617"/>
                </a:cubicBezTo>
                <a:cubicBezTo>
                  <a:pt x="244534" y="322702"/>
                  <a:pt x="31174" y="550737"/>
                  <a:pt x="4081" y="584604"/>
                </a:cubicBezTo>
                <a:cubicBezTo>
                  <a:pt x="-23012" y="618471"/>
                  <a:pt x="92134" y="467199"/>
                  <a:pt x="132774" y="428817"/>
                </a:cubicBezTo>
                <a:cubicBezTo>
                  <a:pt x="173414" y="390435"/>
                  <a:pt x="220828" y="420914"/>
                  <a:pt x="247921" y="354310"/>
                </a:cubicBezTo>
                <a:cubicBezTo>
                  <a:pt x="275014" y="287706"/>
                  <a:pt x="300979" y="23546"/>
                  <a:pt x="308881" y="20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3DCA5FE6-431D-5BBD-A637-B50B290BF4B1}"/>
              </a:ext>
            </a:extLst>
          </p:cNvPr>
          <p:cNvSpPr/>
          <p:nvPr/>
        </p:nvSpPr>
        <p:spPr>
          <a:xfrm>
            <a:off x="5736326" y="8028000"/>
            <a:ext cx="557660" cy="364880"/>
          </a:xfrm>
          <a:custGeom>
            <a:avLst/>
            <a:gdLst>
              <a:gd name="connsiteX0" fmla="*/ 10 w 557660"/>
              <a:gd name="connsiteY0" fmla="*/ 432 h 364880"/>
              <a:gd name="connsiteX1" fmla="*/ 164602 w 557660"/>
              <a:gd name="connsiteY1" fmla="*/ 189408 h 364880"/>
              <a:gd name="connsiteX2" fmla="*/ 548650 w 557660"/>
              <a:gd name="connsiteY2" fmla="*/ 360096 h 364880"/>
              <a:gd name="connsiteX3" fmla="*/ 414538 w 557660"/>
              <a:gd name="connsiteY3" fmla="*/ 311328 h 364880"/>
              <a:gd name="connsiteX4" fmla="*/ 170698 w 557660"/>
              <a:gd name="connsiteY4" fmla="*/ 244272 h 364880"/>
              <a:gd name="connsiteX5" fmla="*/ 10 w 557660"/>
              <a:gd name="connsiteY5" fmla="*/ 432 h 36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660" h="364880">
                <a:moveTo>
                  <a:pt x="10" y="432"/>
                </a:moveTo>
                <a:cubicBezTo>
                  <a:pt x="-1006" y="-8712"/>
                  <a:pt x="73162" y="129464"/>
                  <a:pt x="164602" y="189408"/>
                </a:cubicBezTo>
                <a:cubicBezTo>
                  <a:pt x="256042" y="249352"/>
                  <a:pt x="506994" y="339776"/>
                  <a:pt x="548650" y="360096"/>
                </a:cubicBezTo>
                <a:cubicBezTo>
                  <a:pt x="590306" y="380416"/>
                  <a:pt x="477530" y="330632"/>
                  <a:pt x="414538" y="311328"/>
                </a:cubicBezTo>
                <a:cubicBezTo>
                  <a:pt x="351546" y="292024"/>
                  <a:pt x="238770" y="289992"/>
                  <a:pt x="170698" y="244272"/>
                </a:cubicBezTo>
                <a:cubicBezTo>
                  <a:pt x="102626" y="198552"/>
                  <a:pt x="1026" y="9576"/>
                  <a:pt x="10" y="4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2FF79031-AB01-A2B3-91EC-C7653B954A7B}"/>
              </a:ext>
            </a:extLst>
          </p:cNvPr>
          <p:cNvSpPr/>
          <p:nvPr/>
        </p:nvSpPr>
        <p:spPr>
          <a:xfrm>
            <a:off x="6375711" y="8124866"/>
            <a:ext cx="346721" cy="259540"/>
          </a:xfrm>
          <a:custGeom>
            <a:avLst/>
            <a:gdLst>
              <a:gd name="connsiteX0" fmla="*/ 346590 w 346721"/>
              <a:gd name="connsiteY0" fmla="*/ 350 h 259540"/>
              <a:gd name="connsiteX1" fmla="*/ 204629 w 346721"/>
              <a:gd name="connsiteY1" fmla="*/ 159013 h 259540"/>
              <a:gd name="connsiteX2" fmla="*/ 37 w 346721"/>
              <a:gd name="connsiteY2" fmla="*/ 259222 h 259540"/>
              <a:gd name="connsiteX3" fmla="*/ 187927 w 346721"/>
              <a:gd name="connsiteY3" fmla="*/ 188241 h 259540"/>
              <a:gd name="connsiteX4" fmla="*/ 229681 w 346721"/>
              <a:gd name="connsiteY4" fmla="*/ 117260 h 259540"/>
              <a:gd name="connsiteX5" fmla="*/ 346590 w 346721"/>
              <a:gd name="connsiteY5" fmla="*/ 350 h 2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21" h="259540">
                <a:moveTo>
                  <a:pt x="346590" y="350"/>
                </a:moveTo>
                <a:cubicBezTo>
                  <a:pt x="342415" y="7309"/>
                  <a:pt x="262388" y="115868"/>
                  <a:pt x="204629" y="159013"/>
                </a:cubicBezTo>
                <a:cubicBezTo>
                  <a:pt x="146870" y="202158"/>
                  <a:pt x="2821" y="254351"/>
                  <a:pt x="37" y="259222"/>
                </a:cubicBezTo>
                <a:cubicBezTo>
                  <a:pt x="-2747" y="264093"/>
                  <a:pt x="149653" y="211901"/>
                  <a:pt x="187927" y="188241"/>
                </a:cubicBezTo>
                <a:cubicBezTo>
                  <a:pt x="226201" y="164581"/>
                  <a:pt x="205325" y="142312"/>
                  <a:pt x="229681" y="117260"/>
                </a:cubicBezTo>
                <a:cubicBezTo>
                  <a:pt x="254037" y="92208"/>
                  <a:pt x="350765" y="-6609"/>
                  <a:pt x="346590" y="3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54CC3283-CD02-C176-26A9-9DBE2F7A1DBB}"/>
              </a:ext>
            </a:extLst>
          </p:cNvPr>
          <p:cNvSpPr/>
          <p:nvPr/>
        </p:nvSpPr>
        <p:spPr>
          <a:xfrm>
            <a:off x="6691970" y="8040724"/>
            <a:ext cx="160131" cy="170952"/>
          </a:xfrm>
          <a:custGeom>
            <a:avLst/>
            <a:gdLst>
              <a:gd name="connsiteX0" fmla="*/ 159767 w 160131"/>
              <a:gd name="connsiteY0" fmla="*/ 986 h 170952"/>
              <a:gd name="connsiteX1" fmla="*/ 5279 w 160131"/>
              <a:gd name="connsiteY1" fmla="*/ 167999 h 170952"/>
              <a:gd name="connsiteX2" fmla="*/ 47033 w 160131"/>
              <a:gd name="connsiteY2" fmla="*/ 101194 h 170952"/>
              <a:gd name="connsiteX3" fmla="*/ 159767 w 160131"/>
              <a:gd name="connsiteY3" fmla="*/ 986 h 17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31" h="170952">
                <a:moveTo>
                  <a:pt x="159767" y="986"/>
                </a:moveTo>
                <a:cubicBezTo>
                  <a:pt x="152808" y="12120"/>
                  <a:pt x="24068" y="151298"/>
                  <a:pt x="5279" y="167999"/>
                </a:cubicBezTo>
                <a:cubicBezTo>
                  <a:pt x="-13510" y="184700"/>
                  <a:pt x="21981" y="126246"/>
                  <a:pt x="47033" y="101194"/>
                </a:cubicBezTo>
                <a:cubicBezTo>
                  <a:pt x="72085" y="76142"/>
                  <a:pt x="166726" y="-10148"/>
                  <a:pt x="159767" y="9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0AE47712-07C5-87AB-ACEA-9A91C5ABF411}"/>
              </a:ext>
            </a:extLst>
          </p:cNvPr>
          <p:cNvSpPr/>
          <p:nvPr/>
        </p:nvSpPr>
        <p:spPr>
          <a:xfrm>
            <a:off x="7056667" y="7317950"/>
            <a:ext cx="256206" cy="422373"/>
          </a:xfrm>
          <a:custGeom>
            <a:avLst/>
            <a:gdLst>
              <a:gd name="connsiteX0" fmla="*/ 254358 w 256206"/>
              <a:gd name="connsiteY0" fmla="*/ 5601 h 422373"/>
              <a:gd name="connsiteX1" fmla="*/ 3837 w 256206"/>
              <a:gd name="connsiteY1" fmla="*/ 418960 h 422373"/>
              <a:gd name="connsiteX2" fmla="*/ 112396 w 256206"/>
              <a:gd name="connsiteY2" fmla="*/ 193491 h 422373"/>
              <a:gd name="connsiteX3" fmla="*/ 254358 w 256206"/>
              <a:gd name="connsiteY3" fmla="*/ 5601 h 4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06" h="422373">
                <a:moveTo>
                  <a:pt x="254358" y="5601"/>
                </a:moveTo>
                <a:cubicBezTo>
                  <a:pt x="236265" y="43179"/>
                  <a:pt x="27497" y="387645"/>
                  <a:pt x="3837" y="418960"/>
                </a:cubicBezTo>
                <a:cubicBezTo>
                  <a:pt x="-19823" y="450275"/>
                  <a:pt x="72034" y="257513"/>
                  <a:pt x="112396" y="193491"/>
                </a:cubicBezTo>
                <a:cubicBezTo>
                  <a:pt x="152758" y="129469"/>
                  <a:pt x="272451" y="-31977"/>
                  <a:pt x="254358" y="56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4A06CA00-6D12-08D3-B476-145D03D14D2F}"/>
              </a:ext>
            </a:extLst>
          </p:cNvPr>
          <p:cNvSpPr/>
          <p:nvPr/>
        </p:nvSpPr>
        <p:spPr>
          <a:xfrm>
            <a:off x="6409907" y="3260900"/>
            <a:ext cx="333671" cy="651736"/>
          </a:xfrm>
          <a:custGeom>
            <a:avLst/>
            <a:gdLst>
              <a:gd name="connsiteX0" fmla="*/ 3419 w 333671"/>
              <a:gd name="connsiteY0" fmla="*/ 8393 h 651736"/>
              <a:gd name="connsiteX1" fmla="*/ 116153 w 333671"/>
              <a:gd name="connsiteY1" fmla="*/ 233862 h 651736"/>
              <a:gd name="connsiteX2" fmla="*/ 329096 w 333671"/>
              <a:gd name="connsiteY2" fmla="*/ 634695 h 651736"/>
              <a:gd name="connsiteX3" fmla="*/ 241414 w 333671"/>
              <a:gd name="connsiteY3" fmla="*/ 521960 h 651736"/>
              <a:gd name="connsiteX4" fmla="*/ 3419 w 333671"/>
              <a:gd name="connsiteY4" fmla="*/ 8393 h 65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71" h="651736">
                <a:moveTo>
                  <a:pt x="3419" y="8393"/>
                </a:moveTo>
                <a:cubicBezTo>
                  <a:pt x="-17458" y="-39623"/>
                  <a:pt x="61874" y="129478"/>
                  <a:pt x="116153" y="233862"/>
                </a:cubicBezTo>
                <a:cubicBezTo>
                  <a:pt x="170433" y="338246"/>
                  <a:pt x="308219" y="586679"/>
                  <a:pt x="329096" y="634695"/>
                </a:cubicBezTo>
                <a:cubicBezTo>
                  <a:pt x="349973" y="682711"/>
                  <a:pt x="295693" y="624256"/>
                  <a:pt x="241414" y="521960"/>
                </a:cubicBezTo>
                <a:cubicBezTo>
                  <a:pt x="187135" y="419664"/>
                  <a:pt x="24296" y="56409"/>
                  <a:pt x="3419" y="8393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3C54042C-A317-3C85-3AD0-E5F4A8CA0238}"/>
              </a:ext>
            </a:extLst>
          </p:cNvPr>
          <p:cNvSpPr/>
          <p:nvPr/>
        </p:nvSpPr>
        <p:spPr>
          <a:xfrm>
            <a:off x="5007493" y="3230323"/>
            <a:ext cx="479287" cy="630135"/>
          </a:xfrm>
          <a:custGeom>
            <a:avLst/>
            <a:gdLst>
              <a:gd name="connsiteX0" fmla="*/ 478907 w 479287"/>
              <a:gd name="connsiteY0" fmla="*/ 1392 h 630135"/>
              <a:gd name="connsiteX1" fmla="*/ 40496 w 479287"/>
              <a:gd name="connsiteY1" fmla="*/ 427277 h 630135"/>
              <a:gd name="connsiteX2" fmla="*/ 27970 w 479287"/>
              <a:gd name="connsiteY2" fmla="*/ 627693 h 630135"/>
              <a:gd name="connsiteX3" fmla="*/ 115652 w 479287"/>
              <a:gd name="connsiteY3" fmla="*/ 302017 h 630135"/>
              <a:gd name="connsiteX4" fmla="*/ 478907 w 479287"/>
              <a:gd name="connsiteY4" fmla="*/ 1392 h 63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287" h="630135">
                <a:moveTo>
                  <a:pt x="478907" y="1392"/>
                </a:moveTo>
                <a:cubicBezTo>
                  <a:pt x="466381" y="22269"/>
                  <a:pt x="115652" y="322894"/>
                  <a:pt x="40496" y="427277"/>
                </a:cubicBezTo>
                <a:cubicBezTo>
                  <a:pt x="-34660" y="531660"/>
                  <a:pt x="15444" y="648570"/>
                  <a:pt x="27970" y="627693"/>
                </a:cubicBezTo>
                <a:cubicBezTo>
                  <a:pt x="40496" y="606816"/>
                  <a:pt x="40496" y="404313"/>
                  <a:pt x="115652" y="302017"/>
                </a:cubicBezTo>
                <a:cubicBezTo>
                  <a:pt x="190808" y="199721"/>
                  <a:pt x="491433" y="-19485"/>
                  <a:pt x="478907" y="1392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2A790688-3AAF-B583-2BE6-F879F1161D3B}"/>
              </a:ext>
            </a:extLst>
          </p:cNvPr>
          <p:cNvSpPr/>
          <p:nvPr/>
        </p:nvSpPr>
        <p:spPr>
          <a:xfrm>
            <a:off x="4339415" y="6321623"/>
            <a:ext cx="655791" cy="863111"/>
          </a:xfrm>
          <a:custGeom>
            <a:avLst/>
            <a:gdLst>
              <a:gd name="connsiteX0" fmla="*/ 7117 w 655791"/>
              <a:gd name="connsiteY0" fmla="*/ 4021 h 863111"/>
              <a:gd name="connsiteX1" fmla="*/ 119851 w 655791"/>
              <a:gd name="connsiteY1" fmla="*/ 292119 h 863111"/>
              <a:gd name="connsiteX2" fmla="*/ 633418 w 655791"/>
              <a:gd name="connsiteY2" fmla="*/ 843265 h 863111"/>
              <a:gd name="connsiteX3" fmla="*/ 533210 w 655791"/>
              <a:gd name="connsiteY3" fmla="*/ 718004 h 863111"/>
              <a:gd name="connsiteX4" fmla="*/ 257637 w 655791"/>
              <a:gd name="connsiteY4" fmla="*/ 492536 h 863111"/>
              <a:gd name="connsiteX5" fmla="*/ 7117 w 655791"/>
              <a:gd name="connsiteY5" fmla="*/ 4021 h 86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791" h="863111">
                <a:moveTo>
                  <a:pt x="7117" y="4021"/>
                </a:moveTo>
                <a:cubicBezTo>
                  <a:pt x="-15847" y="-29382"/>
                  <a:pt x="15467" y="152245"/>
                  <a:pt x="119851" y="292119"/>
                </a:cubicBezTo>
                <a:cubicBezTo>
                  <a:pt x="224235" y="431993"/>
                  <a:pt x="564525" y="772284"/>
                  <a:pt x="633418" y="843265"/>
                </a:cubicBezTo>
                <a:cubicBezTo>
                  <a:pt x="702311" y="914246"/>
                  <a:pt x="595840" y="776459"/>
                  <a:pt x="533210" y="718004"/>
                </a:cubicBezTo>
                <a:cubicBezTo>
                  <a:pt x="470580" y="659549"/>
                  <a:pt x="347407" y="605270"/>
                  <a:pt x="257637" y="492536"/>
                </a:cubicBezTo>
                <a:cubicBezTo>
                  <a:pt x="167867" y="379802"/>
                  <a:pt x="30081" y="37424"/>
                  <a:pt x="7117" y="4021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B1344EBA-C21D-7E38-2239-3825CF3BDAAB}"/>
              </a:ext>
            </a:extLst>
          </p:cNvPr>
          <p:cNvSpPr/>
          <p:nvPr/>
        </p:nvSpPr>
        <p:spPr>
          <a:xfrm>
            <a:off x="4168802" y="4419521"/>
            <a:ext cx="1767951" cy="635499"/>
          </a:xfrm>
          <a:custGeom>
            <a:avLst/>
            <a:gdLst>
              <a:gd name="connsiteX0" fmla="*/ 83158 w 1767951"/>
              <a:gd name="connsiteY0" fmla="*/ 415369 h 635499"/>
              <a:gd name="connsiteX1" fmla="*/ 614653 w 1767951"/>
              <a:gd name="connsiteY1" fmla="*/ 21034 h 635499"/>
              <a:gd name="connsiteX2" fmla="*/ 980413 w 1767951"/>
              <a:gd name="connsiteY2" fmla="*/ 55324 h 635499"/>
              <a:gd name="connsiteX3" fmla="*/ 894688 w 1767951"/>
              <a:gd name="connsiteY3" fmla="*/ 66754 h 635499"/>
              <a:gd name="connsiteX4" fmla="*/ 1369033 w 1767951"/>
              <a:gd name="connsiteY4" fmla="*/ 66754 h 635499"/>
              <a:gd name="connsiteX5" fmla="*/ 1363318 w 1767951"/>
              <a:gd name="connsiteY5" fmla="*/ 32464 h 635499"/>
              <a:gd name="connsiteX6" fmla="*/ 1620493 w 1767951"/>
              <a:gd name="connsiteY6" fmla="*/ 72469 h 635499"/>
              <a:gd name="connsiteX7" fmla="*/ 1603348 w 1767951"/>
              <a:gd name="connsiteY7" fmla="*/ 21034 h 635499"/>
              <a:gd name="connsiteX8" fmla="*/ 1763368 w 1767951"/>
              <a:gd name="connsiteY8" fmla="*/ 158194 h 635499"/>
              <a:gd name="connsiteX9" fmla="*/ 1723363 w 1767951"/>
              <a:gd name="connsiteY9" fmla="*/ 426799 h 635499"/>
              <a:gd name="connsiteX10" fmla="*/ 1711933 w 1767951"/>
              <a:gd name="connsiteY10" fmla="*/ 375364 h 635499"/>
              <a:gd name="connsiteX11" fmla="*/ 1334743 w 1767951"/>
              <a:gd name="connsiteY11" fmla="*/ 272494 h 635499"/>
              <a:gd name="connsiteX12" fmla="*/ 408913 w 1767951"/>
              <a:gd name="connsiteY12" fmla="*/ 375364 h 635499"/>
              <a:gd name="connsiteX13" fmla="*/ 586078 w 1767951"/>
              <a:gd name="connsiteY13" fmla="*/ 295354 h 635499"/>
              <a:gd name="connsiteX14" fmla="*/ 174598 w 1767951"/>
              <a:gd name="connsiteY14" fmla="*/ 483949 h 635499"/>
              <a:gd name="connsiteX15" fmla="*/ 3148 w 1767951"/>
              <a:gd name="connsiteY15" fmla="*/ 632539 h 635499"/>
              <a:gd name="connsiteX16" fmla="*/ 306043 w 1767951"/>
              <a:gd name="connsiteY16" fmla="*/ 346789 h 635499"/>
              <a:gd name="connsiteX17" fmla="*/ 83158 w 1767951"/>
              <a:gd name="connsiteY17" fmla="*/ 415369 h 63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7951" h="635499">
                <a:moveTo>
                  <a:pt x="83158" y="415369"/>
                </a:moveTo>
                <a:cubicBezTo>
                  <a:pt x="134593" y="361077"/>
                  <a:pt x="465110" y="81042"/>
                  <a:pt x="614653" y="21034"/>
                </a:cubicBezTo>
                <a:cubicBezTo>
                  <a:pt x="764196" y="-38974"/>
                  <a:pt x="933741" y="47704"/>
                  <a:pt x="980413" y="55324"/>
                </a:cubicBezTo>
                <a:cubicBezTo>
                  <a:pt x="1027085" y="62944"/>
                  <a:pt x="829918" y="64849"/>
                  <a:pt x="894688" y="66754"/>
                </a:cubicBezTo>
                <a:cubicBezTo>
                  <a:pt x="959458" y="68659"/>
                  <a:pt x="1369033" y="66754"/>
                  <a:pt x="1369033" y="66754"/>
                </a:cubicBezTo>
                <a:cubicBezTo>
                  <a:pt x="1447138" y="61039"/>
                  <a:pt x="1321408" y="31512"/>
                  <a:pt x="1363318" y="32464"/>
                </a:cubicBezTo>
                <a:cubicBezTo>
                  <a:pt x="1405228" y="33416"/>
                  <a:pt x="1580488" y="74374"/>
                  <a:pt x="1620493" y="72469"/>
                </a:cubicBezTo>
                <a:cubicBezTo>
                  <a:pt x="1660498" y="70564"/>
                  <a:pt x="1579536" y="6747"/>
                  <a:pt x="1603348" y="21034"/>
                </a:cubicBezTo>
                <a:cubicBezTo>
                  <a:pt x="1627160" y="35321"/>
                  <a:pt x="1743365" y="90566"/>
                  <a:pt x="1763368" y="158194"/>
                </a:cubicBezTo>
                <a:cubicBezTo>
                  <a:pt x="1783371" y="225822"/>
                  <a:pt x="1731935" y="390604"/>
                  <a:pt x="1723363" y="426799"/>
                </a:cubicBezTo>
                <a:cubicBezTo>
                  <a:pt x="1714791" y="462994"/>
                  <a:pt x="1776703" y="401081"/>
                  <a:pt x="1711933" y="375364"/>
                </a:cubicBezTo>
                <a:cubicBezTo>
                  <a:pt x="1647163" y="349647"/>
                  <a:pt x="1551913" y="272494"/>
                  <a:pt x="1334743" y="272494"/>
                </a:cubicBezTo>
                <a:cubicBezTo>
                  <a:pt x="1117573" y="272494"/>
                  <a:pt x="533690" y="371554"/>
                  <a:pt x="408913" y="375364"/>
                </a:cubicBezTo>
                <a:cubicBezTo>
                  <a:pt x="284136" y="379174"/>
                  <a:pt x="586078" y="295354"/>
                  <a:pt x="586078" y="295354"/>
                </a:cubicBezTo>
                <a:cubicBezTo>
                  <a:pt x="547026" y="313451"/>
                  <a:pt x="271753" y="427752"/>
                  <a:pt x="174598" y="483949"/>
                </a:cubicBezTo>
                <a:cubicBezTo>
                  <a:pt x="77443" y="540146"/>
                  <a:pt x="-18759" y="655399"/>
                  <a:pt x="3148" y="632539"/>
                </a:cubicBezTo>
                <a:cubicBezTo>
                  <a:pt x="25055" y="609679"/>
                  <a:pt x="289851" y="381079"/>
                  <a:pt x="306043" y="346789"/>
                </a:cubicBezTo>
                <a:cubicBezTo>
                  <a:pt x="322236" y="312499"/>
                  <a:pt x="31723" y="469661"/>
                  <a:pt x="83158" y="415369"/>
                </a:cubicBezTo>
                <a:close/>
              </a:path>
            </a:pathLst>
          </a:cu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36C4025E-F75C-CD29-9EF5-7FBEB7DD713F}"/>
              </a:ext>
            </a:extLst>
          </p:cNvPr>
          <p:cNvSpPr/>
          <p:nvPr/>
        </p:nvSpPr>
        <p:spPr>
          <a:xfrm>
            <a:off x="6512401" y="4234604"/>
            <a:ext cx="980343" cy="574617"/>
          </a:xfrm>
          <a:custGeom>
            <a:avLst/>
            <a:gdLst>
              <a:gd name="connsiteX0" fmla="*/ 751364 w 980343"/>
              <a:gd name="connsiteY0" fmla="*/ 211 h 574617"/>
              <a:gd name="connsiteX1" fmla="*/ 528479 w 980343"/>
              <a:gd name="connsiteY1" fmla="*/ 165946 h 574617"/>
              <a:gd name="connsiteX2" fmla="*/ 99854 w 980343"/>
              <a:gd name="connsiteY2" fmla="*/ 360256 h 574617"/>
              <a:gd name="connsiteX3" fmla="*/ 282734 w 980343"/>
              <a:gd name="connsiteY3" fmla="*/ 217381 h 574617"/>
              <a:gd name="connsiteX4" fmla="*/ 36989 w 980343"/>
              <a:gd name="connsiteY4" fmla="*/ 400261 h 574617"/>
              <a:gd name="connsiteX5" fmla="*/ 19844 w 980343"/>
              <a:gd name="connsiteY5" fmla="*/ 365971 h 574617"/>
              <a:gd name="connsiteX6" fmla="*/ 219869 w 980343"/>
              <a:gd name="connsiteY6" fmla="*/ 468841 h 574617"/>
              <a:gd name="connsiteX7" fmla="*/ 111284 w 980343"/>
              <a:gd name="connsiteY7" fmla="*/ 571711 h 574617"/>
              <a:gd name="connsiteX8" fmla="*/ 528479 w 980343"/>
              <a:gd name="connsiteY8" fmla="*/ 348826 h 574617"/>
              <a:gd name="connsiteX9" fmla="*/ 397034 w 980343"/>
              <a:gd name="connsiteY9" fmla="*/ 440266 h 574617"/>
              <a:gd name="connsiteX10" fmla="*/ 825659 w 980343"/>
              <a:gd name="connsiteY10" fmla="*/ 280246 h 574617"/>
              <a:gd name="connsiteX11" fmla="*/ 979964 w 980343"/>
              <a:gd name="connsiteY11" fmla="*/ 297391 h 574617"/>
              <a:gd name="connsiteX12" fmla="*/ 865664 w 980343"/>
              <a:gd name="connsiteY12" fmla="*/ 200236 h 574617"/>
              <a:gd name="connsiteX13" fmla="*/ 751364 w 980343"/>
              <a:gd name="connsiteY13" fmla="*/ 211 h 57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0343" h="574617">
                <a:moveTo>
                  <a:pt x="751364" y="211"/>
                </a:moveTo>
                <a:cubicBezTo>
                  <a:pt x="695167" y="-5504"/>
                  <a:pt x="637064" y="105939"/>
                  <a:pt x="528479" y="165946"/>
                </a:cubicBezTo>
                <a:cubicBezTo>
                  <a:pt x="419894" y="225953"/>
                  <a:pt x="140811" y="351684"/>
                  <a:pt x="99854" y="360256"/>
                </a:cubicBezTo>
                <a:cubicBezTo>
                  <a:pt x="58897" y="368828"/>
                  <a:pt x="293211" y="210714"/>
                  <a:pt x="282734" y="217381"/>
                </a:cubicBezTo>
                <a:cubicBezTo>
                  <a:pt x="272257" y="224048"/>
                  <a:pt x="36989" y="400261"/>
                  <a:pt x="36989" y="400261"/>
                </a:cubicBezTo>
                <a:cubicBezTo>
                  <a:pt x="-6826" y="425026"/>
                  <a:pt x="-10636" y="354541"/>
                  <a:pt x="19844" y="365971"/>
                </a:cubicBezTo>
                <a:cubicBezTo>
                  <a:pt x="50324" y="377401"/>
                  <a:pt x="204629" y="434551"/>
                  <a:pt x="219869" y="468841"/>
                </a:cubicBezTo>
                <a:cubicBezTo>
                  <a:pt x="235109" y="503131"/>
                  <a:pt x="59849" y="591713"/>
                  <a:pt x="111284" y="571711"/>
                </a:cubicBezTo>
                <a:cubicBezTo>
                  <a:pt x="162719" y="551709"/>
                  <a:pt x="480854" y="370734"/>
                  <a:pt x="528479" y="348826"/>
                </a:cubicBezTo>
                <a:cubicBezTo>
                  <a:pt x="576104" y="326918"/>
                  <a:pt x="347504" y="451696"/>
                  <a:pt x="397034" y="440266"/>
                </a:cubicBezTo>
                <a:cubicBezTo>
                  <a:pt x="446564" y="428836"/>
                  <a:pt x="728504" y="304058"/>
                  <a:pt x="825659" y="280246"/>
                </a:cubicBezTo>
                <a:cubicBezTo>
                  <a:pt x="922814" y="256434"/>
                  <a:pt x="973297" y="310726"/>
                  <a:pt x="979964" y="297391"/>
                </a:cubicBezTo>
                <a:cubicBezTo>
                  <a:pt x="986631" y="284056"/>
                  <a:pt x="903764" y="242146"/>
                  <a:pt x="865664" y="200236"/>
                </a:cubicBezTo>
                <a:cubicBezTo>
                  <a:pt x="827564" y="158326"/>
                  <a:pt x="807561" y="5926"/>
                  <a:pt x="751364" y="211"/>
                </a:cubicBezTo>
                <a:close/>
              </a:path>
            </a:pathLst>
          </a:cu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472469E3-9D14-FA58-D733-A7851A20AEA5}"/>
              </a:ext>
            </a:extLst>
          </p:cNvPr>
          <p:cNvSpPr/>
          <p:nvPr/>
        </p:nvSpPr>
        <p:spPr>
          <a:xfrm>
            <a:off x="2984231" y="4289459"/>
            <a:ext cx="1435125" cy="3589512"/>
          </a:xfrm>
          <a:custGeom>
            <a:avLst/>
            <a:gdLst>
              <a:gd name="connsiteX0" fmla="*/ 739630 w 1435125"/>
              <a:gd name="connsiteY0" fmla="*/ 176524 h 3589512"/>
              <a:gd name="connsiteX1" fmla="*/ 739630 w 1435125"/>
              <a:gd name="connsiteY1" fmla="*/ 1077671 h 3589512"/>
              <a:gd name="connsiteX2" fmla="*/ 766134 w 1435125"/>
              <a:gd name="connsiteY2" fmla="*/ 2455898 h 3589512"/>
              <a:gd name="connsiteX3" fmla="*/ 726378 w 1435125"/>
              <a:gd name="connsiteY3" fmla="*/ 2177602 h 3589512"/>
              <a:gd name="connsiteX4" fmla="*/ 1415491 w 1435125"/>
              <a:gd name="connsiteY4" fmla="*/ 3569080 h 3589512"/>
              <a:gd name="connsiteX5" fmla="*/ 1137195 w 1435125"/>
              <a:gd name="connsiteY5" fmla="*/ 2932976 h 3589512"/>
              <a:gd name="connsiteX6" fmla="*/ 24012 w 1435125"/>
              <a:gd name="connsiteY6" fmla="*/ 1912558 h 3589512"/>
              <a:gd name="connsiteX7" fmla="*/ 381821 w 1435125"/>
              <a:gd name="connsiteY7" fmla="*/ 2230611 h 3589512"/>
              <a:gd name="connsiteX8" fmla="*/ 487839 w 1435125"/>
              <a:gd name="connsiteY8" fmla="*/ 733115 h 3589512"/>
              <a:gd name="connsiteX9" fmla="*/ 607108 w 1435125"/>
              <a:gd name="connsiteY9" fmla="*/ 1528245 h 3589512"/>
              <a:gd name="connsiteX10" fmla="*/ 739630 w 1435125"/>
              <a:gd name="connsiteY10" fmla="*/ 123515 h 3589512"/>
              <a:gd name="connsiteX11" fmla="*/ 739630 w 1435125"/>
              <a:gd name="connsiteY11" fmla="*/ 176524 h 35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5125" h="3589512">
                <a:moveTo>
                  <a:pt x="739630" y="176524"/>
                </a:moveTo>
                <a:cubicBezTo>
                  <a:pt x="739630" y="335550"/>
                  <a:pt x="735213" y="697775"/>
                  <a:pt x="739630" y="1077671"/>
                </a:cubicBezTo>
                <a:cubicBezTo>
                  <a:pt x="744047" y="1457567"/>
                  <a:pt x="768343" y="2272576"/>
                  <a:pt x="766134" y="2455898"/>
                </a:cubicBezTo>
                <a:cubicBezTo>
                  <a:pt x="763925" y="2639220"/>
                  <a:pt x="618152" y="1992072"/>
                  <a:pt x="726378" y="2177602"/>
                </a:cubicBezTo>
                <a:cubicBezTo>
                  <a:pt x="834604" y="2363132"/>
                  <a:pt x="1347022" y="3443184"/>
                  <a:pt x="1415491" y="3569080"/>
                </a:cubicBezTo>
                <a:cubicBezTo>
                  <a:pt x="1483960" y="3694976"/>
                  <a:pt x="1369108" y="3209063"/>
                  <a:pt x="1137195" y="2932976"/>
                </a:cubicBezTo>
                <a:cubicBezTo>
                  <a:pt x="905282" y="2656889"/>
                  <a:pt x="149908" y="2029619"/>
                  <a:pt x="24012" y="1912558"/>
                </a:cubicBezTo>
                <a:cubicBezTo>
                  <a:pt x="-101884" y="1795497"/>
                  <a:pt x="304516" y="2427185"/>
                  <a:pt x="381821" y="2230611"/>
                </a:cubicBezTo>
                <a:cubicBezTo>
                  <a:pt x="459125" y="2034037"/>
                  <a:pt x="450291" y="850176"/>
                  <a:pt x="487839" y="733115"/>
                </a:cubicBezTo>
                <a:cubicBezTo>
                  <a:pt x="525387" y="616054"/>
                  <a:pt x="565143" y="1629845"/>
                  <a:pt x="607108" y="1528245"/>
                </a:cubicBezTo>
                <a:cubicBezTo>
                  <a:pt x="649073" y="1426645"/>
                  <a:pt x="715334" y="346593"/>
                  <a:pt x="739630" y="123515"/>
                </a:cubicBezTo>
                <a:cubicBezTo>
                  <a:pt x="763926" y="-99563"/>
                  <a:pt x="739630" y="17498"/>
                  <a:pt x="739630" y="176524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105185C9-550D-7B9D-7435-60CCF8D1D7A9}"/>
              </a:ext>
            </a:extLst>
          </p:cNvPr>
          <p:cNvSpPr/>
          <p:nvPr/>
        </p:nvSpPr>
        <p:spPr>
          <a:xfrm>
            <a:off x="5627057" y="4806248"/>
            <a:ext cx="184331" cy="177650"/>
          </a:xfrm>
          <a:custGeom>
            <a:avLst/>
            <a:gdLst>
              <a:gd name="connsiteX0" fmla="*/ 20 w 184331"/>
              <a:gd name="connsiteY0" fmla="*/ 214 h 177650"/>
              <a:gd name="connsiteX1" fmla="*/ 170005 w 184331"/>
              <a:gd name="connsiteY1" fmla="*/ 170198 h 177650"/>
              <a:gd name="connsiteX2" fmla="*/ 158281 w 184331"/>
              <a:gd name="connsiteY2" fmla="*/ 135029 h 177650"/>
              <a:gd name="connsiteX3" fmla="*/ 20 w 184331"/>
              <a:gd name="connsiteY3" fmla="*/ 214 h 1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331" h="177650">
                <a:moveTo>
                  <a:pt x="20" y="214"/>
                </a:moveTo>
                <a:cubicBezTo>
                  <a:pt x="1974" y="6075"/>
                  <a:pt x="170005" y="170198"/>
                  <a:pt x="170005" y="170198"/>
                </a:cubicBezTo>
                <a:cubicBezTo>
                  <a:pt x="196382" y="192667"/>
                  <a:pt x="182704" y="159452"/>
                  <a:pt x="158281" y="135029"/>
                </a:cubicBezTo>
                <a:cubicBezTo>
                  <a:pt x="133858" y="110606"/>
                  <a:pt x="-1934" y="-5647"/>
                  <a:pt x="20" y="2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8DFD08DC-B3BB-5A5D-6C5A-67B8FF6FDC36}"/>
              </a:ext>
            </a:extLst>
          </p:cNvPr>
          <p:cNvSpPr/>
          <p:nvPr/>
        </p:nvSpPr>
        <p:spPr>
          <a:xfrm>
            <a:off x="6469880" y="4953476"/>
            <a:ext cx="1260648" cy="727481"/>
          </a:xfrm>
          <a:custGeom>
            <a:avLst/>
            <a:gdLst>
              <a:gd name="connsiteX0" fmla="*/ 121420 w 1260648"/>
              <a:gd name="connsiteY0" fmla="*/ 197644 h 727481"/>
              <a:gd name="connsiteX1" fmla="*/ 586240 w 1260648"/>
              <a:gd name="connsiteY1" fmla="*/ 273844 h 727481"/>
              <a:gd name="connsiteX2" fmla="*/ 723400 w 1260648"/>
              <a:gd name="connsiteY2" fmla="*/ 155734 h 727481"/>
              <a:gd name="connsiteX3" fmla="*/ 654820 w 1260648"/>
              <a:gd name="connsiteY3" fmla="*/ 258604 h 727481"/>
              <a:gd name="connsiteX4" fmla="*/ 1005340 w 1260648"/>
              <a:gd name="connsiteY4" fmla="*/ 22384 h 727481"/>
              <a:gd name="connsiteX5" fmla="*/ 993910 w 1260648"/>
              <a:gd name="connsiteY5" fmla="*/ 71914 h 727481"/>
              <a:gd name="connsiteX6" fmla="*/ 1260610 w 1260648"/>
              <a:gd name="connsiteY6" fmla="*/ 571024 h 727481"/>
              <a:gd name="connsiteX7" fmla="*/ 1009150 w 1260648"/>
              <a:gd name="connsiteY7" fmla="*/ 407194 h 727481"/>
              <a:gd name="connsiteX8" fmla="*/ 479560 w 1260648"/>
              <a:gd name="connsiteY8" fmla="*/ 510064 h 727481"/>
              <a:gd name="connsiteX9" fmla="*/ 87130 w 1260648"/>
              <a:gd name="connsiteY9" fmla="*/ 338614 h 727481"/>
              <a:gd name="connsiteX10" fmla="*/ 71890 w 1260648"/>
              <a:gd name="connsiteY10" fmla="*/ 437674 h 727481"/>
              <a:gd name="connsiteX11" fmla="*/ 10930 w 1260648"/>
              <a:gd name="connsiteY11" fmla="*/ 727234 h 727481"/>
              <a:gd name="connsiteX12" fmla="*/ 10930 w 1260648"/>
              <a:gd name="connsiteY12" fmla="*/ 483394 h 727481"/>
              <a:gd name="connsiteX13" fmla="*/ 121420 w 1260648"/>
              <a:gd name="connsiteY13" fmla="*/ 197644 h 72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0648" h="727481">
                <a:moveTo>
                  <a:pt x="121420" y="197644"/>
                </a:moveTo>
                <a:cubicBezTo>
                  <a:pt x="217305" y="162719"/>
                  <a:pt x="485910" y="280829"/>
                  <a:pt x="586240" y="273844"/>
                </a:cubicBezTo>
                <a:cubicBezTo>
                  <a:pt x="686570" y="266859"/>
                  <a:pt x="711970" y="158274"/>
                  <a:pt x="723400" y="155734"/>
                </a:cubicBezTo>
                <a:cubicBezTo>
                  <a:pt x="734830" y="153194"/>
                  <a:pt x="607830" y="280829"/>
                  <a:pt x="654820" y="258604"/>
                </a:cubicBezTo>
                <a:cubicBezTo>
                  <a:pt x="701810" y="236379"/>
                  <a:pt x="948825" y="53499"/>
                  <a:pt x="1005340" y="22384"/>
                </a:cubicBezTo>
                <a:cubicBezTo>
                  <a:pt x="1061855" y="-8731"/>
                  <a:pt x="951365" y="-19526"/>
                  <a:pt x="993910" y="71914"/>
                </a:cubicBezTo>
                <a:cubicBezTo>
                  <a:pt x="1036455" y="163354"/>
                  <a:pt x="1258070" y="515144"/>
                  <a:pt x="1260610" y="571024"/>
                </a:cubicBezTo>
                <a:cubicBezTo>
                  <a:pt x="1263150" y="626904"/>
                  <a:pt x="1139325" y="417354"/>
                  <a:pt x="1009150" y="407194"/>
                </a:cubicBezTo>
                <a:cubicBezTo>
                  <a:pt x="878975" y="397034"/>
                  <a:pt x="633230" y="521494"/>
                  <a:pt x="479560" y="510064"/>
                </a:cubicBezTo>
                <a:cubicBezTo>
                  <a:pt x="325890" y="498634"/>
                  <a:pt x="155075" y="350679"/>
                  <a:pt x="87130" y="338614"/>
                </a:cubicBezTo>
                <a:cubicBezTo>
                  <a:pt x="19185" y="326549"/>
                  <a:pt x="84590" y="372904"/>
                  <a:pt x="71890" y="437674"/>
                </a:cubicBezTo>
                <a:cubicBezTo>
                  <a:pt x="59190" y="502444"/>
                  <a:pt x="21090" y="719614"/>
                  <a:pt x="10930" y="727234"/>
                </a:cubicBezTo>
                <a:cubicBezTo>
                  <a:pt x="770" y="734854"/>
                  <a:pt x="-7485" y="564674"/>
                  <a:pt x="10930" y="483394"/>
                </a:cubicBezTo>
                <a:cubicBezTo>
                  <a:pt x="29345" y="402114"/>
                  <a:pt x="25535" y="232569"/>
                  <a:pt x="121420" y="19764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214FF3D2-1691-8F57-BB2D-8E9F173C6953}"/>
              </a:ext>
            </a:extLst>
          </p:cNvPr>
          <p:cNvSpPr/>
          <p:nvPr/>
        </p:nvSpPr>
        <p:spPr>
          <a:xfrm>
            <a:off x="6522877" y="5041057"/>
            <a:ext cx="1153664" cy="445384"/>
          </a:xfrm>
          <a:custGeom>
            <a:avLst/>
            <a:gdLst>
              <a:gd name="connsiteX0" fmla="*/ 2101 w 1153664"/>
              <a:gd name="connsiteY0" fmla="*/ 196987 h 445384"/>
              <a:gd name="connsiteX1" fmla="*/ 408501 w 1153664"/>
              <a:gd name="connsiteY1" fmla="*/ 163121 h 445384"/>
              <a:gd name="connsiteX2" fmla="*/ 814901 w 1153664"/>
              <a:gd name="connsiteY2" fmla="*/ 50232 h 445384"/>
              <a:gd name="connsiteX3" fmla="*/ 905212 w 1153664"/>
              <a:gd name="connsiteY3" fmla="*/ 5076 h 445384"/>
              <a:gd name="connsiteX4" fmla="*/ 893923 w 1153664"/>
              <a:gd name="connsiteY4" fmla="*/ 163121 h 445384"/>
              <a:gd name="connsiteX5" fmla="*/ 1153567 w 1153664"/>
              <a:gd name="connsiteY5" fmla="*/ 309876 h 445384"/>
              <a:gd name="connsiteX6" fmla="*/ 916501 w 1153664"/>
              <a:gd name="connsiteY6" fmla="*/ 332454 h 445384"/>
              <a:gd name="connsiteX7" fmla="*/ 340767 w 1153664"/>
              <a:gd name="connsiteY7" fmla="*/ 445343 h 445384"/>
              <a:gd name="connsiteX8" fmla="*/ 589123 w 1153664"/>
              <a:gd name="connsiteY8" fmla="*/ 343743 h 445384"/>
              <a:gd name="connsiteX9" fmla="*/ 2101 w 1153664"/>
              <a:gd name="connsiteY9" fmla="*/ 196987 h 44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3664" h="445384">
                <a:moveTo>
                  <a:pt x="2101" y="196987"/>
                </a:moveTo>
                <a:cubicBezTo>
                  <a:pt x="-28003" y="166883"/>
                  <a:pt x="273034" y="187580"/>
                  <a:pt x="408501" y="163121"/>
                </a:cubicBezTo>
                <a:cubicBezTo>
                  <a:pt x="543968" y="138662"/>
                  <a:pt x="732116" y="76573"/>
                  <a:pt x="814901" y="50232"/>
                </a:cubicBezTo>
                <a:cubicBezTo>
                  <a:pt x="897686" y="23891"/>
                  <a:pt x="892042" y="-13739"/>
                  <a:pt x="905212" y="5076"/>
                </a:cubicBezTo>
                <a:cubicBezTo>
                  <a:pt x="918382" y="23891"/>
                  <a:pt x="852531" y="112321"/>
                  <a:pt x="893923" y="163121"/>
                </a:cubicBezTo>
                <a:cubicBezTo>
                  <a:pt x="935316" y="213921"/>
                  <a:pt x="1149804" y="281654"/>
                  <a:pt x="1153567" y="309876"/>
                </a:cubicBezTo>
                <a:cubicBezTo>
                  <a:pt x="1157330" y="338098"/>
                  <a:pt x="1051968" y="309876"/>
                  <a:pt x="916501" y="332454"/>
                </a:cubicBezTo>
                <a:cubicBezTo>
                  <a:pt x="781034" y="355032"/>
                  <a:pt x="395330" y="443462"/>
                  <a:pt x="340767" y="445343"/>
                </a:cubicBezTo>
                <a:cubicBezTo>
                  <a:pt x="286204" y="447225"/>
                  <a:pt x="639923" y="385136"/>
                  <a:pt x="589123" y="343743"/>
                </a:cubicBezTo>
                <a:cubicBezTo>
                  <a:pt x="538323" y="302350"/>
                  <a:pt x="32205" y="227091"/>
                  <a:pt x="2101" y="19698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96CBDBFF-417B-7986-0DE0-C13421F30817}"/>
              </a:ext>
            </a:extLst>
          </p:cNvPr>
          <p:cNvSpPr/>
          <p:nvPr/>
        </p:nvSpPr>
        <p:spPr>
          <a:xfrm>
            <a:off x="4402352" y="5491607"/>
            <a:ext cx="86436" cy="330347"/>
          </a:xfrm>
          <a:custGeom>
            <a:avLst/>
            <a:gdLst>
              <a:gd name="connsiteX0" fmla="*/ 86046 w 86436"/>
              <a:gd name="connsiteY0" fmla="*/ 18 h 330347"/>
              <a:gd name="connsiteX1" fmla="*/ 33794 w 86436"/>
              <a:gd name="connsiteY1" fmla="*/ 172448 h 330347"/>
              <a:gd name="connsiteX2" fmla="*/ 33794 w 86436"/>
              <a:gd name="connsiteY2" fmla="*/ 329202 h 330347"/>
              <a:gd name="connsiteX3" fmla="*/ 23344 w 86436"/>
              <a:gd name="connsiteY3" fmla="*/ 240375 h 330347"/>
              <a:gd name="connsiteX4" fmla="*/ 2443 w 86436"/>
              <a:gd name="connsiteY4" fmla="*/ 182898 h 330347"/>
              <a:gd name="connsiteX5" fmla="*/ 86046 w 86436"/>
              <a:gd name="connsiteY5" fmla="*/ 18 h 33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36" h="330347">
                <a:moveTo>
                  <a:pt x="86046" y="18"/>
                </a:moveTo>
                <a:cubicBezTo>
                  <a:pt x="91271" y="-1724"/>
                  <a:pt x="42503" y="117584"/>
                  <a:pt x="33794" y="172448"/>
                </a:cubicBezTo>
                <a:cubicBezTo>
                  <a:pt x="25085" y="227312"/>
                  <a:pt x="35536" y="317881"/>
                  <a:pt x="33794" y="329202"/>
                </a:cubicBezTo>
                <a:cubicBezTo>
                  <a:pt x="32052" y="340523"/>
                  <a:pt x="28569" y="264759"/>
                  <a:pt x="23344" y="240375"/>
                </a:cubicBezTo>
                <a:cubicBezTo>
                  <a:pt x="18119" y="215991"/>
                  <a:pt x="-8007" y="215120"/>
                  <a:pt x="2443" y="182898"/>
                </a:cubicBezTo>
                <a:cubicBezTo>
                  <a:pt x="12893" y="150676"/>
                  <a:pt x="80821" y="1760"/>
                  <a:pt x="86046" y="1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61E54F31-8867-0BBD-EABC-9954D99757BD}"/>
              </a:ext>
            </a:extLst>
          </p:cNvPr>
          <p:cNvSpPr/>
          <p:nvPr/>
        </p:nvSpPr>
        <p:spPr>
          <a:xfrm>
            <a:off x="4883072" y="6658868"/>
            <a:ext cx="315226" cy="97052"/>
          </a:xfrm>
          <a:custGeom>
            <a:avLst/>
            <a:gdLst>
              <a:gd name="connsiteX0" fmla="*/ 900 w 315226"/>
              <a:gd name="connsiteY0" fmla="*/ 116 h 97052"/>
              <a:gd name="connsiteX1" fmla="*/ 162264 w 315226"/>
              <a:gd name="connsiteY1" fmla="*/ 96934 h 97052"/>
              <a:gd name="connsiteX2" fmla="*/ 312872 w 315226"/>
              <a:gd name="connsiteY2" fmla="*/ 21631 h 97052"/>
              <a:gd name="connsiteX3" fmla="*/ 237568 w 315226"/>
              <a:gd name="connsiteY3" fmla="*/ 75419 h 97052"/>
              <a:gd name="connsiteX4" fmla="*/ 900 w 315226"/>
              <a:gd name="connsiteY4" fmla="*/ 116 h 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26" h="97052">
                <a:moveTo>
                  <a:pt x="900" y="116"/>
                </a:moveTo>
                <a:cubicBezTo>
                  <a:pt x="-11651" y="3702"/>
                  <a:pt x="110269" y="93348"/>
                  <a:pt x="162264" y="96934"/>
                </a:cubicBezTo>
                <a:cubicBezTo>
                  <a:pt x="214259" y="100520"/>
                  <a:pt x="312872" y="21631"/>
                  <a:pt x="312872" y="21631"/>
                </a:cubicBezTo>
                <a:cubicBezTo>
                  <a:pt x="325423" y="18045"/>
                  <a:pt x="285977" y="73626"/>
                  <a:pt x="237568" y="75419"/>
                </a:cubicBezTo>
                <a:cubicBezTo>
                  <a:pt x="189159" y="77212"/>
                  <a:pt x="13451" y="-3470"/>
                  <a:pt x="900" y="116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3FDBE8C9-BD0F-0F73-9A8D-D3B1ADBBCDE4}"/>
              </a:ext>
            </a:extLst>
          </p:cNvPr>
          <p:cNvSpPr/>
          <p:nvPr/>
        </p:nvSpPr>
        <p:spPr>
          <a:xfrm>
            <a:off x="5260489" y="5970433"/>
            <a:ext cx="138654" cy="161426"/>
          </a:xfrm>
          <a:custGeom>
            <a:avLst/>
            <a:gdLst>
              <a:gd name="connsiteX0" fmla="*/ 0 w 138654"/>
              <a:gd name="connsiteY0" fmla="*/ 61 h 161426"/>
              <a:gd name="connsiteX1" fmla="*/ 129092 w 138654"/>
              <a:gd name="connsiteY1" fmla="*/ 75365 h 161426"/>
              <a:gd name="connsiteX2" fmla="*/ 129092 w 138654"/>
              <a:gd name="connsiteY2" fmla="*/ 161426 h 161426"/>
              <a:gd name="connsiteX3" fmla="*/ 129092 w 138654"/>
              <a:gd name="connsiteY3" fmla="*/ 64607 h 161426"/>
              <a:gd name="connsiteX4" fmla="*/ 0 w 138654"/>
              <a:gd name="connsiteY4" fmla="*/ 61 h 16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54" h="161426">
                <a:moveTo>
                  <a:pt x="0" y="61"/>
                </a:moveTo>
                <a:cubicBezTo>
                  <a:pt x="0" y="1854"/>
                  <a:pt x="107577" y="48471"/>
                  <a:pt x="129092" y="75365"/>
                </a:cubicBezTo>
                <a:cubicBezTo>
                  <a:pt x="150607" y="102259"/>
                  <a:pt x="129092" y="161426"/>
                  <a:pt x="129092" y="161426"/>
                </a:cubicBezTo>
                <a:cubicBezTo>
                  <a:pt x="129092" y="159633"/>
                  <a:pt x="147021" y="93294"/>
                  <a:pt x="129092" y="64607"/>
                </a:cubicBezTo>
                <a:cubicBezTo>
                  <a:pt x="111163" y="35920"/>
                  <a:pt x="0" y="-1732"/>
                  <a:pt x="0" y="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01A443E2-D45F-9301-1F5A-5C8C11733F00}"/>
              </a:ext>
            </a:extLst>
          </p:cNvPr>
          <p:cNvSpPr/>
          <p:nvPr/>
        </p:nvSpPr>
        <p:spPr>
          <a:xfrm>
            <a:off x="4463980" y="5205383"/>
            <a:ext cx="417100" cy="126797"/>
          </a:xfrm>
          <a:custGeom>
            <a:avLst/>
            <a:gdLst>
              <a:gd name="connsiteX0" fmla="*/ 70 w 417100"/>
              <a:gd name="connsiteY0" fmla="*/ 122267 h 126797"/>
              <a:gd name="connsiteX1" fmla="*/ 222320 w 417100"/>
              <a:gd name="connsiteY1" fmla="*/ 103217 h 126797"/>
              <a:gd name="connsiteX2" fmla="*/ 104845 w 417100"/>
              <a:gd name="connsiteY2" fmla="*/ 122267 h 126797"/>
              <a:gd name="connsiteX3" fmla="*/ 409645 w 417100"/>
              <a:gd name="connsiteY3" fmla="*/ 1617 h 126797"/>
              <a:gd name="connsiteX4" fmla="*/ 304870 w 417100"/>
              <a:gd name="connsiteY4" fmla="*/ 55592 h 126797"/>
              <a:gd name="connsiteX5" fmla="*/ 98495 w 417100"/>
              <a:gd name="connsiteY5" fmla="*/ 96867 h 126797"/>
              <a:gd name="connsiteX6" fmla="*/ 196920 w 417100"/>
              <a:gd name="connsiteY6" fmla="*/ 100042 h 126797"/>
              <a:gd name="connsiteX7" fmla="*/ 70 w 417100"/>
              <a:gd name="connsiteY7" fmla="*/ 122267 h 1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100" h="126797">
                <a:moveTo>
                  <a:pt x="70" y="122267"/>
                </a:moveTo>
                <a:cubicBezTo>
                  <a:pt x="4303" y="122796"/>
                  <a:pt x="204858" y="103217"/>
                  <a:pt x="222320" y="103217"/>
                </a:cubicBezTo>
                <a:cubicBezTo>
                  <a:pt x="239782" y="103217"/>
                  <a:pt x="73624" y="139200"/>
                  <a:pt x="104845" y="122267"/>
                </a:cubicBezTo>
                <a:cubicBezTo>
                  <a:pt x="136066" y="105334"/>
                  <a:pt x="376308" y="12729"/>
                  <a:pt x="409645" y="1617"/>
                </a:cubicBezTo>
                <a:cubicBezTo>
                  <a:pt x="442982" y="-9495"/>
                  <a:pt x="356728" y="39717"/>
                  <a:pt x="304870" y="55592"/>
                </a:cubicBezTo>
                <a:cubicBezTo>
                  <a:pt x="253012" y="71467"/>
                  <a:pt x="116487" y="89459"/>
                  <a:pt x="98495" y="96867"/>
                </a:cubicBezTo>
                <a:cubicBezTo>
                  <a:pt x="80503" y="104275"/>
                  <a:pt x="209091" y="95280"/>
                  <a:pt x="196920" y="100042"/>
                </a:cubicBezTo>
                <a:cubicBezTo>
                  <a:pt x="184749" y="104804"/>
                  <a:pt x="-4163" y="121738"/>
                  <a:pt x="70" y="1222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EF81D71E-934B-AF59-1121-6E3BE116FEFE}"/>
              </a:ext>
            </a:extLst>
          </p:cNvPr>
          <p:cNvSpPr/>
          <p:nvPr/>
        </p:nvSpPr>
        <p:spPr>
          <a:xfrm>
            <a:off x="4882733" y="5095584"/>
            <a:ext cx="271199" cy="209885"/>
          </a:xfrm>
          <a:custGeom>
            <a:avLst/>
            <a:gdLst>
              <a:gd name="connsiteX0" fmla="*/ 417 w 271199"/>
              <a:gd name="connsiteY0" fmla="*/ 209841 h 209885"/>
              <a:gd name="connsiteX1" fmla="*/ 187742 w 271199"/>
              <a:gd name="connsiteY1" fmla="*/ 47916 h 209885"/>
              <a:gd name="connsiteX2" fmla="*/ 270292 w 271199"/>
              <a:gd name="connsiteY2" fmla="*/ 291 h 209885"/>
              <a:gd name="connsiteX3" fmla="*/ 140117 w 271199"/>
              <a:gd name="connsiteY3" fmla="*/ 63791 h 209885"/>
              <a:gd name="connsiteX4" fmla="*/ 417 w 271199"/>
              <a:gd name="connsiteY4" fmla="*/ 209841 h 20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199" h="209885">
                <a:moveTo>
                  <a:pt x="417" y="209841"/>
                </a:moveTo>
                <a:cubicBezTo>
                  <a:pt x="8354" y="207195"/>
                  <a:pt x="142763" y="82841"/>
                  <a:pt x="187742" y="47916"/>
                </a:cubicBezTo>
                <a:cubicBezTo>
                  <a:pt x="232721" y="12991"/>
                  <a:pt x="278229" y="-2355"/>
                  <a:pt x="270292" y="291"/>
                </a:cubicBezTo>
                <a:cubicBezTo>
                  <a:pt x="262355" y="2937"/>
                  <a:pt x="180334" y="32041"/>
                  <a:pt x="140117" y="63791"/>
                </a:cubicBezTo>
                <a:cubicBezTo>
                  <a:pt x="99900" y="95541"/>
                  <a:pt x="-7520" y="212487"/>
                  <a:pt x="417" y="2098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3E4C6A8-B5AF-9434-1693-B684F806D169}"/>
              </a:ext>
            </a:extLst>
          </p:cNvPr>
          <p:cNvSpPr/>
          <p:nvPr/>
        </p:nvSpPr>
        <p:spPr>
          <a:xfrm>
            <a:off x="5090922" y="5076534"/>
            <a:ext cx="419152" cy="73426"/>
          </a:xfrm>
          <a:custGeom>
            <a:avLst/>
            <a:gdLst>
              <a:gd name="connsiteX0" fmla="*/ 4953 w 419152"/>
              <a:gd name="connsiteY0" fmla="*/ 73316 h 73426"/>
              <a:gd name="connsiteX1" fmla="*/ 243078 w 419152"/>
              <a:gd name="connsiteY1" fmla="*/ 25691 h 73426"/>
              <a:gd name="connsiteX2" fmla="*/ 243078 w 419152"/>
              <a:gd name="connsiteY2" fmla="*/ 44741 h 73426"/>
              <a:gd name="connsiteX3" fmla="*/ 366903 w 419152"/>
              <a:gd name="connsiteY3" fmla="*/ 51091 h 73426"/>
              <a:gd name="connsiteX4" fmla="*/ 417703 w 419152"/>
              <a:gd name="connsiteY4" fmla="*/ 60616 h 73426"/>
              <a:gd name="connsiteX5" fmla="*/ 316103 w 419152"/>
              <a:gd name="connsiteY5" fmla="*/ 22516 h 73426"/>
              <a:gd name="connsiteX6" fmla="*/ 227203 w 419152"/>
              <a:gd name="connsiteY6" fmla="*/ 291 h 73426"/>
              <a:gd name="connsiteX7" fmla="*/ 189103 w 419152"/>
              <a:gd name="connsiteY7" fmla="*/ 9816 h 73426"/>
              <a:gd name="connsiteX8" fmla="*/ 87503 w 419152"/>
              <a:gd name="connsiteY8" fmla="*/ 9816 h 73426"/>
              <a:gd name="connsiteX9" fmla="*/ 4953 w 419152"/>
              <a:gd name="connsiteY9" fmla="*/ 73316 h 7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152" h="73426">
                <a:moveTo>
                  <a:pt x="4953" y="73316"/>
                </a:moveTo>
                <a:cubicBezTo>
                  <a:pt x="30882" y="75962"/>
                  <a:pt x="203391" y="30453"/>
                  <a:pt x="243078" y="25691"/>
                </a:cubicBezTo>
                <a:cubicBezTo>
                  <a:pt x="282766" y="20928"/>
                  <a:pt x="222441" y="40508"/>
                  <a:pt x="243078" y="44741"/>
                </a:cubicBezTo>
                <a:cubicBezTo>
                  <a:pt x="263715" y="48974"/>
                  <a:pt x="337799" y="48445"/>
                  <a:pt x="366903" y="51091"/>
                </a:cubicBezTo>
                <a:cubicBezTo>
                  <a:pt x="396007" y="53737"/>
                  <a:pt x="426170" y="65379"/>
                  <a:pt x="417703" y="60616"/>
                </a:cubicBezTo>
                <a:cubicBezTo>
                  <a:pt x="409236" y="55853"/>
                  <a:pt x="347853" y="32570"/>
                  <a:pt x="316103" y="22516"/>
                </a:cubicBezTo>
                <a:cubicBezTo>
                  <a:pt x="284353" y="12462"/>
                  <a:pt x="248370" y="2408"/>
                  <a:pt x="227203" y="291"/>
                </a:cubicBezTo>
                <a:cubicBezTo>
                  <a:pt x="206036" y="-1826"/>
                  <a:pt x="212386" y="8228"/>
                  <a:pt x="189103" y="9816"/>
                </a:cubicBezTo>
                <a:cubicBezTo>
                  <a:pt x="165820" y="11403"/>
                  <a:pt x="112903" y="1349"/>
                  <a:pt x="87503" y="9816"/>
                </a:cubicBezTo>
                <a:cubicBezTo>
                  <a:pt x="62103" y="18283"/>
                  <a:pt x="-20976" y="70670"/>
                  <a:pt x="4953" y="733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1C04FFEC-FE3F-09F4-DE98-9AB2D244340B}"/>
              </a:ext>
            </a:extLst>
          </p:cNvPr>
          <p:cNvSpPr/>
          <p:nvPr/>
        </p:nvSpPr>
        <p:spPr>
          <a:xfrm>
            <a:off x="5463301" y="5117465"/>
            <a:ext cx="289101" cy="245264"/>
          </a:xfrm>
          <a:custGeom>
            <a:avLst/>
            <a:gdLst>
              <a:gd name="connsiteX0" fmla="*/ 874 w 289101"/>
              <a:gd name="connsiteY0" fmla="*/ 635 h 245264"/>
              <a:gd name="connsiteX1" fmla="*/ 150099 w 289101"/>
              <a:gd name="connsiteY1" fmla="*/ 89535 h 245264"/>
              <a:gd name="connsiteX2" fmla="*/ 245349 w 289101"/>
              <a:gd name="connsiteY2" fmla="*/ 143510 h 245264"/>
              <a:gd name="connsiteX3" fmla="*/ 273924 w 289101"/>
              <a:gd name="connsiteY3" fmla="*/ 184785 h 245264"/>
              <a:gd name="connsiteX4" fmla="*/ 261224 w 289101"/>
              <a:gd name="connsiteY4" fmla="*/ 245110 h 245264"/>
              <a:gd name="connsiteX5" fmla="*/ 280274 w 289101"/>
              <a:gd name="connsiteY5" fmla="*/ 165735 h 245264"/>
              <a:gd name="connsiteX6" fmla="*/ 96124 w 289101"/>
              <a:gd name="connsiteY6" fmla="*/ 54610 h 245264"/>
              <a:gd name="connsiteX7" fmla="*/ 874 w 289101"/>
              <a:gd name="connsiteY7" fmla="*/ 635 h 24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101" h="245264">
                <a:moveTo>
                  <a:pt x="874" y="635"/>
                </a:moveTo>
                <a:cubicBezTo>
                  <a:pt x="9870" y="6456"/>
                  <a:pt x="109353" y="65723"/>
                  <a:pt x="150099" y="89535"/>
                </a:cubicBezTo>
                <a:cubicBezTo>
                  <a:pt x="190845" y="113347"/>
                  <a:pt x="224712" y="127635"/>
                  <a:pt x="245349" y="143510"/>
                </a:cubicBezTo>
                <a:cubicBezTo>
                  <a:pt x="265987" y="159385"/>
                  <a:pt x="271278" y="167852"/>
                  <a:pt x="273924" y="184785"/>
                </a:cubicBezTo>
                <a:cubicBezTo>
                  <a:pt x="276570" y="201718"/>
                  <a:pt x="260166" y="248285"/>
                  <a:pt x="261224" y="245110"/>
                </a:cubicBezTo>
                <a:cubicBezTo>
                  <a:pt x="262282" y="241935"/>
                  <a:pt x="307791" y="197485"/>
                  <a:pt x="280274" y="165735"/>
                </a:cubicBezTo>
                <a:cubicBezTo>
                  <a:pt x="252757" y="133985"/>
                  <a:pt x="137928" y="78952"/>
                  <a:pt x="96124" y="54610"/>
                </a:cubicBezTo>
                <a:cubicBezTo>
                  <a:pt x="54320" y="30268"/>
                  <a:pt x="-8122" y="-5186"/>
                  <a:pt x="874" y="6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26D36A29-9BEB-D2F9-3D06-4FC2A892F9A9}"/>
              </a:ext>
            </a:extLst>
          </p:cNvPr>
          <p:cNvSpPr/>
          <p:nvPr/>
        </p:nvSpPr>
        <p:spPr>
          <a:xfrm>
            <a:off x="4818656" y="4972045"/>
            <a:ext cx="801590" cy="349390"/>
          </a:xfrm>
          <a:custGeom>
            <a:avLst/>
            <a:gdLst>
              <a:gd name="connsiteX0" fmla="*/ 134344 w 801590"/>
              <a:gd name="connsiteY0" fmla="*/ 349255 h 349390"/>
              <a:gd name="connsiteX1" fmla="*/ 994 w 801590"/>
              <a:gd name="connsiteY1" fmla="*/ 288930 h 349390"/>
              <a:gd name="connsiteX2" fmla="*/ 70844 w 801590"/>
              <a:gd name="connsiteY2" fmla="*/ 288930 h 349390"/>
              <a:gd name="connsiteX3" fmla="*/ 20044 w 801590"/>
              <a:gd name="connsiteY3" fmla="*/ 222255 h 349390"/>
              <a:gd name="connsiteX4" fmla="*/ 93069 w 801590"/>
              <a:gd name="connsiteY4" fmla="*/ 260355 h 349390"/>
              <a:gd name="connsiteX5" fmla="*/ 86719 w 801590"/>
              <a:gd name="connsiteY5" fmla="*/ 228605 h 349390"/>
              <a:gd name="connsiteX6" fmla="*/ 23219 w 801590"/>
              <a:gd name="connsiteY6" fmla="*/ 180980 h 349390"/>
              <a:gd name="connsiteX7" fmla="*/ 108944 w 801590"/>
              <a:gd name="connsiteY7" fmla="*/ 228605 h 349390"/>
              <a:gd name="connsiteX8" fmla="*/ 124819 w 801590"/>
              <a:gd name="connsiteY8" fmla="*/ 196855 h 349390"/>
              <a:gd name="connsiteX9" fmla="*/ 156569 w 801590"/>
              <a:gd name="connsiteY9" fmla="*/ 114305 h 349390"/>
              <a:gd name="connsiteX10" fmla="*/ 166094 w 801590"/>
              <a:gd name="connsiteY10" fmla="*/ 174630 h 349390"/>
              <a:gd name="connsiteX11" fmla="*/ 223244 w 801590"/>
              <a:gd name="connsiteY11" fmla="*/ 136530 h 349390"/>
              <a:gd name="connsiteX12" fmla="*/ 213719 w 801590"/>
              <a:gd name="connsiteY12" fmla="*/ 104780 h 349390"/>
              <a:gd name="connsiteX13" fmla="*/ 166094 w 801590"/>
              <a:gd name="connsiteY13" fmla="*/ 22230 h 349390"/>
              <a:gd name="connsiteX14" fmla="*/ 223244 w 801590"/>
              <a:gd name="connsiteY14" fmla="*/ 88905 h 349390"/>
              <a:gd name="connsiteX15" fmla="*/ 299444 w 801590"/>
              <a:gd name="connsiteY15" fmla="*/ 101605 h 349390"/>
              <a:gd name="connsiteX16" fmla="*/ 283569 w 801590"/>
              <a:gd name="connsiteY16" fmla="*/ 19055 h 349390"/>
              <a:gd name="connsiteX17" fmla="*/ 321669 w 801590"/>
              <a:gd name="connsiteY17" fmla="*/ 98430 h 349390"/>
              <a:gd name="connsiteX18" fmla="*/ 356594 w 801590"/>
              <a:gd name="connsiteY18" fmla="*/ 12705 h 349390"/>
              <a:gd name="connsiteX19" fmla="*/ 362944 w 801590"/>
              <a:gd name="connsiteY19" fmla="*/ 92080 h 349390"/>
              <a:gd name="connsiteX20" fmla="*/ 394694 w 801590"/>
              <a:gd name="connsiteY20" fmla="*/ 57155 h 349390"/>
              <a:gd name="connsiteX21" fmla="*/ 423269 w 801590"/>
              <a:gd name="connsiteY21" fmla="*/ 5 h 349390"/>
              <a:gd name="connsiteX22" fmla="*/ 407394 w 801590"/>
              <a:gd name="connsiteY22" fmla="*/ 53980 h 349390"/>
              <a:gd name="connsiteX23" fmla="*/ 448669 w 801590"/>
              <a:gd name="connsiteY23" fmla="*/ 79380 h 349390"/>
              <a:gd name="connsiteX24" fmla="*/ 483594 w 801590"/>
              <a:gd name="connsiteY24" fmla="*/ 9530 h 349390"/>
              <a:gd name="connsiteX25" fmla="*/ 499469 w 801590"/>
              <a:gd name="connsiteY25" fmla="*/ 88905 h 349390"/>
              <a:gd name="connsiteX26" fmla="*/ 569319 w 801590"/>
              <a:gd name="connsiteY26" fmla="*/ 19055 h 349390"/>
              <a:gd name="connsiteX27" fmla="*/ 537569 w 801590"/>
              <a:gd name="connsiteY27" fmla="*/ 85730 h 349390"/>
              <a:gd name="connsiteX28" fmla="*/ 578844 w 801590"/>
              <a:gd name="connsiteY28" fmla="*/ 92080 h 349390"/>
              <a:gd name="connsiteX29" fmla="*/ 616944 w 801590"/>
              <a:gd name="connsiteY29" fmla="*/ 73030 h 349390"/>
              <a:gd name="connsiteX30" fmla="*/ 626469 w 801590"/>
              <a:gd name="connsiteY30" fmla="*/ 19055 h 349390"/>
              <a:gd name="connsiteX31" fmla="*/ 620119 w 801590"/>
              <a:gd name="connsiteY31" fmla="*/ 88905 h 349390"/>
              <a:gd name="connsiteX32" fmla="*/ 645519 w 801590"/>
              <a:gd name="connsiteY32" fmla="*/ 139705 h 349390"/>
              <a:gd name="connsiteX33" fmla="*/ 801094 w 801590"/>
              <a:gd name="connsiteY33" fmla="*/ 60330 h 349390"/>
              <a:gd name="connsiteX34" fmla="*/ 689969 w 801590"/>
              <a:gd name="connsiteY34" fmla="*/ 130180 h 349390"/>
              <a:gd name="connsiteX35" fmla="*/ 553444 w 801590"/>
              <a:gd name="connsiteY35" fmla="*/ 114305 h 349390"/>
              <a:gd name="connsiteX36" fmla="*/ 245469 w 801590"/>
              <a:gd name="connsiteY36" fmla="*/ 133355 h 349390"/>
              <a:gd name="connsiteX37" fmla="*/ 353419 w 801590"/>
              <a:gd name="connsiteY37" fmla="*/ 136530 h 349390"/>
              <a:gd name="connsiteX38" fmla="*/ 254994 w 801590"/>
              <a:gd name="connsiteY38" fmla="*/ 187330 h 349390"/>
              <a:gd name="connsiteX39" fmla="*/ 169269 w 801590"/>
              <a:gd name="connsiteY39" fmla="*/ 228605 h 349390"/>
              <a:gd name="connsiteX40" fmla="*/ 137519 w 801590"/>
              <a:gd name="connsiteY40" fmla="*/ 269880 h 349390"/>
              <a:gd name="connsiteX41" fmla="*/ 134344 w 801590"/>
              <a:gd name="connsiteY41" fmla="*/ 349255 h 34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01590" h="349390">
                <a:moveTo>
                  <a:pt x="134344" y="349255"/>
                </a:moveTo>
                <a:cubicBezTo>
                  <a:pt x="111590" y="352430"/>
                  <a:pt x="11577" y="298984"/>
                  <a:pt x="994" y="288930"/>
                </a:cubicBezTo>
                <a:cubicBezTo>
                  <a:pt x="-9589" y="278876"/>
                  <a:pt x="67669" y="300043"/>
                  <a:pt x="70844" y="288930"/>
                </a:cubicBezTo>
                <a:cubicBezTo>
                  <a:pt x="74019" y="277817"/>
                  <a:pt x="16340" y="227017"/>
                  <a:pt x="20044" y="222255"/>
                </a:cubicBezTo>
                <a:cubicBezTo>
                  <a:pt x="23748" y="217493"/>
                  <a:pt x="81957" y="259297"/>
                  <a:pt x="93069" y="260355"/>
                </a:cubicBezTo>
                <a:cubicBezTo>
                  <a:pt x="104181" y="261413"/>
                  <a:pt x="98361" y="241834"/>
                  <a:pt x="86719" y="228605"/>
                </a:cubicBezTo>
                <a:cubicBezTo>
                  <a:pt x="75077" y="215376"/>
                  <a:pt x="19515" y="180980"/>
                  <a:pt x="23219" y="180980"/>
                </a:cubicBezTo>
                <a:cubicBezTo>
                  <a:pt x="26923" y="180980"/>
                  <a:pt x="92011" y="225959"/>
                  <a:pt x="108944" y="228605"/>
                </a:cubicBezTo>
                <a:cubicBezTo>
                  <a:pt x="125877" y="231251"/>
                  <a:pt x="116882" y="215905"/>
                  <a:pt x="124819" y="196855"/>
                </a:cubicBezTo>
                <a:cubicBezTo>
                  <a:pt x="132756" y="177805"/>
                  <a:pt x="149690" y="118009"/>
                  <a:pt x="156569" y="114305"/>
                </a:cubicBezTo>
                <a:cubicBezTo>
                  <a:pt x="163448" y="110601"/>
                  <a:pt x="154982" y="170926"/>
                  <a:pt x="166094" y="174630"/>
                </a:cubicBezTo>
                <a:cubicBezTo>
                  <a:pt x="177206" y="178334"/>
                  <a:pt x="215307" y="148172"/>
                  <a:pt x="223244" y="136530"/>
                </a:cubicBezTo>
                <a:cubicBezTo>
                  <a:pt x="231182" y="124888"/>
                  <a:pt x="223244" y="123830"/>
                  <a:pt x="213719" y="104780"/>
                </a:cubicBezTo>
                <a:cubicBezTo>
                  <a:pt x="204194" y="85730"/>
                  <a:pt x="164507" y="24876"/>
                  <a:pt x="166094" y="22230"/>
                </a:cubicBezTo>
                <a:cubicBezTo>
                  <a:pt x="167682" y="19584"/>
                  <a:pt x="201019" y="75676"/>
                  <a:pt x="223244" y="88905"/>
                </a:cubicBezTo>
                <a:cubicBezTo>
                  <a:pt x="245469" y="102134"/>
                  <a:pt x="289390" y="113247"/>
                  <a:pt x="299444" y="101605"/>
                </a:cubicBezTo>
                <a:cubicBezTo>
                  <a:pt x="309498" y="89963"/>
                  <a:pt x="279865" y="19584"/>
                  <a:pt x="283569" y="19055"/>
                </a:cubicBezTo>
                <a:cubicBezTo>
                  <a:pt x="287273" y="18526"/>
                  <a:pt x="309498" y="99488"/>
                  <a:pt x="321669" y="98430"/>
                </a:cubicBezTo>
                <a:cubicBezTo>
                  <a:pt x="333840" y="97372"/>
                  <a:pt x="349715" y="13763"/>
                  <a:pt x="356594" y="12705"/>
                </a:cubicBezTo>
                <a:cubicBezTo>
                  <a:pt x="363473" y="11647"/>
                  <a:pt x="356594" y="84672"/>
                  <a:pt x="362944" y="92080"/>
                </a:cubicBezTo>
                <a:cubicBezTo>
                  <a:pt x="369294" y="99488"/>
                  <a:pt x="384640" y="72501"/>
                  <a:pt x="394694" y="57155"/>
                </a:cubicBezTo>
                <a:cubicBezTo>
                  <a:pt x="404748" y="41809"/>
                  <a:pt x="421152" y="534"/>
                  <a:pt x="423269" y="5"/>
                </a:cubicBezTo>
                <a:cubicBezTo>
                  <a:pt x="425386" y="-524"/>
                  <a:pt x="403161" y="40751"/>
                  <a:pt x="407394" y="53980"/>
                </a:cubicBezTo>
                <a:cubicBezTo>
                  <a:pt x="411627" y="67209"/>
                  <a:pt x="435969" y="86788"/>
                  <a:pt x="448669" y="79380"/>
                </a:cubicBezTo>
                <a:cubicBezTo>
                  <a:pt x="461369" y="71972"/>
                  <a:pt x="475127" y="7943"/>
                  <a:pt x="483594" y="9530"/>
                </a:cubicBezTo>
                <a:cubicBezTo>
                  <a:pt x="492061" y="11117"/>
                  <a:pt x="485182" y="87318"/>
                  <a:pt x="499469" y="88905"/>
                </a:cubicBezTo>
                <a:cubicBezTo>
                  <a:pt x="513756" y="90492"/>
                  <a:pt x="562969" y="19584"/>
                  <a:pt x="569319" y="19055"/>
                </a:cubicBezTo>
                <a:cubicBezTo>
                  <a:pt x="575669" y="18526"/>
                  <a:pt x="535982" y="73559"/>
                  <a:pt x="537569" y="85730"/>
                </a:cubicBezTo>
                <a:cubicBezTo>
                  <a:pt x="539156" y="97901"/>
                  <a:pt x="565615" y="94197"/>
                  <a:pt x="578844" y="92080"/>
                </a:cubicBezTo>
                <a:cubicBezTo>
                  <a:pt x="592073" y="89963"/>
                  <a:pt x="609007" y="85201"/>
                  <a:pt x="616944" y="73030"/>
                </a:cubicBezTo>
                <a:cubicBezTo>
                  <a:pt x="624881" y="60859"/>
                  <a:pt x="625940" y="16409"/>
                  <a:pt x="626469" y="19055"/>
                </a:cubicBezTo>
                <a:cubicBezTo>
                  <a:pt x="626998" y="21701"/>
                  <a:pt x="616944" y="68797"/>
                  <a:pt x="620119" y="88905"/>
                </a:cubicBezTo>
                <a:cubicBezTo>
                  <a:pt x="623294" y="109013"/>
                  <a:pt x="615357" y="144467"/>
                  <a:pt x="645519" y="139705"/>
                </a:cubicBezTo>
                <a:cubicBezTo>
                  <a:pt x="675682" y="134942"/>
                  <a:pt x="793686" y="61917"/>
                  <a:pt x="801094" y="60330"/>
                </a:cubicBezTo>
                <a:cubicBezTo>
                  <a:pt x="808502" y="58743"/>
                  <a:pt x="731244" y="121184"/>
                  <a:pt x="689969" y="130180"/>
                </a:cubicBezTo>
                <a:cubicBezTo>
                  <a:pt x="648694" y="139176"/>
                  <a:pt x="627527" y="113776"/>
                  <a:pt x="553444" y="114305"/>
                </a:cubicBezTo>
                <a:cubicBezTo>
                  <a:pt x="479361" y="114834"/>
                  <a:pt x="278807" y="129651"/>
                  <a:pt x="245469" y="133355"/>
                </a:cubicBezTo>
                <a:cubicBezTo>
                  <a:pt x="212131" y="137059"/>
                  <a:pt x="351832" y="127534"/>
                  <a:pt x="353419" y="136530"/>
                </a:cubicBezTo>
                <a:cubicBezTo>
                  <a:pt x="355006" y="145526"/>
                  <a:pt x="285686" y="171984"/>
                  <a:pt x="254994" y="187330"/>
                </a:cubicBezTo>
                <a:cubicBezTo>
                  <a:pt x="224302" y="202676"/>
                  <a:pt x="188848" y="214847"/>
                  <a:pt x="169269" y="228605"/>
                </a:cubicBezTo>
                <a:cubicBezTo>
                  <a:pt x="149690" y="242363"/>
                  <a:pt x="144398" y="257709"/>
                  <a:pt x="137519" y="269880"/>
                </a:cubicBezTo>
                <a:cubicBezTo>
                  <a:pt x="130640" y="282051"/>
                  <a:pt x="157098" y="346080"/>
                  <a:pt x="134344" y="3492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AB8CBC08-2A01-A7B4-538A-D3471B7D1B52}"/>
              </a:ext>
            </a:extLst>
          </p:cNvPr>
          <p:cNvSpPr/>
          <p:nvPr/>
        </p:nvSpPr>
        <p:spPr>
          <a:xfrm>
            <a:off x="5421682" y="5021090"/>
            <a:ext cx="360927" cy="354296"/>
          </a:xfrm>
          <a:custGeom>
            <a:avLst/>
            <a:gdLst>
              <a:gd name="connsiteX0" fmla="*/ 1218 w 360927"/>
              <a:gd name="connsiteY0" fmla="*/ 1760 h 354296"/>
              <a:gd name="connsiteX1" fmla="*/ 156793 w 360927"/>
              <a:gd name="connsiteY1" fmla="*/ 52560 h 354296"/>
              <a:gd name="connsiteX2" fmla="*/ 277443 w 360927"/>
              <a:gd name="connsiteY2" fmla="*/ 131935 h 354296"/>
              <a:gd name="connsiteX3" fmla="*/ 350468 w 360927"/>
              <a:gd name="connsiteY3" fmla="*/ 249410 h 354296"/>
              <a:gd name="connsiteX4" fmla="*/ 356818 w 360927"/>
              <a:gd name="connsiteY4" fmla="*/ 265285 h 354296"/>
              <a:gd name="connsiteX5" fmla="*/ 315543 w 360927"/>
              <a:gd name="connsiteY5" fmla="*/ 354185 h 354296"/>
              <a:gd name="connsiteX6" fmla="*/ 356818 w 360927"/>
              <a:gd name="connsiteY6" fmla="*/ 281160 h 354296"/>
              <a:gd name="connsiteX7" fmla="*/ 280618 w 360927"/>
              <a:gd name="connsiteY7" fmla="*/ 170035 h 354296"/>
              <a:gd name="connsiteX8" fmla="*/ 245693 w 360927"/>
              <a:gd name="connsiteY8" fmla="*/ 116060 h 354296"/>
              <a:gd name="connsiteX9" fmla="*/ 1218 w 360927"/>
              <a:gd name="connsiteY9" fmla="*/ 1760 h 35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927" h="354296">
                <a:moveTo>
                  <a:pt x="1218" y="1760"/>
                </a:moveTo>
                <a:cubicBezTo>
                  <a:pt x="-13599" y="-8823"/>
                  <a:pt x="110756" y="30864"/>
                  <a:pt x="156793" y="52560"/>
                </a:cubicBezTo>
                <a:cubicBezTo>
                  <a:pt x="202831" y="74256"/>
                  <a:pt x="245164" y="99127"/>
                  <a:pt x="277443" y="131935"/>
                </a:cubicBezTo>
                <a:cubicBezTo>
                  <a:pt x="309722" y="164743"/>
                  <a:pt x="350468" y="249410"/>
                  <a:pt x="350468" y="249410"/>
                </a:cubicBezTo>
                <a:cubicBezTo>
                  <a:pt x="363697" y="271635"/>
                  <a:pt x="362639" y="247823"/>
                  <a:pt x="356818" y="265285"/>
                </a:cubicBezTo>
                <a:cubicBezTo>
                  <a:pt x="350997" y="282747"/>
                  <a:pt x="315543" y="351539"/>
                  <a:pt x="315543" y="354185"/>
                </a:cubicBezTo>
                <a:cubicBezTo>
                  <a:pt x="315543" y="356831"/>
                  <a:pt x="362639" y="311852"/>
                  <a:pt x="356818" y="281160"/>
                </a:cubicBezTo>
                <a:cubicBezTo>
                  <a:pt x="350997" y="250468"/>
                  <a:pt x="299139" y="197552"/>
                  <a:pt x="280618" y="170035"/>
                </a:cubicBezTo>
                <a:cubicBezTo>
                  <a:pt x="262097" y="142518"/>
                  <a:pt x="288555" y="142518"/>
                  <a:pt x="245693" y="116060"/>
                </a:cubicBezTo>
                <a:cubicBezTo>
                  <a:pt x="202831" y="89602"/>
                  <a:pt x="16035" y="12343"/>
                  <a:pt x="1218" y="17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8D428446-05C2-8A68-3204-7D385773BD22}"/>
              </a:ext>
            </a:extLst>
          </p:cNvPr>
          <p:cNvSpPr/>
          <p:nvPr/>
        </p:nvSpPr>
        <p:spPr>
          <a:xfrm>
            <a:off x="5539991" y="5222861"/>
            <a:ext cx="185484" cy="158936"/>
          </a:xfrm>
          <a:custGeom>
            <a:avLst/>
            <a:gdLst>
              <a:gd name="connsiteX0" fmla="*/ 146434 w 185484"/>
              <a:gd name="connsiteY0" fmla="*/ 14 h 158936"/>
              <a:gd name="connsiteX1" fmla="*/ 101984 w 185484"/>
              <a:gd name="connsiteY1" fmla="*/ 73039 h 158936"/>
              <a:gd name="connsiteX2" fmla="*/ 73409 w 185484"/>
              <a:gd name="connsiteY2" fmla="*/ 107964 h 158936"/>
              <a:gd name="connsiteX3" fmla="*/ 384 w 185484"/>
              <a:gd name="connsiteY3" fmla="*/ 158764 h 158936"/>
              <a:gd name="connsiteX4" fmla="*/ 108334 w 185484"/>
              <a:gd name="connsiteY4" fmla="*/ 123839 h 158936"/>
              <a:gd name="connsiteX5" fmla="*/ 146434 w 185484"/>
              <a:gd name="connsiteY5" fmla="*/ 104789 h 158936"/>
              <a:gd name="connsiteX6" fmla="*/ 184534 w 185484"/>
              <a:gd name="connsiteY6" fmla="*/ 53989 h 158936"/>
              <a:gd name="connsiteX7" fmla="*/ 105159 w 185484"/>
              <a:gd name="connsiteY7" fmla="*/ 101614 h 158936"/>
              <a:gd name="connsiteX8" fmla="*/ 86109 w 185484"/>
              <a:gd name="connsiteY8" fmla="*/ 104789 h 158936"/>
              <a:gd name="connsiteX9" fmla="*/ 114684 w 185484"/>
              <a:gd name="connsiteY9" fmla="*/ 69864 h 158936"/>
              <a:gd name="connsiteX10" fmla="*/ 86109 w 185484"/>
              <a:gd name="connsiteY10" fmla="*/ 79389 h 158936"/>
              <a:gd name="connsiteX11" fmla="*/ 146434 w 185484"/>
              <a:gd name="connsiteY11" fmla="*/ 14 h 1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484" h="158936">
                <a:moveTo>
                  <a:pt x="146434" y="14"/>
                </a:moveTo>
                <a:cubicBezTo>
                  <a:pt x="149080" y="-1044"/>
                  <a:pt x="114155" y="55047"/>
                  <a:pt x="101984" y="73039"/>
                </a:cubicBezTo>
                <a:cubicBezTo>
                  <a:pt x="89813" y="91031"/>
                  <a:pt x="90342" y="93677"/>
                  <a:pt x="73409" y="107964"/>
                </a:cubicBezTo>
                <a:cubicBezTo>
                  <a:pt x="56476" y="122251"/>
                  <a:pt x="-5437" y="156118"/>
                  <a:pt x="384" y="158764"/>
                </a:cubicBezTo>
                <a:cubicBezTo>
                  <a:pt x="6205" y="161410"/>
                  <a:pt x="83992" y="132835"/>
                  <a:pt x="108334" y="123839"/>
                </a:cubicBezTo>
                <a:cubicBezTo>
                  <a:pt x="132676" y="114843"/>
                  <a:pt x="133734" y="116431"/>
                  <a:pt x="146434" y="104789"/>
                </a:cubicBezTo>
                <a:cubicBezTo>
                  <a:pt x="159134" y="93147"/>
                  <a:pt x="191413" y="54518"/>
                  <a:pt x="184534" y="53989"/>
                </a:cubicBezTo>
                <a:cubicBezTo>
                  <a:pt x="177655" y="53460"/>
                  <a:pt x="105159" y="101614"/>
                  <a:pt x="105159" y="101614"/>
                </a:cubicBezTo>
                <a:cubicBezTo>
                  <a:pt x="88755" y="110081"/>
                  <a:pt x="84522" y="110081"/>
                  <a:pt x="86109" y="104789"/>
                </a:cubicBezTo>
                <a:cubicBezTo>
                  <a:pt x="87696" y="99497"/>
                  <a:pt x="114684" y="74097"/>
                  <a:pt x="114684" y="69864"/>
                </a:cubicBezTo>
                <a:cubicBezTo>
                  <a:pt x="114684" y="65631"/>
                  <a:pt x="85051" y="88914"/>
                  <a:pt x="86109" y="79389"/>
                </a:cubicBezTo>
                <a:cubicBezTo>
                  <a:pt x="87167" y="69864"/>
                  <a:pt x="143788" y="1072"/>
                  <a:pt x="146434" y="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3D4EA68A-4D32-7303-5572-23957FDBEC66}"/>
              </a:ext>
            </a:extLst>
          </p:cNvPr>
          <p:cNvSpPr/>
          <p:nvPr/>
        </p:nvSpPr>
        <p:spPr>
          <a:xfrm>
            <a:off x="5014004" y="5426068"/>
            <a:ext cx="427410" cy="85794"/>
          </a:xfrm>
          <a:custGeom>
            <a:avLst/>
            <a:gdLst>
              <a:gd name="connsiteX0" fmla="*/ 2496 w 427410"/>
              <a:gd name="connsiteY0" fmla="*/ 7 h 85794"/>
              <a:gd name="connsiteX1" fmla="*/ 231096 w 427410"/>
              <a:gd name="connsiteY1" fmla="*/ 38107 h 85794"/>
              <a:gd name="connsiteX2" fmla="*/ 424771 w 427410"/>
              <a:gd name="connsiteY2" fmla="*/ 31757 h 85794"/>
              <a:gd name="connsiteX3" fmla="*/ 348571 w 427410"/>
              <a:gd name="connsiteY3" fmla="*/ 41282 h 85794"/>
              <a:gd name="connsiteX4" fmla="*/ 332696 w 427410"/>
              <a:gd name="connsiteY4" fmla="*/ 50807 h 85794"/>
              <a:gd name="connsiteX5" fmla="*/ 266021 w 427410"/>
              <a:gd name="connsiteY5" fmla="*/ 41282 h 85794"/>
              <a:gd name="connsiteX6" fmla="*/ 183471 w 427410"/>
              <a:gd name="connsiteY6" fmla="*/ 85732 h 85794"/>
              <a:gd name="connsiteX7" fmla="*/ 192996 w 427410"/>
              <a:gd name="connsiteY7" fmla="*/ 50807 h 85794"/>
              <a:gd name="connsiteX8" fmla="*/ 139021 w 427410"/>
              <a:gd name="connsiteY8" fmla="*/ 41282 h 85794"/>
              <a:gd name="connsiteX9" fmla="*/ 104096 w 427410"/>
              <a:gd name="connsiteY9" fmla="*/ 60332 h 85794"/>
              <a:gd name="connsiteX10" fmla="*/ 107271 w 427410"/>
              <a:gd name="connsiteY10" fmla="*/ 34932 h 85794"/>
              <a:gd name="connsiteX11" fmla="*/ 2496 w 427410"/>
              <a:gd name="connsiteY11" fmla="*/ 7 h 8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7410" h="85794">
                <a:moveTo>
                  <a:pt x="2496" y="7"/>
                </a:moveTo>
                <a:cubicBezTo>
                  <a:pt x="23133" y="536"/>
                  <a:pt x="160717" y="32815"/>
                  <a:pt x="231096" y="38107"/>
                </a:cubicBezTo>
                <a:cubicBezTo>
                  <a:pt x="301475" y="43399"/>
                  <a:pt x="405192" y="31228"/>
                  <a:pt x="424771" y="31757"/>
                </a:cubicBezTo>
                <a:cubicBezTo>
                  <a:pt x="444350" y="32286"/>
                  <a:pt x="348571" y="41282"/>
                  <a:pt x="348571" y="41282"/>
                </a:cubicBezTo>
                <a:cubicBezTo>
                  <a:pt x="333225" y="44457"/>
                  <a:pt x="346454" y="50807"/>
                  <a:pt x="332696" y="50807"/>
                </a:cubicBezTo>
                <a:cubicBezTo>
                  <a:pt x="318938" y="50807"/>
                  <a:pt x="290892" y="35461"/>
                  <a:pt x="266021" y="41282"/>
                </a:cubicBezTo>
                <a:cubicBezTo>
                  <a:pt x="241150" y="47103"/>
                  <a:pt x="195642" y="84145"/>
                  <a:pt x="183471" y="85732"/>
                </a:cubicBezTo>
                <a:cubicBezTo>
                  <a:pt x="171300" y="87319"/>
                  <a:pt x="200404" y="58215"/>
                  <a:pt x="192996" y="50807"/>
                </a:cubicBezTo>
                <a:cubicBezTo>
                  <a:pt x="185588" y="43399"/>
                  <a:pt x="153838" y="39695"/>
                  <a:pt x="139021" y="41282"/>
                </a:cubicBezTo>
                <a:cubicBezTo>
                  <a:pt x="124204" y="42869"/>
                  <a:pt x="109387" y="61390"/>
                  <a:pt x="104096" y="60332"/>
                </a:cubicBezTo>
                <a:cubicBezTo>
                  <a:pt x="98805" y="59274"/>
                  <a:pt x="118913" y="43399"/>
                  <a:pt x="107271" y="34932"/>
                </a:cubicBezTo>
                <a:cubicBezTo>
                  <a:pt x="95629" y="26465"/>
                  <a:pt x="-18141" y="-522"/>
                  <a:pt x="2496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0F88CAA2-7B2A-2531-80C5-94782EEE5031}"/>
              </a:ext>
            </a:extLst>
          </p:cNvPr>
          <p:cNvSpPr/>
          <p:nvPr/>
        </p:nvSpPr>
        <p:spPr>
          <a:xfrm>
            <a:off x="4718050" y="5260848"/>
            <a:ext cx="190351" cy="165252"/>
          </a:xfrm>
          <a:custGeom>
            <a:avLst/>
            <a:gdLst>
              <a:gd name="connsiteX0" fmla="*/ 146050 w 190351"/>
              <a:gd name="connsiteY0" fmla="*/ 127 h 165252"/>
              <a:gd name="connsiteX1" fmla="*/ 161925 w 190351"/>
              <a:gd name="connsiteY1" fmla="*/ 98552 h 165252"/>
              <a:gd name="connsiteX2" fmla="*/ 180975 w 190351"/>
              <a:gd name="connsiteY2" fmla="*/ 143002 h 165252"/>
              <a:gd name="connsiteX3" fmla="*/ 0 w 190351"/>
              <a:gd name="connsiteY3" fmla="*/ 130302 h 165252"/>
              <a:gd name="connsiteX4" fmla="*/ 180975 w 190351"/>
              <a:gd name="connsiteY4" fmla="*/ 165227 h 165252"/>
              <a:gd name="connsiteX5" fmla="*/ 161925 w 190351"/>
              <a:gd name="connsiteY5" fmla="*/ 123952 h 165252"/>
              <a:gd name="connsiteX6" fmla="*/ 139700 w 190351"/>
              <a:gd name="connsiteY6" fmla="*/ 92202 h 165252"/>
              <a:gd name="connsiteX7" fmla="*/ 146050 w 190351"/>
              <a:gd name="connsiteY7" fmla="*/ 120777 h 165252"/>
              <a:gd name="connsiteX8" fmla="*/ 146050 w 190351"/>
              <a:gd name="connsiteY8" fmla="*/ 127 h 16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351" h="165252">
                <a:moveTo>
                  <a:pt x="146050" y="127"/>
                </a:moveTo>
                <a:cubicBezTo>
                  <a:pt x="148696" y="-3577"/>
                  <a:pt x="156104" y="74739"/>
                  <a:pt x="161925" y="98552"/>
                </a:cubicBezTo>
                <a:cubicBezTo>
                  <a:pt x="167746" y="122365"/>
                  <a:pt x="207963" y="137710"/>
                  <a:pt x="180975" y="143002"/>
                </a:cubicBezTo>
                <a:cubicBezTo>
                  <a:pt x="153988" y="148294"/>
                  <a:pt x="0" y="126598"/>
                  <a:pt x="0" y="130302"/>
                </a:cubicBezTo>
                <a:cubicBezTo>
                  <a:pt x="0" y="134006"/>
                  <a:pt x="153988" y="166285"/>
                  <a:pt x="180975" y="165227"/>
                </a:cubicBezTo>
                <a:cubicBezTo>
                  <a:pt x="207962" y="164169"/>
                  <a:pt x="168804" y="136123"/>
                  <a:pt x="161925" y="123952"/>
                </a:cubicBezTo>
                <a:cubicBezTo>
                  <a:pt x="155046" y="111781"/>
                  <a:pt x="142346" y="92731"/>
                  <a:pt x="139700" y="92202"/>
                </a:cubicBezTo>
                <a:cubicBezTo>
                  <a:pt x="137054" y="91673"/>
                  <a:pt x="146050" y="133477"/>
                  <a:pt x="146050" y="120777"/>
                </a:cubicBezTo>
                <a:cubicBezTo>
                  <a:pt x="146050" y="108077"/>
                  <a:pt x="143404" y="3831"/>
                  <a:pt x="146050" y="1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6976BDC2-3BB3-DEA3-43B9-E1A04BA08349}"/>
              </a:ext>
            </a:extLst>
          </p:cNvPr>
          <p:cNvSpPr/>
          <p:nvPr/>
        </p:nvSpPr>
        <p:spPr>
          <a:xfrm>
            <a:off x="4924425" y="5321300"/>
            <a:ext cx="385028" cy="114411"/>
          </a:xfrm>
          <a:custGeom>
            <a:avLst/>
            <a:gdLst>
              <a:gd name="connsiteX0" fmla="*/ 0 w 385028"/>
              <a:gd name="connsiteY0" fmla="*/ 0 h 114411"/>
              <a:gd name="connsiteX1" fmla="*/ 92075 w 385028"/>
              <a:gd name="connsiteY1" fmla="*/ 60325 h 114411"/>
              <a:gd name="connsiteX2" fmla="*/ 146050 w 385028"/>
              <a:gd name="connsiteY2" fmla="*/ 104775 h 114411"/>
              <a:gd name="connsiteX3" fmla="*/ 333375 w 385028"/>
              <a:gd name="connsiteY3" fmla="*/ 114300 h 114411"/>
              <a:gd name="connsiteX4" fmla="*/ 377825 w 385028"/>
              <a:gd name="connsiteY4" fmla="*/ 101600 h 114411"/>
              <a:gd name="connsiteX5" fmla="*/ 209550 w 385028"/>
              <a:gd name="connsiteY5" fmla="*/ 101600 h 114411"/>
              <a:gd name="connsiteX6" fmla="*/ 165100 w 385028"/>
              <a:gd name="connsiteY6" fmla="*/ 88900 h 114411"/>
              <a:gd name="connsiteX7" fmla="*/ 69850 w 385028"/>
              <a:gd name="connsiteY7" fmla="*/ 38100 h 114411"/>
              <a:gd name="connsiteX8" fmla="*/ 0 w 385028"/>
              <a:gd name="connsiteY8" fmla="*/ 0 h 11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028" h="114411">
                <a:moveTo>
                  <a:pt x="0" y="0"/>
                </a:moveTo>
                <a:cubicBezTo>
                  <a:pt x="33866" y="21431"/>
                  <a:pt x="67733" y="42862"/>
                  <a:pt x="92075" y="60325"/>
                </a:cubicBezTo>
                <a:cubicBezTo>
                  <a:pt x="116417" y="77788"/>
                  <a:pt x="105833" y="95779"/>
                  <a:pt x="146050" y="104775"/>
                </a:cubicBezTo>
                <a:cubicBezTo>
                  <a:pt x="186267" y="113771"/>
                  <a:pt x="294746" y="114829"/>
                  <a:pt x="333375" y="114300"/>
                </a:cubicBezTo>
                <a:cubicBezTo>
                  <a:pt x="372004" y="113771"/>
                  <a:pt x="398462" y="103717"/>
                  <a:pt x="377825" y="101600"/>
                </a:cubicBezTo>
                <a:cubicBezTo>
                  <a:pt x="357188" y="99483"/>
                  <a:pt x="245004" y="103717"/>
                  <a:pt x="209550" y="101600"/>
                </a:cubicBezTo>
                <a:cubicBezTo>
                  <a:pt x="174096" y="99483"/>
                  <a:pt x="188383" y="99483"/>
                  <a:pt x="165100" y="88900"/>
                </a:cubicBezTo>
                <a:cubicBezTo>
                  <a:pt x="141817" y="78317"/>
                  <a:pt x="69850" y="38100"/>
                  <a:pt x="69850" y="381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4948A7D3-BAEB-3986-96A8-7E650140B9A0}"/>
              </a:ext>
            </a:extLst>
          </p:cNvPr>
          <p:cNvSpPr/>
          <p:nvPr/>
        </p:nvSpPr>
        <p:spPr>
          <a:xfrm>
            <a:off x="5302241" y="5365580"/>
            <a:ext cx="261634" cy="79727"/>
          </a:xfrm>
          <a:custGeom>
            <a:avLst/>
            <a:gdLst>
              <a:gd name="connsiteX0" fmla="*/ 9 w 261634"/>
              <a:gd name="connsiteY0" fmla="*/ 79545 h 79727"/>
              <a:gd name="connsiteX1" fmla="*/ 114309 w 261634"/>
              <a:gd name="connsiteY1" fmla="*/ 16045 h 79727"/>
              <a:gd name="connsiteX2" fmla="*/ 260359 w 261634"/>
              <a:gd name="connsiteY2" fmla="*/ 170 h 79727"/>
              <a:gd name="connsiteX3" fmla="*/ 184159 w 261634"/>
              <a:gd name="connsiteY3" fmla="*/ 22395 h 79727"/>
              <a:gd name="connsiteX4" fmla="*/ 161934 w 261634"/>
              <a:gd name="connsiteY4" fmla="*/ 50970 h 79727"/>
              <a:gd name="connsiteX5" fmla="*/ 161934 w 261634"/>
              <a:gd name="connsiteY5" fmla="*/ 19220 h 79727"/>
              <a:gd name="connsiteX6" fmla="*/ 107959 w 261634"/>
              <a:gd name="connsiteY6" fmla="*/ 35095 h 79727"/>
              <a:gd name="connsiteX7" fmla="*/ 9 w 261634"/>
              <a:gd name="connsiteY7" fmla="*/ 79545 h 7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634" h="79727">
                <a:moveTo>
                  <a:pt x="9" y="79545"/>
                </a:moveTo>
                <a:cubicBezTo>
                  <a:pt x="1067" y="76370"/>
                  <a:pt x="70917" y="29274"/>
                  <a:pt x="114309" y="16045"/>
                </a:cubicBezTo>
                <a:cubicBezTo>
                  <a:pt x="157701" y="2816"/>
                  <a:pt x="248717" y="-888"/>
                  <a:pt x="260359" y="170"/>
                </a:cubicBezTo>
                <a:cubicBezTo>
                  <a:pt x="272001" y="1228"/>
                  <a:pt x="200563" y="13928"/>
                  <a:pt x="184159" y="22395"/>
                </a:cubicBezTo>
                <a:cubicBezTo>
                  <a:pt x="167755" y="30862"/>
                  <a:pt x="165638" y="51499"/>
                  <a:pt x="161934" y="50970"/>
                </a:cubicBezTo>
                <a:cubicBezTo>
                  <a:pt x="158230" y="50441"/>
                  <a:pt x="170930" y="21866"/>
                  <a:pt x="161934" y="19220"/>
                </a:cubicBezTo>
                <a:cubicBezTo>
                  <a:pt x="152938" y="16574"/>
                  <a:pt x="127009" y="26628"/>
                  <a:pt x="107959" y="35095"/>
                </a:cubicBezTo>
                <a:cubicBezTo>
                  <a:pt x="88909" y="43562"/>
                  <a:pt x="-1049" y="82720"/>
                  <a:pt x="9" y="795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9CFBFD4F-DD6D-5397-36F4-599C483A8C0A}"/>
              </a:ext>
            </a:extLst>
          </p:cNvPr>
          <p:cNvSpPr/>
          <p:nvPr/>
        </p:nvSpPr>
        <p:spPr>
          <a:xfrm>
            <a:off x="4883136" y="5104185"/>
            <a:ext cx="495407" cy="312915"/>
          </a:xfrm>
          <a:custGeom>
            <a:avLst/>
            <a:gdLst>
              <a:gd name="connsiteX0" fmla="*/ 14 w 495407"/>
              <a:gd name="connsiteY0" fmla="*/ 188540 h 312915"/>
              <a:gd name="connsiteX1" fmla="*/ 177814 w 495407"/>
              <a:gd name="connsiteY1" fmla="*/ 83765 h 312915"/>
              <a:gd name="connsiteX2" fmla="*/ 133364 w 495407"/>
              <a:gd name="connsiteY2" fmla="*/ 169490 h 312915"/>
              <a:gd name="connsiteX3" fmla="*/ 168289 w 495407"/>
              <a:gd name="connsiteY3" fmla="*/ 245690 h 312915"/>
              <a:gd name="connsiteX4" fmla="*/ 215914 w 495407"/>
              <a:gd name="connsiteY4" fmla="*/ 286965 h 312915"/>
              <a:gd name="connsiteX5" fmla="*/ 295289 w 495407"/>
              <a:gd name="connsiteY5" fmla="*/ 299665 h 312915"/>
              <a:gd name="connsiteX6" fmla="*/ 403239 w 495407"/>
              <a:gd name="connsiteY6" fmla="*/ 309190 h 312915"/>
              <a:gd name="connsiteX7" fmla="*/ 473089 w 495407"/>
              <a:gd name="connsiteY7" fmla="*/ 232990 h 312915"/>
              <a:gd name="connsiteX8" fmla="*/ 495314 w 495407"/>
              <a:gd name="connsiteY8" fmla="*/ 150440 h 312915"/>
              <a:gd name="connsiteX9" fmla="*/ 466739 w 495407"/>
              <a:gd name="connsiteY9" fmla="*/ 48840 h 312915"/>
              <a:gd name="connsiteX10" fmla="*/ 431814 w 495407"/>
              <a:gd name="connsiteY10" fmla="*/ 1215 h 312915"/>
              <a:gd name="connsiteX11" fmla="*/ 288939 w 495407"/>
              <a:gd name="connsiteY11" fmla="*/ 17090 h 312915"/>
              <a:gd name="connsiteX12" fmla="*/ 168289 w 495407"/>
              <a:gd name="connsiteY12" fmla="*/ 48840 h 312915"/>
              <a:gd name="connsiteX13" fmla="*/ 14 w 495407"/>
              <a:gd name="connsiteY13" fmla="*/ 188540 h 31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5407" h="312915">
                <a:moveTo>
                  <a:pt x="14" y="188540"/>
                </a:moveTo>
                <a:cubicBezTo>
                  <a:pt x="1602" y="194361"/>
                  <a:pt x="155589" y="86940"/>
                  <a:pt x="177814" y="83765"/>
                </a:cubicBezTo>
                <a:cubicBezTo>
                  <a:pt x="200039" y="80590"/>
                  <a:pt x="134951" y="142503"/>
                  <a:pt x="133364" y="169490"/>
                </a:cubicBezTo>
                <a:cubicBezTo>
                  <a:pt x="131777" y="196477"/>
                  <a:pt x="154531" y="226111"/>
                  <a:pt x="168289" y="245690"/>
                </a:cubicBezTo>
                <a:cubicBezTo>
                  <a:pt x="182047" y="265269"/>
                  <a:pt x="194747" y="277969"/>
                  <a:pt x="215914" y="286965"/>
                </a:cubicBezTo>
                <a:cubicBezTo>
                  <a:pt x="237081" y="295961"/>
                  <a:pt x="264068" y="295961"/>
                  <a:pt x="295289" y="299665"/>
                </a:cubicBezTo>
                <a:cubicBezTo>
                  <a:pt x="326510" y="303369"/>
                  <a:pt x="373606" y="320302"/>
                  <a:pt x="403239" y="309190"/>
                </a:cubicBezTo>
                <a:cubicBezTo>
                  <a:pt x="432872" y="298078"/>
                  <a:pt x="457743" y="259448"/>
                  <a:pt x="473089" y="232990"/>
                </a:cubicBezTo>
                <a:cubicBezTo>
                  <a:pt x="488435" y="206532"/>
                  <a:pt x="496372" y="181132"/>
                  <a:pt x="495314" y="150440"/>
                </a:cubicBezTo>
                <a:cubicBezTo>
                  <a:pt x="494256" y="119748"/>
                  <a:pt x="477322" y="73711"/>
                  <a:pt x="466739" y="48840"/>
                </a:cubicBezTo>
                <a:cubicBezTo>
                  <a:pt x="456156" y="23969"/>
                  <a:pt x="461447" y="6507"/>
                  <a:pt x="431814" y="1215"/>
                </a:cubicBezTo>
                <a:cubicBezTo>
                  <a:pt x="402181" y="-4077"/>
                  <a:pt x="332860" y="9152"/>
                  <a:pt x="288939" y="17090"/>
                </a:cubicBezTo>
                <a:cubicBezTo>
                  <a:pt x="245018" y="25027"/>
                  <a:pt x="212739" y="26086"/>
                  <a:pt x="168289" y="48840"/>
                </a:cubicBezTo>
                <a:cubicBezTo>
                  <a:pt x="123839" y="71594"/>
                  <a:pt x="-1574" y="182719"/>
                  <a:pt x="14" y="1885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円/楕円 1425">
            <a:extLst>
              <a:ext uri="{FF2B5EF4-FFF2-40B4-BE49-F238E27FC236}">
                <a16:creationId xmlns:a16="http://schemas.microsoft.com/office/drawing/2014/main" id="{E18AB49B-22F3-CEAD-36B7-C415D397F21B}"/>
              </a:ext>
            </a:extLst>
          </p:cNvPr>
          <p:cNvSpPr/>
          <p:nvPr/>
        </p:nvSpPr>
        <p:spPr>
          <a:xfrm rot="447412">
            <a:off x="5223955" y="5156086"/>
            <a:ext cx="76623" cy="1242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EC41ACB3-AB3D-C416-0DED-6C295207169A}"/>
              </a:ext>
            </a:extLst>
          </p:cNvPr>
          <p:cNvSpPr/>
          <p:nvPr/>
        </p:nvSpPr>
        <p:spPr>
          <a:xfrm>
            <a:off x="5332361" y="5232350"/>
            <a:ext cx="246619" cy="172653"/>
          </a:xfrm>
          <a:custGeom>
            <a:avLst/>
            <a:gdLst>
              <a:gd name="connsiteX0" fmla="*/ 1639 w 246619"/>
              <a:gd name="connsiteY0" fmla="*/ 171500 h 172653"/>
              <a:gd name="connsiteX1" fmla="*/ 128639 w 246619"/>
              <a:gd name="connsiteY1" fmla="*/ 63550 h 172653"/>
              <a:gd name="connsiteX2" fmla="*/ 246114 w 246619"/>
              <a:gd name="connsiteY2" fmla="*/ 50 h 172653"/>
              <a:gd name="connsiteX3" fmla="*/ 166739 w 246619"/>
              <a:gd name="connsiteY3" fmla="*/ 54025 h 172653"/>
              <a:gd name="connsiteX4" fmla="*/ 61964 w 246619"/>
              <a:gd name="connsiteY4" fmla="*/ 117525 h 172653"/>
              <a:gd name="connsiteX5" fmla="*/ 1639 w 246619"/>
              <a:gd name="connsiteY5" fmla="*/ 171500 h 1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19" h="172653">
                <a:moveTo>
                  <a:pt x="1639" y="171500"/>
                </a:moveTo>
                <a:cubicBezTo>
                  <a:pt x="12751" y="162504"/>
                  <a:pt x="87893" y="92125"/>
                  <a:pt x="128639" y="63550"/>
                </a:cubicBezTo>
                <a:cubicBezTo>
                  <a:pt x="169385" y="34975"/>
                  <a:pt x="239764" y="1637"/>
                  <a:pt x="246114" y="50"/>
                </a:cubicBezTo>
                <a:cubicBezTo>
                  <a:pt x="252464" y="-1538"/>
                  <a:pt x="197431" y="34446"/>
                  <a:pt x="166739" y="54025"/>
                </a:cubicBezTo>
                <a:cubicBezTo>
                  <a:pt x="136047" y="73604"/>
                  <a:pt x="85247" y="100592"/>
                  <a:pt x="61964" y="117525"/>
                </a:cubicBezTo>
                <a:cubicBezTo>
                  <a:pt x="38681" y="134458"/>
                  <a:pt x="-9473" y="180496"/>
                  <a:pt x="1639" y="1715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B539F3C4-3AA7-21CC-E24C-AAE14BCA91B7}"/>
              </a:ext>
            </a:extLst>
          </p:cNvPr>
          <p:cNvSpPr/>
          <p:nvPr/>
        </p:nvSpPr>
        <p:spPr>
          <a:xfrm>
            <a:off x="5546313" y="5241925"/>
            <a:ext cx="51276" cy="123825"/>
          </a:xfrm>
          <a:custGeom>
            <a:avLst/>
            <a:gdLst>
              <a:gd name="connsiteX0" fmla="*/ 51212 w 51276"/>
              <a:gd name="connsiteY0" fmla="*/ 0 h 123825"/>
              <a:gd name="connsiteX1" fmla="*/ 16287 w 51276"/>
              <a:gd name="connsiteY1" fmla="*/ 41275 h 123825"/>
              <a:gd name="connsiteX2" fmla="*/ 412 w 51276"/>
              <a:gd name="connsiteY2" fmla="*/ 123825 h 123825"/>
              <a:gd name="connsiteX3" fmla="*/ 6762 w 51276"/>
              <a:gd name="connsiteY3" fmla="*/ 41275 h 123825"/>
              <a:gd name="connsiteX4" fmla="*/ 51212 w 51276"/>
              <a:gd name="connsiteY4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6" h="123825">
                <a:moveTo>
                  <a:pt x="51212" y="0"/>
                </a:moveTo>
                <a:cubicBezTo>
                  <a:pt x="52799" y="0"/>
                  <a:pt x="24754" y="20637"/>
                  <a:pt x="16287" y="41275"/>
                </a:cubicBezTo>
                <a:cubicBezTo>
                  <a:pt x="7820" y="61913"/>
                  <a:pt x="1999" y="123825"/>
                  <a:pt x="412" y="123825"/>
                </a:cubicBezTo>
                <a:cubicBezTo>
                  <a:pt x="-1175" y="123825"/>
                  <a:pt x="2000" y="61383"/>
                  <a:pt x="6762" y="41275"/>
                </a:cubicBezTo>
                <a:cubicBezTo>
                  <a:pt x="11524" y="21167"/>
                  <a:pt x="49625" y="0"/>
                  <a:pt x="51212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5D73DFD2-B63C-987A-19CB-EBC63693869A}"/>
              </a:ext>
            </a:extLst>
          </p:cNvPr>
          <p:cNvSpPr/>
          <p:nvPr/>
        </p:nvSpPr>
        <p:spPr>
          <a:xfrm>
            <a:off x="5403683" y="5168393"/>
            <a:ext cx="153543" cy="48132"/>
          </a:xfrm>
          <a:custGeom>
            <a:avLst/>
            <a:gdLst>
              <a:gd name="connsiteX0" fmla="*/ 167 w 153543"/>
              <a:gd name="connsiteY0" fmla="*/ 507 h 48132"/>
              <a:gd name="connsiteX1" fmla="*/ 98592 w 153543"/>
              <a:gd name="connsiteY1" fmla="*/ 6857 h 48132"/>
              <a:gd name="connsiteX2" fmla="*/ 152567 w 153543"/>
              <a:gd name="connsiteY2" fmla="*/ 48132 h 48132"/>
              <a:gd name="connsiteX3" fmla="*/ 123992 w 153543"/>
              <a:gd name="connsiteY3" fmla="*/ 6857 h 48132"/>
              <a:gd name="connsiteX4" fmla="*/ 167 w 153543"/>
              <a:gd name="connsiteY4" fmla="*/ 507 h 4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43" h="48132">
                <a:moveTo>
                  <a:pt x="167" y="507"/>
                </a:moveTo>
                <a:cubicBezTo>
                  <a:pt x="-4066" y="507"/>
                  <a:pt x="73192" y="-1080"/>
                  <a:pt x="98592" y="6857"/>
                </a:cubicBezTo>
                <a:cubicBezTo>
                  <a:pt x="123992" y="14794"/>
                  <a:pt x="148334" y="48132"/>
                  <a:pt x="152567" y="48132"/>
                </a:cubicBezTo>
                <a:cubicBezTo>
                  <a:pt x="156800" y="48132"/>
                  <a:pt x="147275" y="16382"/>
                  <a:pt x="123992" y="6857"/>
                </a:cubicBezTo>
                <a:cubicBezTo>
                  <a:pt x="100709" y="-2668"/>
                  <a:pt x="4400" y="507"/>
                  <a:pt x="167" y="5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16A43F8F-5A51-765A-F94D-ADC370B3C10B}"/>
              </a:ext>
            </a:extLst>
          </p:cNvPr>
          <p:cNvSpPr/>
          <p:nvPr/>
        </p:nvSpPr>
        <p:spPr>
          <a:xfrm>
            <a:off x="5508573" y="5114914"/>
            <a:ext cx="245784" cy="168790"/>
          </a:xfrm>
          <a:custGeom>
            <a:avLst/>
            <a:gdLst>
              <a:gd name="connsiteX0" fmla="*/ 52 w 245784"/>
              <a:gd name="connsiteY0" fmla="*/ 11 h 168790"/>
              <a:gd name="connsiteX1" fmla="*/ 101652 w 245784"/>
              <a:gd name="connsiteY1" fmla="*/ 31761 h 168790"/>
              <a:gd name="connsiteX2" fmla="*/ 244527 w 245784"/>
              <a:gd name="connsiteY2" fmla="*/ 168286 h 168790"/>
              <a:gd name="connsiteX3" fmla="*/ 168327 w 245784"/>
              <a:gd name="connsiteY3" fmla="*/ 76211 h 168790"/>
              <a:gd name="connsiteX4" fmla="*/ 114352 w 245784"/>
              <a:gd name="connsiteY4" fmla="*/ 28586 h 168790"/>
              <a:gd name="connsiteX5" fmla="*/ 52 w 245784"/>
              <a:gd name="connsiteY5" fmla="*/ 11 h 16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784" h="168790">
                <a:moveTo>
                  <a:pt x="52" y="11"/>
                </a:moveTo>
                <a:cubicBezTo>
                  <a:pt x="-2065" y="540"/>
                  <a:pt x="60906" y="3715"/>
                  <a:pt x="101652" y="31761"/>
                </a:cubicBezTo>
                <a:cubicBezTo>
                  <a:pt x="142398" y="59807"/>
                  <a:pt x="233415" y="160878"/>
                  <a:pt x="244527" y="168286"/>
                </a:cubicBezTo>
                <a:cubicBezTo>
                  <a:pt x="255640" y="175694"/>
                  <a:pt x="190023" y="99494"/>
                  <a:pt x="168327" y="76211"/>
                </a:cubicBezTo>
                <a:cubicBezTo>
                  <a:pt x="146631" y="52928"/>
                  <a:pt x="136577" y="39169"/>
                  <a:pt x="114352" y="28586"/>
                </a:cubicBezTo>
                <a:cubicBezTo>
                  <a:pt x="92127" y="18003"/>
                  <a:pt x="2169" y="-518"/>
                  <a:pt x="52" y="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67404906-7477-3A73-D928-310CD9D8D38B}"/>
              </a:ext>
            </a:extLst>
          </p:cNvPr>
          <p:cNvSpPr/>
          <p:nvPr/>
        </p:nvSpPr>
        <p:spPr>
          <a:xfrm>
            <a:off x="4593478" y="4992672"/>
            <a:ext cx="1183750" cy="395303"/>
          </a:xfrm>
          <a:custGeom>
            <a:avLst/>
            <a:gdLst>
              <a:gd name="connsiteX0" fmla="*/ 248397 w 1183750"/>
              <a:gd name="connsiteY0" fmla="*/ 319103 h 395303"/>
              <a:gd name="connsiteX1" fmla="*/ 651622 w 1183750"/>
              <a:gd name="connsiteY1" fmla="*/ 141303 h 395303"/>
              <a:gd name="connsiteX2" fmla="*/ 854822 w 1183750"/>
              <a:gd name="connsiteY2" fmla="*/ 166703 h 395303"/>
              <a:gd name="connsiteX3" fmla="*/ 838947 w 1183750"/>
              <a:gd name="connsiteY3" fmla="*/ 141303 h 395303"/>
              <a:gd name="connsiteX4" fmla="*/ 1083422 w 1183750"/>
              <a:gd name="connsiteY4" fmla="*/ 255603 h 395303"/>
              <a:gd name="connsiteX5" fmla="*/ 1137397 w 1183750"/>
              <a:gd name="connsiteY5" fmla="*/ 300053 h 395303"/>
              <a:gd name="connsiteX6" fmla="*/ 1127872 w 1183750"/>
              <a:gd name="connsiteY6" fmla="*/ 395303 h 395303"/>
              <a:gd name="connsiteX7" fmla="*/ 1181847 w 1183750"/>
              <a:gd name="connsiteY7" fmla="*/ 300053 h 395303"/>
              <a:gd name="connsiteX8" fmla="*/ 1048497 w 1183750"/>
              <a:gd name="connsiteY8" fmla="*/ 87328 h 395303"/>
              <a:gd name="connsiteX9" fmla="*/ 835772 w 1183750"/>
              <a:gd name="connsiteY9" fmla="*/ 14303 h 395303"/>
              <a:gd name="connsiteX10" fmla="*/ 689722 w 1183750"/>
              <a:gd name="connsiteY10" fmla="*/ 1603 h 395303"/>
              <a:gd name="connsiteX11" fmla="*/ 496047 w 1183750"/>
              <a:gd name="connsiteY11" fmla="*/ 36528 h 395303"/>
              <a:gd name="connsiteX12" fmla="*/ 642097 w 1183750"/>
              <a:gd name="connsiteY12" fmla="*/ 36528 h 395303"/>
              <a:gd name="connsiteX13" fmla="*/ 407147 w 1183750"/>
              <a:gd name="connsiteY13" fmla="*/ 103203 h 395303"/>
              <a:gd name="connsiteX14" fmla="*/ 365872 w 1183750"/>
              <a:gd name="connsiteY14" fmla="*/ 220678 h 395303"/>
              <a:gd name="connsiteX15" fmla="*/ 394447 w 1183750"/>
              <a:gd name="connsiteY15" fmla="*/ 122253 h 395303"/>
              <a:gd name="connsiteX16" fmla="*/ 292847 w 1183750"/>
              <a:gd name="connsiteY16" fmla="*/ 261953 h 395303"/>
              <a:gd name="connsiteX17" fmla="*/ 747 w 1183750"/>
              <a:gd name="connsiteY17" fmla="*/ 369903 h 395303"/>
              <a:gd name="connsiteX18" fmla="*/ 248397 w 1183750"/>
              <a:gd name="connsiteY18" fmla="*/ 319103 h 39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83750" h="395303">
                <a:moveTo>
                  <a:pt x="248397" y="319103"/>
                </a:moveTo>
                <a:cubicBezTo>
                  <a:pt x="356876" y="281003"/>
                  <a:pt x="550551" y="166703"/>
                  <a:pt x="651622" y="141303"/>
                </a:cubicBezTo>
                <a:cubicBezTo>
                  <a:pt x="752693" y="115903"/>
                  <a:pt x="823601" y="166703"/>
                  <a:pt x="854822" y="166703"/>
                </a:cubicBezTo>
                <a:cubicBezTo>
                  <a:pt x="886043" y="166703"/>
                  <a:pt x="800847" y="126486"/>
                  <a:pt x="838947" y="141303"/>
                </a:cubicBezTo>
                <a:cubicBezTo>
                  <a:pt x="877047" y="156120"/>
                  <a:pt x="1033680" y="229145"/>
                  <a:pt x="1083422" y="255603"/>
                </a:cubicBezTo>
                <a:cubicBezTo>
                  <a:pt x="1133164" y="282061"/>
                  <a:pt x="1129989" y="276770"/>
                  <a:pt x="1137397" y="300053"/>
                </a:cubicBezTo>
                <a:cubicBezTo>
                  <a:pt x="1144805" y="323336"/>
                  <a:pt x="1120464" y="395303"/>
                  <a:pt x="1127872" y="395303"/>
                </a:cubicBezTo>
                <a:cubicBezTo>
                  <a:pt x="1135280" y="395303"/>
                  <a:pt x="1195076" y="351382"/>
                  <a:pt x="1181847" y="300053"/>
                </a:cubicBezTo>
                <a:cubicBezTo>
                  <a:pt x="1168618" y="248724"/>
                  <a:pt x="1106176" y="134953"/>
                  <a:pt x="1048497" y="87328"/>
                </a:cubicBezTo>
                <a:cubicBezTo>
                  <a:pt x="990818" y="39703"/>
                  <a:pt x="895568" y="28590"/>
                  <a:pt x="835772" y="14303"/>
                </a:cubicBezTo>
                <a:cubicBezTo>
                  <a:pt x="775976" y="16"/>
                  <a:pt x="746343" y="-2101"/>
                  <a:pt x="689722" y="1603"/>
                </a:cubicBezTo>
                <a:cubicBezTo>
                  <a:pt x="633101" y="5307"/>
                  <a:pt x="503984" y="30707"/>
                  <a:pt x="496047" y="36528"/>
                </a:cubicBezTo>
                <a:cubicBezTo>
                  <a:pt x="488110" y="42349"/>
                  <a:pt x="656913" y="25416"/>
                  <a:pt x="642097" y="36528"/>
                </a:cubicBezTo>
                <a:cubicBezTo>
                  <a:pt x="627281" y="47640"/>
                  <a:pt x="453184" y="72511"/>
                  <a:pt x="407147" y="103203"/>
                </a:cubicBezTo>
                <a:cubicBezTo>
                  <a:pt x="361110" y="133895"/>
                  <a:pt x="367989" y="217503"/>
                  <a:pt x="365872" y="220678"/>
                </a:cubicBezTo>
                <a:cubicBezTo>
                  <a:pt x="363755" y="223853"/>
                  <a:pt x="406618" y="115374"/>
                  <a:pt x="394447" y="122253"/>
                </a:cubicBezTo>
                <a:cubicBezTo>
                  <a:pt x="382276" y="129132"/>
                  <a:pt x="358464" y="220678"/>
                  <a:pt x="292847" y="261953"/>
                </a:cubicBezTo>
                <a:cubicBezTo>
                  <a:pt x="227230" y="303228"/>
                  <a:pt x="13447" y="360907"/>
                  <a:pt x="747" y="369903"/>
                </a:cubicBezTo>
                <a:cubicBezTo>
                  <a:pt x="-11953" y="378899"/>
                  <a:pt x="139918" y="357203"/>
                  <a:pt x="248397" y="31910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546E29CB-9E0C-50ED-1EEE-FC4FD7CEDDD7}"/>
              </a:ext>
            </a:extLst>
          </p:cNvPr>
          <p:cNvSpPr/>
          <p:nvPr/>
        </p:nvSpPr>
        <p:spPr>
          <a:xfrm>
            <a:off x="6997594" y="4924389"/>
            <a:ext cx="292210" cy="73086"/>
          </a:xfrm>
          <a:custGeom>
            <a:avLst/>
            <a:gdLst>
              <a:gd name="connsiteX0" fmla="*/ 106 w 292210"/>
              <a:gd name="connsiteY0" fmla="*/ 36 h 73086"/>
              <a:gd name="connsiteX1" fmla="*/ 158856 w 292210"/>
              <a:gd name="connsiteY1" fmla="*/ 12736 h 73086"/>
              <a:gd name="connsiteX2" fmla="*/ 241406 w 292210"/>
              <a:gd name="connsiteY2" fmla="*/ 50836 h 73086"/>
              <a:gd name="connsiteX3" fmla="*/ 235056 w 292210"/>
              <a:gd name="connsiteY3" fmla="*/ 38136 h 73086"/>
              <a:gd name="connsiteX4" fmla="*/ 292206 w 292210"/>
              <a:gd name="connsiteY4" fmla="*/ 73061 h 73086"/>
              <a:gd name="connsiteX5" fmla="*/ 231881 w 292210"/>
              <a:gd name="connsiteY5" fmla="*/ 31786 h 73086"/>
              <a:gd name="connsiteX6" fmla="*/ 184256 w 292210"/>
              <a:gd name="connsiteY6" fmla="*/ 9561 h 73086"/>
              <a:gd name="connsiteX7" fmla="*/ 106 w 292210"/>
              <a:gd name="connsiteY7" fmla="*/ 36 h 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210" h="73086">
                <a:moveTo>
                  <a:pt x="106" y="36"/>
                </a:moveTo>
                <a:cubicBezTo>
                  <a:pt x="-4127" y="565"/>
                  <a:pt x="118640" y="4269"/>
                  <a:pt x="158856" y="12736"/>
                </a:cubicBezTo>
                <a:cubicBezTo>
                  <a:pt x="199072" y="21203"/>
                  <a:pt x="241406" y="50836"/>
                  <a:pt x="241406" y="50836"/>
                </a:cubicBezTo>
                <a:cubicBezTo>
                  <a:pt x="254106" y="55069"/>
                  <a:pt x="226589" y="34432"/>
                  <a:pt x="235056" y="38136"/>
                </a:cubicBezTo>
                <a:cubicBezTo>
                  <a:pt x="243523" y="41840"/>
                  <a:pt x="292735" y="74119"/>
                  <a:pt x="292206" y="73061"/>
                </a:cubicBezTo>
                <a:cubicBezTo>
                  <a:pt x="291677" y="72003"/>
                  <a:pt x="249873" y="42369"/>
                  <a:pt x="231881" y="31786"/>
                </a:cubicBezTo>
                <a:cubicBezTo>
                  <a:pt x="213889" y="21203"/>
                  <a:pt x="216535" y="14324"/>
                  <a:pt x="184256" y="9561"/>
                </a:cubicBezTo>
                <a:cubicBezTo>
                  <a:pt x="151977" y="4799"/>
                  <a:pt x="4339" y="-493"/>
                  <a:pt x="106" y="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C5813E93-3633-8976-D278-3E72A47BF566}"/>
              </a:ext>
            </a:extLst>
          </p:cNvPr>
          <p:cNvSpPr/>
          <p:nvPr/>
        </p:nvSpPr>
        <p:spPr>
          <a:xfrm>
            <a:off x="6804025" y="4759097"/>
            <a:ext cx="238125" cy="178028"/>
          </a:xfrm>
          <a:custGeom>
            <a:avLst/>
            <a:gdLst>
              <a:gd name="connsiteX0" fmla="*/ 0 w 238125"/>
              <a:gd name="connsiteY0" fmla="*/ 178028 h 178028"/>
              <a:gd name="connsiteX1" fmla="*/ 139700 w 238125"/>
              <a:gd name="connsiteY1" fmla="*/ 120878 h 178028"/>
              <a:gd name="connsiteX2" fmla="*/ 228600 w 238125"/>
              <a:gd name="connsiteY2" fmla="*/ 98653 h 178028"/>
              <a:gd name="connsiteX3" fmla="*/ 215900 w 238125"/>
              <a:gd name="connsiteY3" fmla="*/ 73253 h 178028"/>
              <a:gd name="connsiteX4" fmla="*/ 238125 w 238125"/>
              <a:gd name="connsiteY4" fmla="*/ 228 h 178028"/>
              <a:gd name="connsiteX5" fmla="*/ 215900 w 238125"/>
              <a:gd name="connsiteY5" fmla="*/ 51028 h 178028"/>
              <a:gd name="connsiteX6" fmla="*/ 206375 w 238125"/>
              <a:gd name="connsiteY6" fmla="*/ 73253 h 178028"/>
              <a:gd name="connsiteX7" fmla="*/ 158750 w 238125"/>
              <a:gd name="connsiteY7" fmla="*/ 95478 h 178028"/>
              <a:gd name="connsiteX8" fmla="*/ 0 w 238125"/>
              <a:gd name="connsiteY8" fmla="*/ 178028 h 17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25" h="178028">
                <a:moveTo>
                  <a:pt x="0" y="178028"/>
                </a:moveTo>
                <a:cubicBezTo>
                  <a:pt x="50800" y="156067"/>
                  <a:pt x="101600" y="134107"/>
                  <a:pt x="139700" y="120878"/>
                </a:cubicBezTo>
                <a:cubicBezTo>
                  <a:pt x="177800" y="107649"/>
                  <a:pt x="215900" y="106590"/>
                  <a:pt x="228600" y="98653"/>
                </a:cubicBezTo>
                <a:cubicBezTo>
                  <a:pt x="241300" y="90716"/>
                  <a:pt x="214313" y="89657"/>
                  <a:pt x="215900" y="73253"/>
                </a:cubicBezTo>
                <a:cubicBezTo>
                  <a:pt x="217487" y="56849"/>
                  <a:pt x="238125" y="3932"/>
                  <a:pt x="238125" y="228"/>
                </a:cubicBezTo>
                <a:cubicBezTo>
                  <a:pt x="238125" y="-3476"/>
                  <a:pt x="221192" y="38857"/>
                  <a:pt x="215900" y="51028"/>
                </a:cubicBezTo>
                <a:cubicBezTo>
                  <a:pt x="210608" y="63199"/>
                  <a:pt x="215900" y="65845"/>
                  <a:pt x="206375" y="73253"/>
                </a:cubicBezTo>
                <a:cubicBezTo>
                  <a:pt x="196850" y="80661"/>
                  <a:pt x="158750" y="95478"/>
                  <a:pt x="158750" y="95478"/>
                </a:cubicBezTo>
                <a:lnTo>
                  <a:pt x="0" y="17802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2D5F89AC-EB2A-F509-E1CD-BD0ABCEDBD90}"/>
              </a:ext>
            </a:extLst>
          </p:cNvPr>
          <p:cNvSpPr/>
          <p:nvPr/>
        </p:nvSpPr>
        <p:spPr>
          <a:xfrm>
            <a:off x="6969113" y="4768284"/>
            <a:ext cx="273337" cy="83284"/>
          </a:xfrm>
          <a:custGeom>
            <a:avLst/>
            <a:gdLst>
              <a:gd name="connsiteX0" fmla="*/ 12 w 273337"/>
              <a:gd name="connsiteY0" fmla="*/ 83116 h 83284"/>
              <a:gd name="connsiteX1" fmla="*/ 177812 w 273337"/>
              <a:gd name="connsiteY1" fmla="*/ 51366 h 83284"/>
              <a:gd name="connsiteX2" fmla="*/ 206387 w 273337"/>
              <a:gd name="connsiteY2" fmla="*/ 64066 h 83284"/>
              <a:gd name="connsiteX3" fmla="*/ 203212 w 273337"/>
              <a:gd name="connsiteY3" fmla="*/ 566 h 83284"/>
              <a:gd name="connsiteX4" fmla="*/ 212737 w 273337"/>
              <a:gd name="connsiteY4" fmla="*/ 35491 h 83284"/>
              <a:gd name="connsiteX5" fmla="*/ 228612 w 273337"/>
              <a:gd name="connsiteY5" fmla="*/ 79941 h 83284"/>
              <a:gd name="connsiteX6" fmla="*/ 273062 w 273337"/>
              <a:gd name="connsiteY6" fmla="*/ 16441 h 83284"/>
              <a:gd name="connsiteX7" fmla="*/ 244487 w 273337"/>
              <a:gd name="connsiteY7" fmla="*/ 64066 h 83284"/>
              <a:gd name="connsiteX8" fmla="*/ 187337 w 273337"/>
              <a:gd name="connsiteY8" fmla="*/ 64066 h 83284"/>
              <a:gd name="connsiteX9" fmla="*/ 12 w 273337"/>
              <a:gd name="connsiteY9" fmla="*/ 83116 h 8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337" h="83284">
                <a:moveTo>
                  <a:pt x="12" y="83116"/>
                </a:moveTo>
                <a:cubicBezTo>
                  <a:pt x="-1576" y="80999"/>
                  <a:pt x="143416" y="54541"/>
                  <a:pt x="177812" y="51366"/>
                </a:cubicBezTo>
                <a:cubicBezTo>
                  <a:pt x="212208" y="48191"/>
                  <a:pt x="202154" y="72533"/>
                  <a:pt x="206387" y="64066"/>
                </a:cubicBezTo>
                <a:cubicBezTo>
                  <a:pt x="210620" y="55599"/>
                  <a:pt x="202154" y="5328"/>
                  <a:pt x="203212" y="566"/>
                </a:cubicBezTo>
                <a:cubicBezTo>
                  <a:pt x="204270" y="-4196"/>
                  <a:pt x="208504" y="22262"/>
                  <a:pt x="212737" y="35491"/>
                </a:cubicBezTo>
                <a:cubicBezTo>
                  <a:pt x="216970" y="48720"/>
                  <a:pt x="218558" y="83116"/>
                  <a:pt x="228612" y="79941"/>
                </a:cubicBezTo>
                <a:cubicBezTo>
                  <a:pt x="238666" y="76766"/>
                  <a:pt x="270416" y="19087"/>
                  <a:pt x="273062" y="16441"/>
                </a:cubicBezTo>
                <a:cubicBezTo>
                  <a:pt x="275708" y="13795"/>
                  <a:pt x="258774" y="56129"/>
                  <a:pt x="244487" y="64066"/>
                </a:cubicBezTo>
                <a:cubicBezTo>
                  <a:pt x="230200" y="72003"/>
                  <a:pt x="221733" y="61420"/>
                  <a:pt x="187337" y="64066"/>
                </a:cubicBezTo>
                <a:cubicBezTo>
                  <a:pt x="152941" y="66712"/>
                  <a:pt x="1600" y="85233"/>
                  <a:pt x="12" y="831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B7CDFFF9-B784-BF25-AB49-CA8CE15457B8}"/>
              </a:ext>
            </a:extLst>
          </p:cNvPr>
          <p:cNvSpPr/>
          <p:nvPr/>
        </p:nvSpPr>
        <p:spPr>
          <a:xfrm>
            <a:off x="7086594" y="4776709"/>
            <a:ext cx="378277" cy="268545"/>
          </a:xfrm>
          <a:custGeom>
            <a:avLst/>
            <a:gdLst>
              <a:gd name="connsiteX0" fmla="*/ 6 w 378277"/>
              <a:gd name="connsiteY0" fmla="*/ 103266 h 268545"/>
              <a:gd name="connsiteX1" fmla="*/ 130181 w 378277"/>
              <a:gd name="connsiteY1" fmla="*/ 87391 h 268545"/>
              <a:gd name="connsiteX2" fmla="*/ 238131 w 378277"/>
              <a:gd name="connsiteY2" fmla="*/ 1666 h 268545"/>
              <a:gd name="connsiteX3" fmla="*/ 206381 w 378277"/>
              <a:gd name="connsiteY3" fmla="*/ 39766 h 268545"/>
              <a:gd name="connsiteX4" fmla="*/ 187331 w 378277"/>
              <a:gd name="connsiteY4" fmla="*/ 147716 h 268545"/>
              <a:gd name="connsiteX5" fmla="*/ 206381 w 378277"/>
              <a:gd name="connsiteY5" fmla="*/ 119141 h 268545"/>
              <a:gd name="connsiteX6" fmla="*/ 247656 w 378277"/>
              <a:gd name="connsiteY6" fmla="*/ 49291 h 268545"/>
              <a:gd name="connsiteX7" fmla="*/ 228606 w 378277"/>
              <a:gd name="connsiteY7" fmla="*/ 103266 h 268545"/>
              <a:gd name="connsiteX8" fmla="*/ 231781 w 378277"/>
              <a:gd name="connsiteY8" fmla="*/ 169941 h 268545"/>
              <a:gd name="connsiteX9" fmla="*/ 231781 w 378277"/>
              <a:gd name="connsiteY9" fmla="*/ 169941 h 268545"/>
              <a:gd name="connsiteX10" fmla="*/ 288931 w 378277"/>
              <a:gd name="connsiteY10" fmla="*/ 90566 h 268545"/>
              <a:gd name="connsiteX11" fmla="*/ 247656 w 378277"/>
              <a:gd name="connsiteY11" fmla="*/ 198516 h 268545"/>
              <a:gd name="connsiteX12" fmla="*/ 377831 w 378277"/>
              <a:gd name="connsiteY12" fmla="*/ 166766 h 268545"/>
              <a:gd name="connsiteX13" fmla="*/ 288931 w 378277"/>
              <a:gd name="connsiteY13" fmla="*/ 201691 h 268545"/>
              <a:gd name="connsiteX14" fmla="*/ 250831 w 378277"/>
              <a:gd name="connsiteY14" fmla="*/ 268366 h 268545"/>
              <a:gd name="connsiteX15" fmla="*/ 250831 w 378277"/>
              <a:gd name="connsiteY15" fmla="*/ 217566 h 268545"/>
              <a:gd name="connsiteX16" fmla="*/ 203206 w 378277"/>
              <a:gd name="connsiteY16" fmla="*/ 109616 h 268545"/>
              <a:gd name="connsiteX17" fmla="*/ 152406 w 378277"/>
              <a:gd name="connsiteY17" fmla="*/ 58816 h 268545"/>
              <a:gd name="connsiteX18" fmla="*/ 60331 w 378277"/>
              <a:gd name="connsiteY18" fmla="*/ 49291 h 268545"/>
              <a:gd name="connsiteX19" fmla="*/ 123831 w 378277"/>
              <a:gd name="connsiteY19" fmla="*/ 74691 h 268545"/>
              <a:gd name="connsiteX20" fmla="*/ 6 w 378277"/>
              <a:gd name="connsiteY20" fmla="*/ 103266 h 26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8277" h="268545">
                <a:moveTo>
                  <a:pt x="6" y="103266"/>
                </a:moveTo>
                <a:cubicBezTo>
                  <a:pt x="1064" y="105383"/>
                  <a:pt x="90494" y="104324"/>
                  <a:pt x="130181" y="87391"/>
                </a:cubicBezTo>
                <a:cubicBezTo>
                  <a:pt x="169868" y="70458"/>
                  <a:pt x="225431" y="9603"/>
                  <a:pt x="238131" y="1666"/>
                </a:cubicBezTo>
                <a:cubicBezTo>
                  <a:pt x="250831" y="-6271"/>
                  <a:pt x="214848" y="15424"/>
                  <a:pt x="206381" y="39766"/>
                </a:cubicBezTo>
                <a:cubicBezTo>
                  <a:pt x="197914" y="64108"/>
                  <a:pt x="187331" y="134487"/>
                  <a:pt x="187331" y="147716"/>
                </a:cubicBezTo>
                <a:cubicBezTo>
                  <a:pt x="187331" y="160945"/>
                  <a:pt x="196327" y="135545"/>
                  <a:pt x="206381" y="119141"/>
                </a:cubicBezTo>
                <a:cubicBezTo>
                  <a:pt x="216435" y="102737"/>
                  <a:pt x="243952" y="51937"/>
                  <a:pt x="247656" y="49291"/>
                </a:cubicBezTo>
                <a:cubicBezTo>
                  <a:pt x="251360" y="46645"/>
                  <a:pt x="231252" y="83158"/>
                  <a:pt x="228606" y="103266"/>
                </a:cubicBezTo>
                <a:cubicBezTo>
                  <a:pt x="225960" y="123374"/>
                  <a:pt x="231781" y="169941"/>
                  <a:pt x="231781" y="169941"/>
                </a:cubicBezTo>
                <a:lnTo>
                  <a:pt x="231781" y="169941"/>
                </a:lnTo>
                <a:cubicBezTo>
                  <a:pt x="241306" y="156712"/>
                  <a:pt x="286285" y="85804"/>
                  <a:pt x="288931" y="90566"/>
                </a:cubicBezTo>
                <a:cubicBezTo>
                  <a:pt x="291577" y="95328"/>
                  <a:pt x="232839" y="185816"/>
                  <a:pt x="247656" y="198516"/>
                </a:cubicBezTo>
                <a:cubicBezTo>
                  <a:pt x="262473" y="211216"/>
                  <a:pt x="370952" y="166237"/>
                  <a:pt x="377831" y="166766"/>
                </a:cubicBezTo>
                <a:cubicBezTo>
                  <a:pt x="384710" y="167295"/>
                  <a:pt x="310098" y="184758"/>
                  <a:pt x="288931" y="201691"/>
                </a:cubicBezTo>
                <a:cubicBezTo>
                  <a:pt x="267764" y="218624"/>
                  <a:pt x="257181" y="265720"/>
                  <a:pt x="250831" y="268366"/>
                </a:cubicBezTo>
                <a:cubicBezTo>
                  <a:pt x="244481" y="271012"/>
                  <a:pt x="258769" y="244024"/>
                  <a:pt x="250831" y="217566"/>
                </a:cubicBezTo>
                <a:cubicBezTo>
                  <a:pt x="242893" y="191108"/>
                  <a:pt x="219610" y="136074"/>
                  <a:pt x="203206" y="109616"/>
                </a:cubicBezTo>
                <a:cubicBezTo>
                  <a:pt x="186802" y="83158"/>
                  <a:pt x="176218" y="68870"/>
                  <a:pt x="152406" y="58816"/>
                </a:cubicBezTo>
                <a:cubicBezTo>
                  <a:pt x="128594" y="48762"/>
                  <a:pt x="65093" y="46645"/>
                  <a:pt x="60331" y="49291"/>
                </a:cubicBezTo>
                <a:cubicBezTo>
                  <a:pt x="55569" y="51937"/>
                  <a:pt x="129123" y="64637"/>
                  <a:pt x="123831" y="74691"/>
                </a:cubicBezTo>
                <a:cubicBezTo>
                  <a:pt x="118539" y="84745"/>
                  <a:pt x="-1052" y="101149"/>
                  <a:pt x="6" y="1032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9D2FE3B0-F42D-C42A-34F0-38E7D70DD270}"/>
              </a:ext>
            </a:extLst>
          </p:cNvPr>
          <p:cNvSpPr/>
          <p:nvPr/>
        </p:nvSpPr>
        <p:spPr>
          <a:xfrm>
            <a:off x="6879741" y="4848357"/>
            <a:ext cx="348693" cy="66546"/>
          </a:xfrm>
          <a:custGeom>
            <a:avLst/>
            <a:gdLst>
              <a:gd name="connsiteX0" fmla="*/ 484 w 348693"/>
              <a:gd name="connsiteY0" fmla="*/ 66543 h 66546"/>
              <a:gd name="connsiteX1" fmla="*/ 213209 w 348693"/>
              <a:gd name="connsiteY1" fmla="*/ 3043 h 66546"/>
              <a:gd name="connsiteX2" fmla="*/ 346559 w 348693"/>
              <a:gd name="connsiteY2" fmla="*/ 9393 h 66546"/>
              <a:gd name="connsiteX3" fmla="*/ 276709 w 348693"/>
              <a:gd name="connsiteY3" fmla="*/ 6218 h 66546"/>
              <a:gd name="connsiteX4" fmla="*/ 484 w 348693"/>
              <a:gd name="connsiteY4" fmla="*/ 66543 h 6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693" h="66546">
                <a:moveTo>
                  <a:pt x="484" y="66543"/>
                </a:moveTo>
                <a:cubicBezTo>
                  <a:pt x="-10099" y="66014"/>
                  <a:pt x="155530" y="12568"/>
                  <a:pt x="213209" y="3043"/>
                </a:cubicBezTo>
                <a:cubicBezTo>
                  <a:pt x="270888" y="-6482"/>
                  <a:pt x="346559" y="9393"/>
                  <a:pt x="346559" y="9393"/>
                </a:cubicBezTo>
                <a:cubicBezTo>
                  <a:pt x="357142" y="9922"/>
                  <a:pt x="327509" y="-1720"/>
                  <a:pt x="276709" y="6218"/>
                </a:cubicBezTo>
                <a:cubicBezTo>
                  <a:pt x="225909" y="14156"/>
                  <a:pt x="11067" y="67072"/>
                  <a:pt x="484" y="665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C00507E0-979A-5733-8B42-95C6961DCF62}"/>
              </a:ext>
            </a:extLst>
          </p:cNvPr>
          <p:cNvSpPr/>
          <p:nvPr/>
        </p:nvSpPr>
        <p:spPr>
          <a:xfrm>
            <a:off x="6965742" y="4926736"/>
            <a:ext cx="261660" cy="32715"/>
          </a:xfrm>
          <a:custGeom>
            <a:avLst/>
            <a:gdLst>
              <a:gd name="connsiteX0" fmla="*/ 208 w 261660"/>
              <a:gd name="connsiteY0" fmla="*/ 13564 h 32715"/>
              <a:gd name="connsiteX1" fmla="*/ 152608 w 261660"/>
              <a:gd name="connsiteY1" fmla="*/ 13564 h 32715"/>
              <a:gd name="connsiteX2" fmla="*/ 260558 w 261660"/>
              <a:gd name="connsiteY2" fmla="*/ 32614 h 32715"/>
              <a:gd name="connsiteX3" fmla="*/ 203408 w 261660"/>
              <a:gd name="connsiteY3" fmla="*/ 4039 h 32715"/>
              <a:gd name="connsiteX4" fmla="*/ 120858 w 261660"/>
              <a:gd name="connsiteY4" fmla="*/ 864 h 32715"/>
              <a:gd name="connsiteX5" fmla="*/ 208 w 261660"/>
              <a:gd name="connsiteY5" fmla="*/ 13564 h 3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60" h="32715">
                <a:moveTo>
                  <a:pt x="208" y="13564"/>
                </a:moveTo>
                <a:cubicBezTo>
                  <a:pt x="5500" y="15681"/>
                  <a:pt x="109216" y="10389"/>
                  <a:pt x="152608" y="13564"/>
                </a:cubicBezTo>
                <a:cubicBezTo>
                  <a:pt x="196000" y="16739"/>
                  <a:pt x="252091" y="34201"/>
                  <a:pt x="260558" y="32614"/>
                </a:cubicBezTo>
                <a:cubicBezTo>
                  <a:pt x="269025" y="31027"/>
                  <a:pt x="226691" y="9331"/>
                  <a:pt x="203408" y="4039"/>
                </a:cubicBezTo>
                <a:cubicBezTo>
                  <a:pt x="180125" y="-1253"/>
                  <a:pt x="149962" y="-194"/>
                  <a:pt x="120858" y="864"/>
                </a:cubicBezTo>
                <a:cubicBezTo>
                  <a:pt x="91754" y="1922"/>
                  <a:pt x="-5084" y="11447"/>
                  <a:pt x="208" y="135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E00DD55A-C2C1-238A-4195-C5B30B7CB755}"/>
              </a:ext>
            </a:extLst>
          </p:cNvPr>
          <p:cNvSpPr/>
          <p:nvPr/>
        </p:nvSpPr>
        <p:spPr>
          <a:xfrm>
            <a:off x="6958212" y="4875676"/>
            <a:ext cx="393083" cy="177589"/>
          </a:xfrm>
          <a:custGeom>
            <a:avLst/>
            <a:gdLst>
              <a:gd name="connsiteX0" fmla="*/ 51 w 393083"/>
              <a:gd name="connsiteY0" fmla="*/ 37219 h 177589"/>
              <a:gd name="connsiteX1" fmla="*/ 204588 w 393083"/>
              <a:gd name="connsiteY1" fmla="*/ 25187 h 177589"/>
              <a:gd name="connsiteX2" fmla="*/ 288809 w 393083"/>
              <a:gd name="connsiteY2" fmla="*/ 49250 h 177589"/>
              <a:gd name="connsiteX3" fmla="*/ 280788 w 393083"/>
              <a:gd name="connsiteY3" fmla="*/ 17166 h 177589"/>
              <a:gd name="connsiteX4" fmla="*/ 393083 w 393083"/>
              <a:gd name="connsiteY4" fmla="*/ 177587 h 177589"/>
              <a:gd name="connsiteX5" fmla="*/ 280788 w 393083"/>
              <a:gd name="connsiteY5" fmla="*/ 21177 h 177589"/>
              <a:gd name="connsiteX6" fmla="*/ 160472 w 393083"/>
              <a:gd name="connsiteY6" fmla="*/ 1124 h 177589"/>
              <a:gd name="connsiteX7" fmla="*/ 224641 w 393083"/>
              <a:gd name="connsiteY7" fmla="*/ 17166 h 177589"/>
              <a:gd name="connsiteX8" fmla="*/ 51 w 393083"/>
              <a:gd name="connsiteY8" fmla="*/ 37219 h 17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083" h="177589">
                <a:moveTo>
                  <a:pt x="51" y="37219"/>
                </a:moveTo>
                <a:cubicBezTo>
                  <a:pt x="-3291" y="38556"/>
                  <a:pt x="156462" y="23182"/>
                  <a:pt x="204588" y="25187"/>
                </a:cubicBezTo>
                <a:cubicBezTo>
                  <a:pt x="252714" y="27192"/>
                  <a:pt x="276109" y="50587"/>
                  <a:pt x="288809" y="49250"/>
                </a:cubicBezTo>
                <a:cubicBezTo>
                  <a:pt x="301509" y="47913"/>
                  <a:pt x="263409" y="-4223"/>
                  <a:pt x="280788" y="17166"/>
                </a:cubicBezTo>
                <a:cubicBezTo>
                  <a:pt x="298167" y="38555"/>
                  <a:pt x="393083" y="176919"/>
                  <a:pt x="393083" y="177587"/>
                </a:cubicBezTo>
                <a:cubicBezTo>
                  <a:pt x="393083" y="178255"/>
                  <a:pt x="319556" y="50587"/>
                  <a:pt x="280788" y="21177"/>
                </a:cubicBezTo>
                <a:cubicBezTo>
                  <a:pt x="242020" y="-8233"/>
                  <a:pt x="169830" y="1792"/>
                  <a:pt x="160472" y="1124"/>
                </a:cubicBezTo>
                <a:cubicBezTo>
                  <a:pt x="151114" y="456"/>
                  <a:pt x="248036" y="13155"/>
                  <a:pt x="224641" y="17166"/>
                </a:cubicBezTo>
                <a:cubicBezTo>
                  <a:pt x="201246" y="21176"/>
                  <a:pt x="3393" y="35882"/>
                  <a:pt x="51" y="372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47B7A573-A936-DB0A-B52E-2772973E9558}"/>
              </a:ext>
            </a:extLst>
          </p:cNvPr>
          <p:cNvSpPr/>
          <p:nvPr/>
        </p:nvSpPr>
        <p:spPr>
          <a:xfrm>
            <a:off x="7226241" y="4896868"/>
            <a:ext cx="143287" cy="211803"/>
          </a:xfrm>
          <a:custGeom>
            <a:avLst/>
            <a:gdLst>
              <a:gd name="connsiteX0" fmla="*/ 59 w 143287"/>
              <a:gd name="connsiteY0" fmla="*/ 2157 h 211803"/>
              <a:gd name="connsiteX1" fmla="*/ 76259 w 143287"/>
              <a:gd name="connsiteY1" fmla="*/ 52957 h 211803"/>
              <a:gd name="connsiteX2" fmla="*/ 142934 w 143287"/>
              <a:gd name="connsiteY2" fmla="*/ 208532 h 211803"/>
              <a:gd name="connsiteX3" fmla="*/ 101659 w 143287"/>
              <a:gd name="connsiteY3" fmla="*/ 154557 h 211803"/>
              <a:gd name="connsiteX4" fmla="*/ 79434 w 143287"/>
              <a:gd name="connsiteY4" fmla="*/ 103757 h 211803"/>
              <a:gd name="connsiteX5" fmla="*/ 88959 w 143287"/>
              <a:gd name="connsiteY5" fmla="*/ 113282 h 211803"/>
              <a:gd name="connsiteX6" fmla="*/ 59 w 143287"/>
              <a:gd name="connsiteY6" fmla="*/ 2157 h 21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287" h="211803">
                <a:moveTo>
                  <a:pt x="59" y="2157"/>
                </a:moveTo>
                <a:cubicBezTo>
                  <a:pt x="-2058" y="-7897"/>
                  <a:pt x="52447" y="18561"/>
                  <a:pt x="76259" y="52957"/>
                </a:cubicBezTo>
                <a:cubicBezTo>
                  <a:pt x="100072" y="87353"/>
                  <a:pt x="138701" y="191599"/>
                  <a:pt x="142934" y="208532"/>
                </a:cubicBezTo>
                <a:cubicBezTo>
                  <a:pt x="147167" y="225465"/>
                  <a:pt x="112242" y="172020"/>
                  <a:pt x="101659" y="154557"/>
                </a:cubicBezTo>
                <a:cubicBezTo>
                  <a:pt x="91076" y="137095"/>
                  <a:pt x="81551" y="110636"/>
                  <a:pt x="79434" y="103757"/>
                </a:cubicBezTo>
                <a:cubicBezTo>
                  <a:pt x="77317" y="96878"/>
                  <a:pt x="95838" y="127040"/>
                  <a:pt x="88959" y="113282"/>
                </a:cubicBezTo>
                <a:cubicBezTo>
                  <a:pt x="82080" y="99524"/>
                  <a:pt x="2176" y="12211"/>
                  <a:pt x="59" y="21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A06FA84F-6C7E-C9A5-9818-56DADE7F401E}"/>
              </a:ext>
            </a:extLst>
          </p:cNvPr>
          <p:cNvSpPr/>
          <p:nvPr/>
        </p:nvSpPr>
        <p:spPr>
          <a:xfrm>
            <a:off x="4538393" y="5060699"/>
            <a:ext cx="399369" cy="206310"/>
          </a:xfrm>
          <a:custGeom>
            <a:avLst/>
            <a:gdLst>
              <a:gd name="connsiteX0" fmla="*/ 356 w 399369"/>
              <a:gd name="connsiteY0" fmla="*/ 206245 h 206310"/>
              <a:gd name="connsiteX1" fmla="*/ 292964 w 399369"/>
              <a:gd name="connsiteY1" fmla="*/ 86542 h 206310"/>
              <a:gd name="connsiteX2" fmla="*/ 266363 w 399369"/>
              <a:gd name="connsiteY2" fmla="*/ 93192 h 206310"/>
              <a:gd name="connsiteX3" fmla="*/ 399367 w 399369"/>
              <a:gd name="connsiteY3" fmla="*/ 89 h 206310"/>
              <a:gd name="connsiteX4" fmla="*/ 269688 w 399369"/>
              <a:gd name="connsiteY4" fmla="*/ 76566 h 206310"/>
              <a:gd name="connsiteX5" fmla="*/ 233112 w 399369"/>
              <a:gd name="connsiteY5" fmla="*/ 103167 h 206310"/>
              <a:gd name="connsiteX6" fmla="*/ 356 w 399369"/>
              <a:gd name="connsiteY6" fmla="*/ 206245 h 20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369" h="206310">
                <a:moveTo>
                  <a:pt x="356" y="206245"/>
                </a:moveTo>
                <a:cubicBezTo>
                  <a:pt x="10331" y="203474"/>
                  <a:pt x="248629" y="105384"/>
                  <a:pt x="292964" y="86542"/>
                </a:cubicBezTo>
                <a:cubicBezTo>
                  <a:pt x="337299" y="67700"/>
                  <a:pt x="248629" y="107601"/>
                  <a:pt x="266363" y="93192"/>
                </a:cubicBezTo>
                <a:cubicBezTo>
                  <a:pt x="284097" y="78783"/>
                  <a:pt x="398813" y="2860"/>
                  <a:pt x="399367" y="89"/>
                </a:cubicBezTo>
                <a:cubicBezTo>
                  <a:pt x="399921" y="-2682"/>
                  <a:pt x="297397" y="59386"/>
                  <a:pt x="269688" y="76566"/>
                </a:cubicBezTo>
                <a:cubicBezTo>
                  <a:pt x="241979" y="93746"/>
                  <a:pt x="273567" y="83216"/>
                  <a:pt x="233112" y="103167"/>
                </a:cubicBezTo>
                <a:cubicBezTo>
                  <a:pt x="192657" y="123118"/>
                  <a:pt x="-9619" y="209016"/>
                  <a:pt x="356" y="206245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0AF62003-1F5B-E2DB-2D5C-6E7FA16F9476}"/>
              </a:ext>
            </a:extLst>
          </p:cNvPr>
          <p:cNvSpPr/>
          <p:nvPr/>
        </p:nvSpPr>
        <p:spPr>
          <a:xfrm>
            <a:off x="6273050" y="4403682"/>
            <a:ext cx="464951" cy="1032794"/>
          </a:xfrm>
          <a:custGeom>
            <a:avLst/>
            <a:gdLst>
              <a:gd name="connsiteX0" fmla="*/ 464081 w 464951"/>
              <a:gd name="connsiteY0" fmla="*/ 346994 h 1032794"/>
              <a:gd name="connsiteX1" fmla="*/ 295916 w 464951"/>
              <a:gd name="connsiteY1" fmla="*/ 662304 h 1032794"/>
              <a:gd name="connsiteX2" fmla="*/ 327447 w 464951"/>
              <a:gd name="connsiteY2" fmla="*/ 883021 h 1032794"/>
              <a:gd name="connsiteX3" fmla="*/ 295916 w 464951"/>
              <a:gd name="connsiteY3" fmla="*/ 704346 h 1032794"/>
              <a:gd name="connsiteX4" fmla="*/ 190812 w 464951"/>
              <a:gd name="connsiteY4" fmla="*/ 1030166 h 1032794"/>
              <a:gd name="connsiteX5" fmla="*/ 180302 w 464951"/>
              <a:gd name="connsiteY5" fmla="*/ 830470 h 1032794"/>
              <a:gd name="connsiteX6" fmla="*/ 96219 w 464951"/>
              <a:gd name="connsiteY6" fmla="*/ 357504 h 1032794"/>
              <a:gd name="connsiteX7" fmla="*/ 75198 w 464951"/>
              <a:gd name="connsiteY7" fmla="*/ 410056 h 1032794"/>
              <a:gd name="connsiteX8" fmla="*/ 12136 w 464951"/>
              <a:gd name="connsiteY8" fmla="*/ 21173 h 1032794"/>
              <a:gd name="connsiteX9" fmla="*/ 12136 w 464951"/>
              <a:gd name="connsiteY9" fmla="*/ 273421 h 1032794"/>
              <a:gd name="connsiteX10" fmla="*/ 138260 w 464951"/>
              <a:gd name="connsiteY10" fmla="*/ 152 h 1032794"/>
              <a:gd name="connsiteX11" fmla="*/ 85709 w 464951"/>
              <a:gd name="connsiteY11" fmla="*/ 231380 h 1032794"/>
              <a:gd name="connsiteX12" fmla="*/ 358978 w 464951"/>
              <a:gd name="connsiteY12" fmla="*/ 10663 h 1032794"/>
              <a:gd name="connsiteX13" fmla="*/ 211833 w 464951"/>
              <a:gd name="connsiteY13" fmla="*/ 315463 h 1032794"/>
              <a:gd name="connsiteX14" fmla="*/ 464081 w 464951"/>
              <a:gd name="connsiteY14" fmla="*/ 346994 h 10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4951" h="1032794">
                <a:moveTo>
                  <a:pt x="464081" y="346994"/>
                </a:moveTo>
                <a:cubicBezTo>
                  <a:pt x="478095" y="404801"/>
                  <a:pt x="318688" y="572966"/>
                  <a:pt x="295916" y="662304"/>
                </a:cubicBezTo>
                <a:cubicBezTo>
                  <a:pt x="273144" y="751642"/>
                  <a:pt x="327447" y="876014"/>
                  <a:pt x="327447" y="883021"/>
                </a:cubicBezTo>
                <a:cubicBezTo>
                  <a:pt x="327447" y="890028"/>
                  <a:pt x="318688" y="679822"/>
                  <a:pt x="295916" y="704346"/>
                </a:cubicBezTo>
                <a:cubicBezTo>
                  <a:pt x="273143" y="728870"/>
                  <a:pt x="210081" y="1009145"/>
                  <a:pt x="190812" y="1030166"/>
                </a:cubicBezTo>
                <a:cubicBezTo>
                  <a:pt x="171543" y="1051187"/>
                  <a:pt x="196067" y="942580"/>
                  <a:pt x="180302" y="830470"/>
                </a:cubicBezTo>
                <a:cubicBezTo>
                  <a:pt x="164537" y="718360"/>
                  <a:pt x="113736" y="427573"/>
                  <a:pt x="96219" y="357504"/>
                </a:cubicBezTo>
                <a:cubicBezTo>
                  <a:pt x="78702" y="287435"/>
                  <a:pt x="89212" y="466111"/>
                  <a:pt x="75198" y="410056"/>
                </a:cubicBezTo>
                <a:cubicBezTo>
                  <a:pt x="61184" y="354001"/>
                  <a:pt x="22646" y="43945"/>
                  <a:pt x="12136" y="21173"/>
                </a:cubicBezTo>
                <a:cubicBezTo>
                  <a:pt x="1626" y="-1600"/>
                  <a:pt x="-8885" y="276925"/>
                  <a:pt x="12136" y="273421"/>
                </a:cubicBezTo>
                <a:cubicBezTo>
                  <a:pt x="33157" y="269917"/>
                  <a:pt x="125998" y="7159"/>
                  <a:pt x="138260" y="152"/>
                </a:cubicBezTo>
                <a:cubicBezTo>
                  <a:pt x="150522" y="-6855"/>
                  <a:pt x="48923" y="229628"/>
                  <a:pt x="85709" y="231380"/>
                </a:cubicBezTo>
                <a:cubicBezTo>
                  <a:pt x="122495" y="233132"/>
                  <a:pt x="337957" y="-3351"/>
                  <a:pt x="358978" y="10663"/>
                </a:cubicBezTo>
                <a:cubicBezTo>
                  <a:pt x="379999" y="24677"/>
                  <a:pt x="197819" y="261160"/>
                  <a:pt x="211833" y="315463"/>
                </a:cubicBezTo>
                <a:cubicBezTo>
                  <a:pt x="225847" y="369766"/>
                  <a:pt x="450067" y="289187"/>
                  <a:pt x="464081" y="346994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734D17A2-8CFB-271A-2F09-43F852277E0D}"/>
              </a:ext>
            </a:extLst>
          </p:cNvPr>
          <p:cNvSpPr/>
          <p:nvPr/>
        </p:nvSpPr>
        <p:spPr>
          <a:xfrm>
            <a:off x="4651018" y="4594569"/>
            <a:ext cx="1479276" cy="1050422"/>
          </a:xfrm>
          <a:custGeom>
            <a:avLst/>
            <a:gdLst>
              <a:gd name="connsiteX0" fmla="*/ 778938 w 1479276"/>
              <a:gd name="connsiteY0" fmla="*/ 9 h 1050422"/>
              <a:gd name="connsiteX1" fmla="*/ 1320804 w 1479276"/>
              <a:gd name="connsiteY1" fmla="*/ 316098 h 1050422"/>
              <a:gd name="connsiteX2" fmla="*/ 1365960 w 1479276"/>
              <a:gd name="connsiteY2" fmla="*/ 643475 h 1050422"/>
              <a:gd name="connsiteX3" fmla="*/ 1478849 w 1479276"/>
              <a:gd name="connsiteY3" fmla="*/ 1049875 h 1050422"/>
              <a:gd name="connsiteX4" fmla="*/ 1320804 w 1479276"/>
              <a:gd name="connsiteY4" fmla="*/ 722498 h 1050422"/>
              <a:gd name="connsiteX5" fmla="*/ 869249 w 1479276"/>
              <a:gd name="connsiteY5" fmla="*/ 372542 h 1050422"/>
              <a:gd name="connsiteX6" fmla="*/ 4 w 1479276"/>
              <a:gd name="connsiteY6" fmla="*/ 395120 h 1050422"/>
              <a:gd name="connsiteX7" fmla="*/ 880538 w 1479276"/>
              <a:gd name="connsiteY7" fmla="*/ 361253 h 1050422"/>
              <a:gd name="connsiteX8" fmla="*/ 778938 w 1479276"/>
              <a:gd name="connsiteY8" fmla="*/ 191920 h 1050422"/>
              <a:gd name="connsiteX9" fmla="*/ 1117604 w 1479276"/>
              <a:gd name="connsiteY9" fmla="*/ 304809 h 1050422"/>
              <a:gd name="connsiteX10" fmla="*/ 778938 w 1479276"/>
              <a:gd name="connsiteY10" fmla="*/ 9 h 105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9276" h="1050422">
                <a:moveTo>
                  <a:pt x="778938" y="9"/>
                </a:moveTo>
                <a:cubicBezTo>
                  <a:pt x="812805" y="1890"/>
                  <a:pt x="1222967" y="208854"/>
                  <a:pt x="1320804" y="316098"/>
                </a:cubicBezTo>
                <a:cubicBezTo>
                  <a:pt x="1418641" y="423342"/>
                  <a:pt x="1339619" y="521179"/>
                  <a:pt x="1365960" y="643475"/>
                </a:cubicBezTo>
                <a:cubicBezTo>
                  <a:pt x="1392301" y="765771"/>
                  <a:pt x="1486375" y="1036705"/>
                  <a:pt x="1478849" y="1049875"/>
                </a:cubicBezTo>
                <a:cubicBezTo>
                  <a:pt x="1471323" y="1063045"/>
                  <a:pt x="1422404" y="835387"/>
                  <a:pt x="1320804" y="722498"/>
                </a:cubicBezTo>
                <a:cubicBezTo>
                  <a:pt x="1219204" y="609609"/>
                  <a:pt x="1089382" y="427105"/>
                  <a:pt x="869249" y="372542"/>
                </a:cubicBezTo>
                <a:cubicBezTo>
                  <a:pt x="649116" y="317979"/>
                  <a:pt x="-1877" y="397001"/>
                  <a:pt x="4" y="395120"/>
                </a:cubicBezTo>
                <a:cubicBezTo>
                  <a:pt x="1885" y="393239"/>
                  <a:pt x="750716" y="395120"/>
                  <a:pt x="880538" y="361253"/>
                </a:cubicBezTo>
                <a:cubicBezTo>
                  <a:pt x="1010360" y="327386"/>
                  <a:pt x="739427" y="201327"/>
                  <a:pt x="778938" y="191920"/>
                </a:cubicBezTo>
                <a:cubicBezTo>
                  <a:pt x="818449" y="182513"/>
                  <a:pt x="1113841" y="338676"/>
                  <a:pt x="1117604" y="304809"/>
                </a:cubicBezTo>
                <a:cubicBezTo>
                  <a:pt x="1121367" y="270942"/>
                  <a:pt x="745071" y="-1872"/>
                  <a:pt x="778938" y="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CC745361-3BC4-C47A-09A6-A091776B3BC1}"/>
              </a:ext>
            </a:extLst>
          </p:cNvPr>
          <p:cNvSpPr/>
          <p:nvPr/>
        </p:nvSpPr>
        <p:spPr>
          <a:xfrm>
            <a:off x="4454317" y="5007784"/>
            <a:ext cx="118058" cy="228395"/>
          </a:xfrm>
          <a:custGeom>
            <a:avLst/>
            <a:gdLst>
              <a:gd name="connsiteX0" fmla="*/ 117683 w 118058"/>
              <a:gd name="connsiteY0" fmla="*/ 821 h 228395"/>
              <a:gd name="connsiteX1" fmla="*/ 47661 w 118058"/>
              <a:gd name="connsiteY1" fmla="*/ 95557 h 228395"/>
              <a:gd name="connsiteX2" fmla="*/ 2353 w 118058"/>
              <a:gd name="connsiteY2" fmla="*/ 227362 h 228395"/>
              <a:gd name="connsiteX3" fmla="*/ 14710 w 118058"/>
              <a:gd name="connsiteY3" fmla="*/ 149102 h 228395"/>
              <a:gd name="connsiteX4" fmla="*/ 117683 w 118058"/>
              <a:gd name="connsiteY4" fmla="*/ 821 h 22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58" h="228395">
                <a:moveTo>
                  <a:pt x="117683" y="821"/>
                </a:moveTo>
                <a:cubicBezTo>
                  <a:pt x="123175" y="-8103"/>
                  <a:pt x="66883" y="57800"/>
                  <a:pt x="47661" y="95557"/>
                </a:cubicBezTo>
                <a:cubicBezTo>
                  <a:pt x="28439" y="133314"/>
                  <a:pt x="7845" y="218438"/>
                  <a:pt x="2353" y="227362"/>
                </a:cubicBezTo>
                <a:cubicBezTo>
                  <a:pt x="-3139" y="236286"/>
                  <a:pt x="980" y="185486"/>
                  <a:pt x="14710" y="149102"/>
                </a:cubicBezTo>
                <a:cubicBezTo>
                  <a:pt x="28440" y="112718"/>
                  <a:pt x="112191" y="9745"/>
                  <a:pt x="117683" y="8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52E6B01B-3B42-0CA4-E17E-C32CB2406856}"/>
              </a:ext>
            </a:extLst>
          </p:cNvPr>
          <p:cNvSpPr/>
          <p:nvPr/>
        </p:nvSpPr>
        <p:spPr>
          <a:xfrm>
            <a:off x="5220559" y="4920279"/>
            <a:ext cx="322788" cy="23074"/>
          </a:xfrm>
          <a:custGeom>
            <a:avLst/>
            <a:gdLst>
              <a:gd name="connsiteX0" fmla="*/ 798 w 322788"/>
              <a:gd name="connsiteY0" fmla="*/ 5112 h 23074"/>
              <a:gd name="connsiteX1" fmla="*/ 111232 w 322788"/>
              <a:gd name="connsiteY1" fmla="*/ 695 h 23074"/>
              <a:gd name="connsiteX2" fmla="*/ 318850 w 322788"/>
              <a:gd name="connsiteY2" fmla="*/ 22782 h 23074"/>
              <a:gd name="connsiteX3" fmla="*/ 252589 w 322788"/>
              <a:gd name="connsiteY3" fmla="*/ 13947 h 23074"/>
              <a:gd name="connsiteX4" fmla="*/ 164241 w 322788"/>
              <a:gd name="connsiteY4" fmla="*/ 695 h 23074"/>
              <a:gd name="connsiteX5" fmla="*/ 798 w 322788"/>
              <a:gd name="connsiteY5" fmla="*/ 5112 h 2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788" h="23074">
                <a:moveTo>
                  <a:pt x="798" y="5112"/>
                </a:moveTo>
                <a:cubicBezTo>
                  <a:pt x="-8037" y="5112"/>
                  <a:pt x="58223" y="-2250"/>
                  <a:pt x="111232" y="695"/>
                </a:cubicBezTo>
                <a:cubicBezTo>
                  <a:pt x="164241" y="3640"/>
                  <a:pt x="295291" y="20573"/>
                  <a:pt x="318850" y="22782"/>
                </a:cubicBezTo>
                <a:cubicBezTo>
                  <a:pt x="342409" y="24991"/>
                  <a:pt x="252589" y="13947"/>
                  <a:pt x="252589" y="13947"/>
                </a:cubicBezTo>
                <a:cubicBezTo>
                  <a:pt x="226821" y="10266"/>
                  <a:pt x="198108" y="2167"/>
                  <a:pt x="164241" y="695"/>
                </a:cubicBezTo>
                <a:cubicBezTo>
                  <a:pt x="130374" y="-778"/>
                  <a:pt x="9633" y="5112"/>
                  <a:pt x="798" y="51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9B55A75E-8BC8-10AC-C299-55EB71EDD37C}"/>
              </a:ext>
            </a:extLst>
          </p:cNvPr>
          <p:cNvSpPr/>
          <p:nvPr/>
        </p:nvSpPr>
        <p:spPr>
          <a:xfrm>
            <a:off x="5168156" y="4873362"/>
            <a:ext cx="344410" cy="72172"/>
          </a:xfrm>
          <a:custGeom>
            <a:avLst/>
            <a:gdLst>
              <a:gd name="connsiteX0" fmla="*/ 33 w 344410"/>
              <a:gd name="connsiteY0" fmla="*/ 16849 h 72172"/>
              <a:gd name="connsiteX1" fmla="*/ 186570 w 344410"/>
              <a:gd name="connsiteY1" fmla="*/ 2219 h 72172"/>
              <a:gd name="connsiteX2" fmla="*/ 343847 w 344410"/>
              <a:gd name="connsiteY2" fmla="*/ 71713 h 72172"/>
              <a:gd name="connsiteX3" fmla="*/ 237777 w 344410"/>
              <a:gd name="connsiteY3" fmla="*/ 31480 h 72172"/>
              <a:gd name="connsiteX4" fmla="*/ 201201 w 344410"/>
              <a:gd name="connsiteY4" fmla="*/ 13192 h 72172"/>
              <a:gd name="connsiteX5" fmla="*/ 33 w 344410"/>
              <a:gd name="connsiteY5" fmla="*/ 16849 h 7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410" h="72172">
                <a:moveTo>
                  <a:pt x="33" y="16849"/>
                </a:moveTo>
                <a:cubicBezTo>
                  <a:pt x="-2405" y="15020"/>
                  <a:pt x="129268" y="-6925"/>
                  <a:pt x="186570" y="2219"/>
                </a:cubicBezTo>
                <a:cubicBezTo>
                  <a:pt x="243872" y="11363"/>
                  <a:pt x="335313" y="66836"/>
                  <a:pt x="343847" y="71713"/>
                </a:cubicBezTo>
                <a:cubicBezTo>
                  <a:pt x="352381" y="76590"/>
                  <a:pt x="261551" y="41233"/>
                  <a:pt x="237777" y="31480"/>
                </a:cubicBezTo>
                <a:cubicBezTo>
                  <a:pt x="214003" y="21727"/>
                  <a:pt x="235339" y="15630"/>
                  <a:pt x="201201" y="13192"/>
                </a:cubicBezTo>
                <a:cubicBezTo>
                  <a:pt x="167063" y="10754"/>
                  <a:pt x="2471" y="18678"/>
                  <a:pt x="33" y="168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31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病気療養中の鈴木京香、“初ショートヘア”で近況明かす 「ほんと!! 新鮮!! 見違えますね～」「お姿拝見出来て嬉しいです！」 | ORICON NEWS" hidden="1">
            <a:extLst>
              <a:ext uri="{FF2B5EF4-FFF2-40B4-BE49-F238E27FC236}">
                <a16:creationId xmlns:a16="http://schemas.microsoft.com/office/drawing/2014/main" id="{930BAE21-9AC1-FF66-9F20-A3BE06839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r="19760"/>
          <a:stretch/>
        </p:blipFill>
        <p:spPr bwMode="auto">
          <a:xfrm>
            <a:off x="-34290" y="1226820"/>
            <a:ext cx="9635490" cy="10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6A4AB358-CCCF-4457-3727-3C5D264BA3DC}"/>
              </a:ext>
            </a:extLst>
          </p:cNvPr>
          <p:cNvSpPr/>
          <p:nvPr/>
        </p:nvSpPr>
        <p:spPr>
          <a:xfrm>
            <a:off x="4882733" y="5095584"/>
            <a:ext cx="271199" cy="209885"/>
          </a:xfrm>
          <a:custGeom>
            <a:avLst/>
            <a:gdLst>
              <a:gd name="connsiteX0" fmla="*/ 417 w 271199"/>
              <a:gd name="connsiteY0" fmla="*/ 209841 h 209885"/>
              <a:gd name="connsiteX1" fmla="*/ 187742 w 271199"/>
              <a:gd name="connsiteY1" fmla="*/ 47916 h 209885"/>
              <a:gd name="connsiteX2" fmla="*/ 270292 w 271199"/>
              <a:gd name="connsiteY2" fmla="*/ 291 h 209885"/>
              <a:gd name="connsiteX3" fmla="*/ 140117 w 271199"/>
              <a:gd name="connsiteY3" fmla="*/ 63791 h 209885"/>
              <a:gd name="connsiteX4" fmla="*/ 417 w 271199"/>
              <a:gd name="connsiteY4" fmla="*/ 209841 h 20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199" h="209885">
                <a:moveTo>
                  <a:pt x="417" y="209841"/>
                </a:moveTo>
                <a:cubicBezTo>
                  <a:pt x="8354" y="207195"/>
                  <a:pt x="142763" y="82841"/>
                  <a:pt x="187742" y="47916"/>
                </a:cubicBezTo>
                <a:cubicBezTo>
                  <a:pt x="232721" y="12991"/>
                  <a:pt x="278229" y="-2355"/>
                  <a:pt x="270292" y="291"/>
                </a:cubicBezTo>
                <a:cubicBezTo>
                  <a:pt x="262355" y="2937"/>
                  <a:pt x="180334" y="32041"/>
                  <a:pt x="140117" y="63791"/>
                </a:cubicBezTo>
                <a:cubicBezTo>
                  <a:pt x="99900" y="95541"/>
                  <a:pt x="-7520" y="212487"/>
                  <a:pt x="417" y="2098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1302E7B5-A268-BB5E-45B5-EAE687C2E346}"/>
              </a:ext>
            </a:extLst>
          </p:cNvPr>
          <p:cNvSpPr/>
          <p:nvPr/>
        </p:nvSpPr>
        <p:spPr>
          <a:xfrm>
            <a:off x="5090922" y="5076534"/>
            <a:ext cx="419152" cy="73426"/>
          </a:xfrm>
          <a:custGeom>
            <a:avLst/>
            <a:gdLst>
              <a:gd name="connsiteX0" fmla="*/ 4953 w 419152"/>
              <a:gd name="connsiteY0" fmla="*/ 73316 h 73426"/>
              <a:gd name="connsiteX1" fmla="*/ 243078 w 419152"/>
              <a:gd name="connsiteY1" fmla="*/ 25691 h 73426"/>
              <a:gd name="connsiteX2" fmla="*/ 243078 w 419152"/>
              <a:gd name="connsiteY2" fmla="*/ 44741 h 73426"/>
              <a:gd name="connsiteX3" fmla="*/ 366903 w 419152"/>
              <a:gd name="connsiteY3" fmla="*/ 51091 h 73426"/>
              <a:gd name="connsiteX4" fmla="*/ 417703 w 419152"/>
              <a:gd name="connsiteY4" fmla="*/ 60616 h 73426"/>
              <a:gd name="connsiteX5" fmla="*/ 316103 w 419152"/>
              <a:gd name="connsiteY5" fmla="*/ 22516 h 73426"/>
              <a:gd name="connsiteX6" fmla="*/ 227203 w 419152"/>
              <a:gd name="connsiteY6" fmla="*/ 291 h 73426"/>
              <a:gd name="connsiteX7" fmla="*/ 189103 w 419152"/>
              <a:gd name="connsiteY7" fmla="*/ 9816 h 73426"/>
              <a:gd name="connsiteX8" fmla="*/ 87503 w 419152"/>
              <a:gd name="connsiteY8" fmla="*/ 9816 h 73426"/>
              <a:gd name="connsiteX9" fmla="*/ 4953 w 419152"/>
              <a:gd name="connsiteY9" fmla="*/ 73316 h 7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152" h="73426">
                <a:moveTo>
                  <a:pt x="4953" y="73316"/>
                </a:moveTo>
                <a:cubicBezTo>
                  <a:pt x="30882" y="75962"/>
                  <a:pt x="203391" y="30453"/>
                  <a:pt x="243078" y="25691"/>
                </a:cubicBezTo>
                <a:cubicBezTo>
                  <a:pt x="282766" y="20928"/>
                  <a:pt x="222441" y="40508"/>
                  <a:pt x="243078" y="44741"/>
                </a:cubicBezTo>
                <a:cubicBezTo>
                  <a:pt x="263715" y="48974"/>
                  <a:pt x="337799" y="48445"/>
                  <a:pt x="366903" y="51091"/>
                </a:cubicBezTo>
                <a:cubicBezTo>
                  <a:pt x="396007" y="53737"/>
                  <a:pt x="426170" y="65379"/>
                  <a:pt x="417703" y="60616"/>
                </a:cubicBezTo>
                <a:cubicBezTo>
                  <a:pt x="409236" y="55853"/>
                  <a:pt x="347853" y="32570"/>
                  <a:pt x="316103" y="22516"/>
                </a:cubicBezTo>
                <a:cubicBezTo>
                  <a:pt x="284353" y="12462"/>
                  <a:pt x="248370" y="2408"/>
                  <a:pt x="227203" y="291"/>
                </a:cubicBezTo>
                <a:cubicBezTo>
                  <a:pt x="206036" y="-1826"/>
                  <a:pt x="212386" y="8228"/>
                  <a:pt x="189103" y="9816"/>
                </a:cubicBezTo>
                <a:cubicBezTo>
                  <a:pt x="165820" y="11403"/>
                  <a:pt x="112903" y="1349"/>
                  <a:pt x="87503" y="9816"/>
                </a:cubicBezTo>
                <a:cubicBezTo>
                  <a:pt x="62103" y="18283"/>
                  <a:pt x="-20976" y="70670"/>
                  <a:pt x="4953" y="733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A7E1DE6D-60FE-5B70-90AC-36D27528681A}"/>
              </a:ext>
            </a:extLst>
          </p:cNvPr>
          <p:cNvSpPr/>
          <p:nvPr/>
        </p:nvSpPr>
        <p:spPr>
          <a:xfrm>
            <a:off x="5463301" y="5117465"/>
            <a:ext cx="289101" cy="245264"/>
          </a:xfrm>
          <a:custGeom>
            <a:avLst/>
            <a:gdLst>
              <a:gd name="connsiteX0" fmla="*/ 874 w 289101"/>
              <a:gd name="connsiteY0" fmla="*/ 635 h 245264"/>
              <a:gd name="connsiteX1" fmla="*/ 150099 w 289101"/>
              <a:gd name="connsiteY1" fmla="*/ 89535 h 245264"/>
              <a:gd name="connsiteX2" fmla="*/ 245349 w 289101"/>
              <a:gd name="connsiteY2" fmla="*/ 143510 h 245264"/>
              <a:gd name="connsiteX3" fmla="*/ 273924 w 289101"/>
              <a:gd name="connsiteY3" fmla="*/ 184785 h 245264"/>
              <a:gd name="connsiteX4" fmla="*/ 261224 w 289101"/>
              <a:gd name="connsiteY4" fmla="*/ 245110 h 245264"/>
              <a:gd name="connsiteX5" fmla="*/ 280274 w 289101"/>
              <a:gd name="connsiteY5" fmla="*/ 165735 h 245264"/>
              <a:gd name="connsiteX6" fmla="*/ 96124 w 289101"/>
              <a:gd name="connsiteY6" fmla="*/ 54610 h 245264"/>
              <a:gd name="connsiteX7" fmla="*/ 874 w 289101"/>
              <a:gd name="connsiteY7" fmla="*/ 635 h 24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101" h="245264">
                <a:moveTo>
                  <a:pt x="874" y="635"/>
                </a:moveTo>
                <a:cubicBezTo>
                  <a:pt x="9870" y="6456"/>
                  <a:pt x="109353" y="65723"/>
                  <a:pt x="150099" y="89535"/>
                </a:cubicBezTo>
                <a:cubicBezTo>
                  <a:pt x="190845" y="113347"/>
                  <a:pt x="224712" y="127635"/>
                  <a:pt x="245349" y="143510"/>
                </a:cubicBezTo>
                <a:cubicBezTo>
                  <a:pt x="265987" y="159385"/>
                  <a:pt x="271278" y="167852"/>
                  <a:pt x="273924" y="184785"/>
                </a:cubicBezTo>
                <a:cubicBezTo>
                  <a:pt x="276570" y="201718"/>
                  <a:pt x="260166" y="248285"/>
                  <a:pt x="261224" y="245110"/>
                </a:cubicBezTo>
                <a:cubicBezTo>
                  <a:pt x="262282" y="241935"/>
                  <a:pt x="307791" y="197485"/>
                  <a:pt x="280274" y="165735"/>
                </a:cubicBezTo>
                <a:cubicBezTo>
                  <a:pt x="252757" y="133985"/>
                  <a:pt x="137928" y="78952"/>
                  <a:pt x="96124" y="54610"/>
                </a:cubicBezTo>
                <a:cubicBezTo>
                  <a:pt x="54320" y="30268"/>
                  <a:pt x="-8122" y="-5186"/>
                  <a:pt x="874" y="6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665AD4E7-0A34-49ED-5CD3-24E1F3893AA0}"/>
              </a:ext>
            </a:extLst>
          </p:cNvPr>
          <p:cNvSpPr/>
          <p:nvPr/>
        </p:nvSpPr>
        <p:spPr>
          <a:xfrm>
            <a:off x="4818656" y="4972045"/>
            <a:ext cx="801590" cy="349390"/>
          </a:xfrm>
          <a:custGeom>
            <a:avLst/>
            <a:gdLst>
              <a:gd name="connsiteX0" fmla="*/ 134344 w 801590"/>
              <a:gd name="connsiteY0" fmla="*/ 349255 h 349390"/>
              <a:gd name="connsiteX1" fmla="*/ 994 w 801590"/>
              <a:gd name="connsiteY1" fmla="*/ 288930 h 349390"/>
              <a:gd name="connsiteX2" fmla="*/ 70844 w 801590"/>
              <a:gd name="connsiteY2" fmla="*/ 288930 h 349390"/>
              <a:gd name="connsiteX3" fmla="*/ 20044 w 801590"/>
              <a:gd name="connsiteY3" fmla="*/ 222255 h 349390"/>
              <a:gd name="connsiteX4" fmla="*/ 93069 w 801590"/>
              <a:gd name="connsiteY4" fmla="*/ 260355 h 349390"/>
              <a:gd name="connsiteX5" fmla="*/ 86719 w 801590"/>
              <a:gd name="connsiteY5" fmla="*/ 228605 h 349390"/>
              <a:gd name="connsiteX6" fmla="*/ 23219 w 801590"/>
              <a:gd name="connsiteY6" fmla="*/ 180980 h 349390"/>
              <a:gd name="connsiteX7" fmla="*/ 108944 w 801590"/>
              <a:gd name="connsiteY7" fmla="*/ 228605 h 349390"/>
              <a:gd name="connsiteX8" fmla="*/ 124819 w 801590"/>
              <a:gd name="connsiteY8" fmla="*/ 196855 h 349390"/>
              <a:gd name="connsiteX9" fmla="*/ 156569 w 801590"/>
              <a:gd name="connsiteY9" fmla="*/ 114305 h 349390"/>
              <a:gd name="connsiteX10" fmla="*/ 166094 w 801590"/>
              <a:gd name="connsiteY10" fmla="*/ 174630 h 349390"/>
              <a:gd name="connsiteX11" fmla="*/ 223244 w 801590"/>
              <a:gd name="connsiteY11" fmla="*/ 136530 h 349390"/>
              <a:gd name="connsiteX12" fmla="*/ 213719 w 801590"/>
              <a:gd name="connsiteY12" fmla="*/ 104780 h 349390"/>
              <a:gd name="connsiteX13" fmla="*/ 166094 w 801590"/>
              <a:gd name="connsiteY13" fmla="*/ 22230 h 349390"/>
              <a:gd name="connsiteX14" fmla="*/ 223244 w 801590"/>
              <a:gd name="connsiteY14" fmla="*/ 88905 h 349390"/>
              <a:gd name="connsiteX15" fmla="*/ 299444 w 801590"/>
              <a:gd name="connsiteY15" fmla="*/ 101605 h 349390"/>
              <a:gd name="connsiteX16" fmla="*/ 283569 w 801590"/>
              <a:gd name="connsiteY16" fmla="*/ 19055 h 349390"/>
              <a:gd name="connsiteX17" fmla="*/ 321669 w 801590"/>
              <a:gd name="connsiteY17" fmla="*/ 98430 h 349390"/>
              <a:gd name="connsiteX18" fmla="*/ 356594 w 801590"/>
              <a:gd name="connsiteY18" fmla="*/ 12705 h 349390"/>
              <a:gd name="connsiteX19" fmla="*/ 362944 w 801590"/>
              <a:gd name="connsiteY19" fmla="*/ 92080 h 349390"/>
              <a:gd name="connsiteX20" fmla="*/ 394694 w 801590"/>
              <a:gd name="connsiteY20" fmla="*/ 57155 h 349390"/>
              <a:gd name="connsiteX21" fmla="*/ 423269 w 801590"/>
              <a:gd name="connsiteY21" fmla="*/ 5 h 349390"/>
              <a:gd name="connsiteX22" fmla="*/ 407394 w 801590"/>
              <a:gd name="connsiteY22" fmla="*/ 53980 h 349390"/>
              <a:gd name="connsiteX23" fmla="*/ 448669 w 801590"/>
              <a:gd name="connsiteY23" fmla="*/ 79380 h 349390"/>
              <a:gd name="connsiteX24" fmla="*/ 483594 w 801590"/>
              <a:gd name="connsiteY24" fmla="*/ 9530 h 349390"/>
              <a:gd name="connsiteX25" fmla="*/ 499469 w 801590"/>
              <a:gd name="connsiteY25" fmla="*/ 88905 h 349390"/>
              <a:gd name="connsiteX26" fmla="*/ 569319 w 801590"/>
              <a:gd name="connsiteY26" fmla="*/ 19055 h 349390"/>
              <a:gd name="connsiteX27" fmla="*/ 537569 w 801590"/>
              <a:gd name="connsiteY27" fmla="*/ 85730 h 349390"/>
              <a:gd name="connsiteX28" fmla="*/ 578844 w 801590"/>
              <a:gd name="connsiteY28" fmla="*/ 92080 h 349390"/>
              <a:gd name="connsiteX29" fmla="*/ 616944 w 801590"/>
              <a:gd name="connsiteY29" fmla="*/ 73030 h 349390"/>
              <a:gd name="connsiteX30" fmla="*/ 626469 w 801590"/>
              <a:gd name="connsiteY30" fmla="*/ 19055 h 349390"/>
              <a:gd name="connsiteX31" fmla="*/ 620119 w 801590"/>
              <a:gd name="connsiteY31" fmla="*/ 88905 h 349390"/>
              <a:gd name="connsiteX32" fmla="*/ 645519 w 801590"/>
              <a:gd name="connsiteY32" fmla="*/ 139705 h 349390"/>
              <a:gd name="connsiteX33" fmla="*/ 801094 w 801590"/>
              <a:gd name="connsiteY33" fmla="*/ 60330 h 349390"/>
              <a:gd name="connsiteX34" fmla="*/ 689969 w 801590"/>
              <a:gd name="connsiteY34" fmla="*/ 130180 h 349390"/>
              <a:gd name="connsiteX35" fmla="*/ 553444 w 801590"/>
              <a:gd name="connsiteY35" fmla="*/ 114305 h 349390"/>
              <a:gd name="connsiteX36" fmla="*/ 245469 w 801590"/>
              <a:gd name="connsiteY36" fmla="*/ 133355 h 349390"/>
              <a:gd name="connsiteX37" fmla="*/ 353419 w 801590"/>
              <a:gd name="connsiteY37" fmla="*/ 136530 h 349390"/>
              <a:gd name="connsiteX38" fmla="*/ 254994 w 801590"/>
              <a:gd name="connsiteY38" fmla="*/ 187330 h 349390"/>
              <a:gd name="connsiteX39" fmla="*/ 169269 w 801590"/>
              <a:gd name="connsiteY39" fmla="*/ 228605 h 349390"/>
              <a:gd name="connsiteX40" fmla="*/ 137519 w 801590"/>
              <a:gd name="connsiteY40" fmla="*/ 269880 h 349390"/>
              <a:gd name="connsiteX41" fmla="*/ 134344 w 801590"/>
              <a:gd name="connsiteY41" fmla="*/ 349255 h 34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01590" h="349390">
                <a:moveTo>
                  <a:pt x="134344" y="349255"/>
                </a:moveTo>
                <a:cubicBezTo>
                  <a:pt x="111590" y="352430"/>
                  <a:pt x="11577" y="298984"/>
                  <a:pt x="994" y="288930"/>
                </a:cubicBezTo>
                <a:cubicBezTo>
                  <a:pt x="-9589" y="278876"/>
                  <a:pt x="67669" y="300043"/>
                  <a:pt x="70844" y="288930"/>
                </a:cubicBezTo>
                <a:cubicBezTo>
                  <a:pt x="74019" y="277817"/>
                  <a:pt x="16340" y="227017"/>
                  <a:pt x="20044" y="222255"/>
                </a:cubicBezTo>
                <a:cubicBezTo>
                  <a:pt x="23748" y="217493"/>
                  <a:pt x="81957" y="259297"/>
                  <a:pt x="93069" y="260355"/>
                </a:cubicBezTo>
                <a:cubicBezTo>
                  <a:pt x="104181" y="261413"/>
                  <a:pt x="98361" y="241834"/>
                  <a:pt x="86719" y="228605"/>
                </a:cubicBezTo>
                <a:cubicBezTo>
                  <a:pt x="75077" y="215376"/>
                  <a:pt x="19515" y="180980"/>
                  <a:pt x="23219" y="180980"/>
                </a:cubicBezTo>
                <a:cubicBezTo>
                  <a:pt x="26923" y="180980"/>
                  <a:pt x="92011" y="225959"/>
                  <a:pt x="108944" y="228605"/>
                </a:cubicBezTo>
                <a:cubicBezTo>
                  <a:pt x="125877" y="231251"/>
                  <a:pt x="116882" y="215905"/>
                  <a:pt x="124819" y="196855"/>
                </a:cubicBezTo>
                <a:cubicBezTo>
                  <a:pt x="132756" y="177805"/>
                  <a:pt x="149690" y="118009"/>
                  <a:pt x="156569" y="114305"/>
                </a:cubicBezTo>
                <a:cubicBezTo>
                  <a:pt x="163448" y="110601"/>
                  <a:pt x="154982" y="170926"/>
                  <a:pt x="166094" y="174630"/>
                </a:cubicBezTo>
                <a:cubicBezTo>
                  <a:pt x="177206" y="178334"/>
                  <a:pt x="215307" y="148172"/>
                  <a:pt x="223244" y="136530"/>
                </a:cubicBezTo>
                <a:cubicBezTo>
                  <a:pt x="231182" y="124888"/>
                  <a:pt x="223244" y="123830"/>
                  <a:pt x="213719" y="104780"/>
                </a:cubicBezTo>
                <a:cubicBezTo>
                  <a:pt x="204194" y="85730"/>
                  <a:pt x="164507" y="24876"/>
                  <a:pt x="166094" y="22230"/>
                </a:cubicBezTo>
                <a:cubicBezTo>
                  <a:pt x="167682" y="19584"/>
                  <a:pt x="201019" y="75676"/>
                  <a:pt x="223244" y="88905"/>
                </a:cubicBezTo>
                <a:cubicBezTo>
                  <a:pt x="245469" y="102134"/>
                  <a:pt x="289390" y="113247"/>
                  <a:pt x="299444" y="101605"/>
                </a:cubicBezTo>
                <a:cubicBezTo>
                  <a:pt x="309498" y="89963"/>
                  <a:pt x="279865" y="19584"/>
                  <a:pt x="283569" y="19055"/>
                </a:cubicBezTo>
                <a:cubicBezTo>
                  <a:pt x="287273" y="18526"/>
                  <a:pt x="309498" y="99488"/>
                  <a:pt x="321669" y="98430"/>
                </a:cubicBezTo>
                <a:cubicBezTo>
                  <a:pt x="333840" y="97372"/>
                  <a:pt x="349715" y="13763"/>
                  <a:pt x="356594" y="12705"/>
                </a:cubicBezTo>
                <a:cubicBezTo>
                  <a:pt x="363473" y="11647"/>
                  <a:pt x="356594" y="84672"/>
                  <a:pt x="362944" y="92080"/>
                </a:cubicBezTo>
                <a:cubicBezTo>
                  <a:pt x="369294" y="99488"/>
                  <a:pt x="384640" y="72501"/>
                  <a:pt x="394694" y="57155"/>
                </a:cubicBezTo>
                <a:cubicBezTo>
                  <a:pt x="404748" y="41809"/>
                  <a:pt x="421152" y="534"/>
                  <a:pt x="423269" y="5"/>
                </a:cubicBezTo>
                <a:cubicBezTo>
                  <a:pt x="425386" y="-524"/>
                  <a:pt x="403161" y="40751"/>
                  <a:pt x="407394" y="53980"/>
                </a:cubicBezTo>
                <a:cubicBezTo>
                  <a:pt x="411627" y="67209"/>
                  <a:pt x="435969" y="86788"/>
                  <a:pt x="448669" y="79380"/>
                </a:cubicBezTo>
                <a:cubicBezTo>
                  <a:pt x="461369" y="71972"/>
                  <a:pt x="475127" y="7943"/>
                  <a:pt x="483594" y="9530"/>
                </a:cubicBezTo>
                <a:cubicBezTo>
                  <a:pt x="492061" y="11117"/>
                  <a:pt x="485182" y="87318"/>
                  <a:pt x="499469" y="88905"/>
                </a:cubicBezTo>
                <a:cubicBezTo>
                  <a:pt x="513756" y="90492"/>
                  <a:pt x="562969" y="19584"/>
                  <a:pt x="569319" y="19055"/>
                </a:cubicBezTo>
                <a:cubicBezTo>
                  <a:pt x="575669" y="18526"/>
                  <a:pt x="535982" y="73559"/>
                  <a:pt x="537569" y="85730"/>
                </a:cubicBezTo>
                <a:cubicBezTo>
                  <a:pt x="539156" y="97901"/>
                  <a:pt x="565615" y="94197"/>
                  <a:pt x="578844" y="92080"/>
                </a:cubicBezTo>
                <a:cubicBezTo>
                  <a:pt x="592073" y="89963"/>
                  <a:pt x="609007" y="85201"/>
                  <a:pt x="616944" y="73030"/>
                </a:cubicBezTo>
                <a:cubicBezTo>
                  <a:pt x="624881" y="60859"/>
                  <a:pt x="625940" y="16409"/>
                  <a:pt x="626469" y="19055"/>
                </a:cubicBezTo>
                <a:cubicBezTo>
                  <a:pt x="626998" y="21701"/>
                  <a:pt x="616944" y="68797"/>
                  <a:pt x="620119" y="88905"/>
                </a:cubicBezTo>
                <a:cubicBezTo>
                  <a:pt x="623294" y="109013"/>
                  <a:pt x="615357" y="144467"/>
                  <a:pt x="645519" y="139705"/>
                </a:cubicBezTo>
                <a:cubicBezTo>
                  <a:pt x="675682" y="134942"/>
                  <a:pt x="793686" y="61917"/>
                  <a:pt x="801094" y="60330"/>
                </a:cubicBezTo>
                <a:cubicBezTo>
                  <a:pt x="808502" y="58743"/>
                  <a:pt x="731244" y="121184"/>
                  <a:pt x="689969" y="130180"/>
                </a:cubicBezTo>
                <a:cubicBezTo>
                  <a:pt x="648694" y="139176"/>
                  <a:pt x="627527" y="113776"/>
                  <a:pt x="553444" y="114305"/>
                </a:cubicBezTo>
                <a:cubicBezTo>
                  <a:pt x="479361" y="114834"/>
                  <a:pt x="278807" y="129651"/>
                  <a:pt x="245469" y="133355"/>
                </a:cubicBezTo>
                <a:cubicBezTo>
                  <a:pt x="212131" y="137059"/>
                  <a:pt x="351832" y="127534"/>
                  <a:pt x="353419" y="136530"/>
                </a:cubicBezTo>
                <a:cubicBezTo>
                  <a:pt x="355006" y="145526"/>
                  <a:pt x="285686" y="171984"/>
                  <a:pt x="254994" y="187330"/>
                </a:cubicBezTo>
                <a:cubicBezTo>
                  <a:pt x="224302" y="202676"/>
                  <a:pt x="188848" y="214847"/>
                  <a:pt x="169269" y="228605"/>
                </a:cubicBezTo>
                <a:cubicBezTo>
                  <a:pt x="149690" y="242363"/>
                  <a:pt x="144398" y="257709"/>
                  <a:pt x="137519" y="269880"/>
                </a:cubicBezTo>
                <a:cubicBezTo>
                  <a:pt x="130640" y="282051"/>
                  <a:pt x="157098" y="346080"/>
                  <a:pt x="134344" y="3492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92CBAB5-DA72-614E-F7C3-EF226154A295}"/>
              </a:ext>
            </a:extLst>
          </p:cNvPr>
          <p:cNvSpPr/>
          <p:nvPr/>
        </p:nvSpPr>
        <p:spPr>
          <a:xfrm>
            <a:off x="5421682" y="5021090"/>
            <a:ext cx="360927" cy="354296"/>
          </a:xfrm>
          <a:custGeom>
            <a:avLst/>
            <a:gdLst>
              <a:gd name="connsiteX0" fmla="*/ 1218 w 360927"/>
              <a:gd name="connsiteY0" fmla="*/ 1760 h 354296"/>
              <a:gd name="connsiteX1" fmla="*/ 156793 w 360927"/>
              <a:gd name="connsiteY1" fmla="*/ 52560 h 354296"/>
              <a:gd name="connsiteX2" fmla="*/ 277443 w 360927"/>
              <a:gd name="connsiteY2" fmla="*/ 131935 h 354296"/>
              <a:gd name="connsiteX3" fmla="*/ 350468 w 360927"/>
              <a:gd name="connsiteY3" fmla="*/ 249410 h 354296"/>
              <a:gd name="connsiteX4" fmla="*/ 356818 w 360927"/>
              <a:gd name="connsiteY4" fmla="*/ 265285 h 354296"/>
              <a:gd name="connsiteX5" fmla="*/ 315543 w 360927"/>
              <a:gd name="connsiteY5" fmla="*/ 354185 h 354296"/>
              <a:gd name="connsiteX6" fmla="*/ 356818 w 360927"/>
              <a:gd name="connsiteY6" fmla="*/ 281160 h 354296"/>
              <a:gd name="connsiteX7" fmla="*/ 280618 w 360927"/>
              <a:gd name="connsiteY7" fmla="*/ 170035 h 354296"/>
              <a:gd name="connsiteX8" fmla="*/ 245693 w 360927"/>
              <a:gd name="connsiteY8" fmla="*/ 116060 h 354296"/>
              <a:gd name="connsiteX9" fmla="*/ 1218 w 360927"/>
              <a:gd name="connsiteY9" fmla="*/ 1760 h 35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927" h="354296">
                <a:moveTo>
                  <a:pt x="1218" y="1760"/>
                </a:moveTo>
                <a:cubicBezTo>
                  <a:pt x="-13599" y="-8823"/>
                  <a:pt x="110756" y="30864"/>
                  <a:pt x="156793" y="52560"/>
                </a:cubicBezTo>
                <a:cubicBezTo>
                  <a:pt x="202831" y="74256"/>
                  <a:pt x="245164" y="99127"/>
                  <a:pt x="277443" y="131935"/>
                </a:cubicBezTo>
                <a:cubicBezTo>
                  <a:pt x="309722" y="164743"/>
                  <a:pt x="350468" y="249410"/>
                  <a:pt x="350468" y="249410"/>
                </a:cubicBezTo>
                <a:cubicBezTo>
                  <a:pt x="363697" y="271635"/>
                  <a:pt x="362639" y="247823"/>
                  <a:pt x="356818" y="265285"/>
                </a:cubicBezTo>
                <a:cubicBezTo>
                  <a:pt x="350997" y="282747"/>
                  <a:pt x="315543" y="351539"/>
                  <a:pt x="315543" y="354185"/>
                </a:cubicBezTo>
                <a:cubicBezTo>
                  <a:pt x="315543" y="356831"/>
                  <a:pt x="362639" y="311852"/>
                  <a:pt x="356818" y="281160"/>
                </a:cubicBezTo>
                <a:cubicBezTo>
                  <a:pt x="350997" y="250468"/>
                  <a:pt x="299139" y="197552"/>
                  <a:pt x="280618" y="170035"/>
                </a:cubicBezTo>
                <a:cubicBezTo>
                  <a:pt x="262097" y="142518"/>
                  <a:pt x="288555" y="142518"/>
                  <a:pt x="245693" y="116060"/>
                </a:cubicBezTo>
                <a:cubicBezTo>
                  <a:pt x="202831" y="89602"/>
                  <a:pt x="16035" y="12343"/>
                  <a:pt x="1218" y="17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3156FF8-7D67-C9FA-7A0E-2B6E3DD045CD}"/>
              </a:ext>
            </a:extLst>
          </p:cNvPr>
          <p:cNvSpPr/>
          <p:nvPr/>
        </p:nvSpPr>
        <p:spPr>
          <a:xfrm>
            <a:off x="5539991" y="5222861"/>
            <a:ext cx="185484" cy="158936"/>
          </a:xfrm>
          <a:custGeom>
            <a:avLst/>
            <a:gdLst>
              <a:gd name="connsiteX0" fmla="*/ 146434 w 185484"/>
              <a:gd name="connsiteY0" fmla="*/ 14 h 158936"/>
              <a:gd name="connsiteX1" fmla="*/ 101984 w 185484"/>
              <a:gd name="connsiteY1" fmla="*/ 73039 h 158936"/>
              <a:gd name="connsiteX2" fmla="*/ 73409 w 185484"/>
              <a:gd name="connsiteY2" fmla="*/ 107964 h 158936"/>
              <a:gd name="connsiteX3" fmla="*/ 384 w 185484"/>
              <a:gd name="connsiteY3" fmla="*/ 158764 h 158936"/>
              <a:gd name="connsiteX4" fmla="*/ 108334 w 185484"/>
              <a:gd name="connsiteY4" fmla="*/ 123839 h 158936"/>
              <a:gd name="connsiteX5" fmla="*/ 146434 w 185484"/>
              <a:gd name="connsiteY5" fmla="*/ 104789 h 158936"/>
              <a:gd name="connsiteX6" fmla="*/ 184534 w 185484"/>
              <a:gd name="connsiteY6" fmla="*/ 53989 h 158936"/>
              <a:gd name="connsiteX7" fmla="*/ 105159 w 185484"/>
              <a:gd name="connsiteY7" fmla="*/ 101614 h 158936"/>
              <a:gd name="connsiteX8" fmla="*/ 86109 w 185484"/>
              <a:gd name="connsiteY8" fmla="*/ 104789 h 158936"/>
              <a:gd name="connsiteX9" fmla="*/ 114684 w 185484"/>
              <a:gd name="connsiteY9" fmla="*/ 69864 h 158936"/>
              <a:gd name="connsiteX10" fmla="*/ 86109 w 185484"/>
              <a:gd name="connsiteY10" fmla="*/ 79389 h 158936"/>
              <a:gd name="connsiteX11" fmla="*/ 146434 w 185484"/>
              <a:gd name="connsiteY11" fmla="*/ 14 h 1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484" h="158936">
                <a:moveTo>
                  <a:pt x="146434" y="14"/>
                </a:moveTo>
                <a:cubicBezTo>
                  <a:pt x="149080" y="-1044"/>
                  <a:pt x="114155" y="55047"/>
                  <a:pt x="101984" y="73039"/>
                </a:cubicBezTo>
                <a:cubicBezTo>
                  <a:pt x="89813" y="91031"/>
                  <a:pt x="90342" y="93677"/>
                  <a:pt x="73409" y="107964"/>
                </a:cubicBezTo>
                <a:cubicBezTo>
                  <a:pt x="56476" y="122251"/>
                  <a:pt x="-5437" y="156118"/>
                  <a:pt x="384" y="158764"/>
                </a:cubicBezTo>
                <a:cubicBezTo>
                  <a:pt x="6205" y="161410"/>
                  <a:pt x="83992" y="132835"/>
                  <a:pt x="108334" y="123839"/>
                </a:cubicBezTo>
                <a:cubicBezTo>
                  <a:pt x="132676" y="114843"/>
                  <a:pt x="133734" y="116431"/>
                  <a:pt x="146434" y="104789"/>
                </a:cubicBezTo>
                <a:cubicBezTo>
                  <a:pt x="159134" y="93147"/>
                  <a:pt x="191413" y="54518"/>
                  <a:pt x="184534" y="53989"/>
                </a:cubicBezTo>
                <a:cubicBezTo>
                  <a:pt x="177655" y="53460"/>
                  <a:pt x="105159" y="101614"/>
                  <a:pt x="105159" y="101614"/>
                </a:cubicBezTo>
                <a:cubicBezTo>
                  <a:pt x="88755" y="110081"/>
                  <a:pt x="84522" y="110081"/>
                  <a:pt x="86109" y="104789"/>
                </a:cubicBezTo>
                <a:cubicBezTo>
                  <a:pt x="87696" y="99497"/>
                  <a:pt x="114684" y="74097"/>
                  <a:pt x="114684" y="69864"/>
                </a:cubicBezTo>
                <a:cubicBezTo>
                  <a:pt x="114684" y="65631"/>
                  <a:pt x="85051" y="88914"/>
                  <a:pt x="86109" y="79389"/>
                </a:cubicBezTo>
                <a:cubicBezTo>
                  <a:pt x="87167" y="69864"/>
                  <a:pt x="143788" y="1072"/>
                  <a:pt x="146434" y="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EBFF973-F3BD-1D82-B0D5-B595796B68D7}"/>
              </a:ext>
            </a:extLst>
          </p:cNvPr>
          <p:cNvSpPr/>
          <p:nvPr/>
        </p:nvSpPr>
        <p:spPr>
          <a:xfrm>
            <a:off x="5014004" y="5426068"/>
            <a:ext cx="427410" cy="85794"/>
          </a:xfrm>
          <a:custGeom>
            <a:avLst/>
            <a:gdLst>
              <a:gd name="connsiteX0" fmla="*/ 2496 w 427410"/>
              <a:gd name="connsiteY0" fmla="*/ 7 h 85794"/>
              <a:gd name="connsiteX1" fmla="*/ 231096 w 427410"/>
              <a:gd name="connsiteY1" fmla="*/ 38107 h 85794"/>
              <a:gd name="connsiteX2" fmla="*/ 424771 w 427410"/>
              <a:gd name="connsiteY2" fmla="*/ 31757 h 85794"/>
              <a:gd name="connsiteX3" fmla="*/ 348571 w 427410"/>
              <a:gd name="connsiteY3" fmla="*/ 41282 h 85794"/>
              <a:gd name="connsiteX4" fmla="*/ 332696 w 427410"/>
              <a:gd name="connsiteY4" fmla="*/ 50807 h 85794"/>
              <a:gd name="connsiteX5" fmla="*/ 266021 w 427410"/>
              <a:gd name="connsiteY5" fmla="*/ 41282 h 85794"/>
              <a:gd name="connsiteX6" fmla="*/ 183471 w 427410"/>
              <a:gd name="connsiteY6" fmla="*/ 85732 h 85794"/>
              <a:gd name="connsiteX7" fmla="*/ 192996 w 427410"/>
              <a:gd name="connsiteY7" fmla="*/ 50807 h 85794"/>
              <a:gd name="connsiteX8" fmla="*/ 139021 w 427410"/>
              <a:gd name="connsiteY8" fmla="*/ 41282 h 85794"/>
              <a:gd name="connsiteX9" fmla="*/ 104096 w 427410"/>
              <a:gd name="connsiteY9" fmla="*/ 60332 h 85794"/>
              <a:gd name="connsiteX10" fmla="*/ 107271 w 427410"/>
              <a:gd name="connsiteY10" fmla="*/ 34932 h 85794"/>
              <a:gd name="connsiteX11" fmla="*/ 2496 w 427410"/>
              <a:gd name="connsiteY11" fmla="*/ 7 h 8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7410" h="85794">
                <a:moveTo>
                  <a:pt x="2496" y="7"/>
                </a:moveTo>
                <a:cubicBezTo>
                  <a:pt x="23133" y="536"/>
                  <a:pt x="160717" y="32815"/>
                  <a:pt x="231096" y="38107"/>
                </a:cubicBezTo>
                <a:cubicBezTo>
                  <a:pt x="301475" y="43399"/>
                  <a:pt x="405192" y="31228"/>
                  <a:pt x="424771" y="31757"/>
                </a:cubicBezTo>
                <a:cubicBezTo>
                  <a:pt x="444350" y="32286"/>
                  <a:pt x="348571" y="41282"/>
                  <a:pt x="348571" y="41282"/>
                </a:cubicBezTo>
                <a:cubicBezTo>
                  <a:pt x="333225" y="44457"/>
                  <a:pt x="346454" y="50807"/>
                  <a:pt x="332696" y="50807"/>
                </a:cubicBezTo>
                <a:cubicBezTo>
                  <a:pt x="318938" y="50807"/>
                  <a:pt x="290892" y="35461"/>
                  <a:pt x="266021" y="41282"/>
                </a:cubicBezTo>
                <a:cubicBezTo>
                  <a:pt x="241150" y="47103"/>
                  <a:pt x="195642" y="84145"/>
                  <a:pt x="183471" y="85732"/>
                </a:cubicBezTo>
                <a:cubicBezTo>
                  <a:pt x="171300" y="87319"/>
                  <a:pt x="200404" y="58215"/>
                  <a:pt x="192996" y="50807"/>
                </a:cubicBezTo>
                <a:cubicBezTo>
                  <a:pt x="185588" y="43399"/>
                  <a:pt x="153838" y="39695"/>
                  <a:pt x="139021" y="41282"/>
                </a:cubicBezTo>
                <a:cubicBezTo>
                  <a:pt x="124204" y="42869"/>
                  <a:pt x="109387" y="61390"/>
                  <a:pt x="104096" y="60332"/>
                </a:cubicBezTo>
                <a:cubicBezTo>
                  <a:pt x="98805" y="59274"/>
                  <a:pt x="118913" y="43399"/>
                  <a:pt x="107271" y="34932"/>
                </a:cubicBezTo>
                <a:cubicBezTo>
                  <a:pt x="95629" y="26465"/>
                  <a:pt x="-18141" y="-522"/>
                  <a:pt x="2496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9FE2D6D-4FB1-EAF2-FC77-B61964A59873}"/>
              </a:ext>
            </a:extLst>
          </p:cNvPr>
          <p:cNvSpPr/>
          <p:nvPr/>
        </p:nvSpPr>
        <p:spPr>
          <a:xfrm>
            <a:off x="4718050" y="5260848"/>
            <a:ext cx="190351" cy="165252"/>
          </a:xfrm>
          <a:custGeom>
            <a:avLst/>
            <a:gdLst>
              <a:gd name="connsiteX0" fmla="*/ 146050 w 190351"/>
              <a:gd name="connsiteY0" fmla="*/ 127 h 165252"/>
              <a:gd name="connsiteX1" fmla="*/ 161925 w 190351"/>
              <a:gd name="connsiteY1" fmla="*/ 98552 h 165252"/>
              <a:gd name="connsiteX2" fmla="*/ 180975 w 190351"/>
              <a:gd name="connsiteY2" fmla="*/ 143002 h 165252"/>
              <a:gd name="connsiteX3" fmla="*/ 0 w 190351"/>
              <a:gd name="connsiteY3" fmla="*/ 130302 h 165252"/>
              <a:gd name="connsiteX4" fmla="*/ 180975 w 190351"/>
              <a:gd name="connsiteY4" fmla="*/ 165227 h 165252"/>
              <a:gd name="connsiteX5" fmla="*/ 161925 w 190351"/>
              <a:gd name="connsiteY5" fmla="*/ 123952 h 165252"/>
              <a:gd name="connsiteX6" fmla="*/ 139700 w 190351"/>
              <a:gd name="connsiteY6" fmla="*/ 92202 h 165252"/>
              <a:gd name="connsiteX7" fmla="*/ 146050 w 190351"/>
              <a:gd name="connsiteY7" fmla="*/ 120777 h 165252"/>
              <a:gd name="connsiteX8" fmla="*/ 146050 w 190351"/>
              <a:gd name="connsiteY8" fmla="*/ 127 h 16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351" h="165252">
                <a:moveTo>
                  <a:pt x="146050" y="127"/>
                </a:moveTo>
                <a:cubicBezTo>
                  <a:pt x="148696" y="-3577"/>
                  <a:pt x="156104" y="74739"/>
                  <a:pt x="161925" y="98552"/>
                </a:cubicBezTo>
                <a:cubicBezTo>
                  <a:pt x="167746" y="122365"/>
                  <a:pt x="207963" y="137710"/>
                  <a:pt x="180975" y="143002"/>
                </a:cubicBezTo>
                <a:cubicBezTo>
                  <a:pt x="153988" y="148294"/>
                  <a:pt x="0" y="126598"/>
                  <a:pt x="0" y="130302"/>
                </a:cubicBezTo>
                <a:cubicBezTo>
                  <a:pt x="0" y="134006"/>
                  <a:pt x="153988" y="166285"/>
                  <a:pt x="180975" y="165227"/>
                </a:cubicBezTo>
                <a:cubicBezTo>
                  <a:pt x="207962" y="164169"/>
                  <a:pt x="168804" y="136123"/>
                  <a:pt x="161925" y="123952"/>
                </a:cubicBezTo>
                <a:cubicBezTo>
                  <a:pt x="155046" y="111781"/>
                  <a:pt x="142346" y="92731"/>
                  <a:pt x="139700" y="92202"/>
                </a:cubicBezTo>
                <a:cubicBezTo>
                  <a:pt x="137054" y="91673"/>
                  <a:pt x="146050" y="133477"/>
                  <a:pt x="146050" y="120777"/>
                </a:cubicBezTo>
                <a:cubicBezTo>
                  <a:pt x="146050" y="108077"/>
                  <a:pt x="143404" y="3831"/>
                  <a:pt x="146050" y="1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28C6385-E88A-3419-C064-5C9A57FC0CEA}"/>
              </a:ext>
            </a:extLst>
          </p:cNvPr>
          <p:cNvSpPr/>
          <p:nvPr/>
        </p:nvSpPr>
        <p:spPr>
          <a:xfrm>
            <a:off x="4924425" y="5321300"/>
            <a:ext cx="385028" cy="114411"/>
          </a:xfrm>
          <a:custGeom>
            <a:avLst/>
            <a:gdLst>
              <a:gd name="connsiteX0" fmla="*/ 0 w 385028"/>
              <a:gd name="connsiteY0" fmla="*/ 0 h 114411"/>
              <a:gd name="connsiteX1" fmla="*/ 92075 w 385028"/>
              <a:gd name="connsiteY1" fmla="*/ 60325 h 114411"/>
              <a:gd name="connsiteX2" fmla="*/ 146050 w 385028"/>
              <a:gd name="connsiteY2" fmla="*/ 104775 h 114411"/>
              <a:gd name="connsiteX3" fmla="*/ 333375 w 385028"/>
              <a:gd name="connsiteY3" fmla="*/ 114300 h 114411"/>
              <a:gd name="connsiteX4" fmla="*/ 377825 w 385028"/>
              <a:gd name="connsiteY4" fmla="*/ 101600 h 114411"/>
              <a:gd name="connsiteX5" fmla="*/ 209550 w 385028"/>
              <a:gd name="connsiteY5" fmla="*/ 101600 h 114411"/>
              <a:gd name="connsiteX6" fmla="*/ 165100 w 385028"/>
              <a:gd name="connsiteY6" fmla="*/ 88900 h 114411"/>
              <a:gd name="connsiteX7" fmla="*/ 69850 w 385028"/>
              <a:gd name="connsiteY7" fmla="*/ 38100 h 114411"/>
              <a:gd name="connsiteX8" fmla="*/ 0 w 385028"/>
              <a:gd name="connsiteY8" fmla="*/ 0 h 11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028" h="114411">
                <a:moveTo>
                  <a:pt x="0" y="0"/>
                </a:moveTo>
                <a:cubicBezTo>
                  <a:pt x="33866" y="21431"/>
                  <a:pt x="67733" y="42862"/>
                  <a:pt x="92075" y="60325"/>
                </a:cubicBezTo>
                <a:cubicBezTo>
                  <a:pt x="116417" y="77788"/>
                  <a:pt x="105833" y="95779"/>
                  <a:pt x="146050" y="104775"/>
                </a:cubicBezTo>
                <a:cubicBezTo>
                  <a:pt x="186267" y="113771"/>
                  <a:pt x="294746" y="114829"/>
                  <a:pt x="333375" y="114300"/>
                </a:cubicBezTo>
                <a:cubicBezTo>
                  <a:pt x="372004" y="113771"/>
                  <a:pt x="398462" y="103717"/>
                  <a:pt x="377825" y="101600"/>
                </a:cubicBezTo>
                <a:cubicBezTo>
                  <a:pt x="357188" y="99483"/>
                  <a:pt x="245004" y="103717"/>
                  <a:pt x="209550" y="101600"/>
                </a:cubicBezTo>
                <a:cubicBezTo>
                  <a:pt x="174096" y="99483"/>
                  <a:pt x="188383" y="99483"/>
                  <a:pt x="165100" y="88900"/>
                </a:cubicBezTo>
                <a:cubicBezTo>
                  <a:pt x="141817" y="78317"/>
                  <a:pt x="69850" y="38100"/>
                  <a:pt x="69850" y="381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1DB1A5E-F4FE-4734-C5E5-4C362B5CEFA3}"/>
              </a:ext>
            </a:extLst>
          </p:cNvPr>
          <p:cNvSpPr/>
          <p:nvPr/>
        </p:nvSpPr>
        <p:spPr>
          <a:xfrm>
            <a:off x="5302241" y="5365580"/>
            <a:ext cx="261634" cy="79727"/>
          </a:xfrm>
          <a:custGeom>
            <a:avLst/>
            <a:gdLst>
              <a:gd name="connsiteX0" fmla="*/ 9 w 261634"/>
              <a:gd name="connsiteY0" fmla="*/ 79545 h 79727"/>
              <a:gd name="connsiteX1" fmla="*/ 114309 w 261634"/>
              <a:gd name="connsiteY1" fmla="*/ 16045 h 79727"/>
              <a:gd name="connsiteX2" fmla="*/ 260359 w 261634"/>
              <a:gd name="connsiteY2" fmla="*/ 170 h 79727"/>
              <a:gd name="connsiteX3" fmla="*/ 184159 w 261634"/>
              <a:gd name="connsiteY3" fmla="*/ 22395 h 79727"/>
              <a:gd name="connsiteX4" fmla="*/ 161934 w 261634"/>
              <a:gd name="connsiteY4" fmla="*/ 50970 h 79727"/>
              <a:gd name="connsiteX5" fmla="*/ 161934 w 261634"/>
              <a:gd name="connsiteY5" fmla="*/ 19220 h 79727"/>
              <a:gd name="connsiteX6" fmla="*/ 107959 w 261634"/>
              <a:gd name="connsiteY6" fmla="*/ 35095 h 79727"/>
              <a:gd name="connsiteX7" fmla="*/ 9 w 261634"/>
              <a:gd name="connsiteY7" fmla="*/ 79545 h 7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634" h="79727">
                <a:moveTo>
                  <a:pt x="9" y="79545"/>
                </a:moveTo>
                <a:cubicBezTo>
                  <a:pt x="1067" y="76370"/>
                  <a:pt x="70917" y="29274"/>
                  <a:pt x="114309" y="16045"/>
                </a:cubicBezTo>
                <a:cubicBezTo>
                  <a:pt x="157701" y="2816"/>
                  <a:pt x="248717" y="-888"/>
                  <a:pt x="260359" y="170"/>
                </a:cubicBezTo>
                <a:cubicBezTo>
                  <a:pt x="272001" y="1228"/>
                  <a:pt x="200563" y="13928"/>
                  <a:pt x="184159" y="22395"/>
                </a:cubicBezTo>
                <a:cubicBezTo>
                  <a:pt x="167755" y="30862"/>
                  <a:pt x="165638" y="51499"/>
                  <a:pt x="161934" y="50970"/>
                </a:cubicBezTo>
                <a:cubicBezTo>
                  <a:pt x="158230" y="50441"/>
                  <a:pt x="170930" y="21866"/>
                  <a:pt x="161934" y="19220"/>
                </a:cubicBezTo>
                <a:cubicBezTo>
                  <a:pt x="152938" y="16574"/>
                  <a:pt x="127009" y="26628"/>
                  <a:pt x="107959" y="35095"/>
                </a:cubicBezTo>
                <a:cubicBezTo>
                  <a:pt x="88909" y="43562"/>
                  <a:pt x="-1049" y="82720"/>
                  <a:pt x="9" y="795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0224230-D4FD-305F-DF06-BDA2D82A3A16}"/>
              </a:ext>
            </a:extLst>
          </p:cNvPr>
          <p:cNvSpPr/>
          <p:nvPr/>
        </p:nvSpPr>
        <p:spPr>
          <a:xfrm>
            <a:off x="4883136" y="5104185"/>
            <a:ext cx="495407" cy="312915"/>
          </a:xfrm>
          <a:custGeom>
            <a:avLst/>
            <a:gdLst>
              <a:gd name="connsiteX0" fmla="*/ 14 w 495407"/>
              <a:gd name="connsiteY0" fmla="*/ 188540 h 312915"/>
              <a:gd name="connsiteX1" fmla="*/ 177814 w 495407"/>
              <a:gd name="connsiteY1" fmla="*/ 83765 h 312915"/>
              <a:gd name="connsiteX2" fmla="*/ 133364 w 495407"/>
              <a:gd name="connsiteY2" fmla="*/ 169490 h 312915"/>
              <a:gd name="connsiteX3" fmla="*/ 168289 w 495407"/>
              <a:gd name="connsiteY3" fmla="*/ 245690 h 312915"/>
              <a:gd name="connsiteX4" fmla="*/ 215914 w 495407"/>
              <a:gd name="connsiteY4" fmla="*/ 286965 h 312915"/>
              <a:gd name="connsiteX5" fmla="*/ 295289 w 495407"/>
              <a:gd name="connsiteY5" fmla="*/ 299665 h 312915"/>
              <a:gd name="connsiteX6" fmla="*/ 403239 w 495407"/>
              <a:gd name="connsiteY6" fmla="*/ 309190 h 312915"/>
              <a:gd name="connsiteX7" fmla="*/ 473089 w 495407"/>
              <a:gd name="connsiteY7" fmla="*/ 232990 h 312915"/>
              <a:gd name="connsiteX8" fmla="*/ 495314 w 495407"/>
              <a:gd name="connsiteY8" fmla="*/ 150440 h 312915"/>
              <a:gd name="connsiteX9" fmla="*/ 466739 w 495407"/>
              <a:gd name="connsiteY9" fmla="*/ 48840 h 312915"/>
              <a:gd name="connsiteX10" fmla="*/ 431814 w 495407"/>
              <a:gd name="connsiteY10" fmla="*/ 1215 h 312915"/>
              <a:gd name="connsiteX11" fmla="*/ 288939 w 495407"/>
              <a:gd name="connsiteY11" fmla="*/ 17090 h 312915"/>
              <a:gd name="connsiteX12" fmla="*/ 168289 w 495407"/>
              <a:gd name="connsiteY12" fmla="*/ 48840 h 312915"/>
              <a:gd name="connsiteX13" fmla="*/ 14 w 495407"/>
              <a:gd name="connsiteY13" fmla="*/ 188540 h 31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5407" h="312915">
                <a:moveTo>
                  <a:pt x="14" y="188540"/>
                </a:moveTo>
                <a:cubicBezTo>
                  <a:pt x="1602" y="194361"/>
                  <a:pt x="155589" y="86940"/>
                  <a:pt x="177814" y="83765"/>
                </a:cubicBezTo>
                <a:cubicBezTo>
                  <a:pt x="200039" y="80590"/>
                  <a:pt x="134951" y="142503"/>
                  <a:pt x="133364" y="169490"/>
                </a:cubicBezTo>
                <a:cubicBezTo>
                  <a:pt x="131777" y="196477"/>
                  <a:pt x="154531" y="226111"/>
                  <a:pt x="168289" y="245690"/>
                </a:cubicBezTo>
                <a:cubicBezTo>
                  <a:pt x="182047" y="265269"/>
                  <a:pt x="194747" y="277969"/>
                  <a:pt x="215914" y="286965"/>
                </a:cubicBezTo>
                <a:cubicBezTo>
                  <a:pt x="237081" y="295961"/>
                  <a:pt x="264068" y="295961"/>
                  <a:pt x="295289" y="299665"/>
                </a:cubicBezTo>
                <a:cubicBezTo>
                  <a:pt x="326510" y="303369"/>
                  <a:pt x="373606" y="320302"/>
                  <a:pt x="403239" y="309190"/>
                </a:cubicBezTo>
                <a:cubicBezTo>
                  <a:pt x="432872" y="298078"/>
                  <a:pt x="457743" y="259448"/>
                  <a:pt x="473089" y="232990"/>
                </a:cubicBezTo>
                <a:cubicBezTo>
                  <a:pt x="488435" y="206532"/>
                  <a:pt x="496372" y="181132"/>
                  <a:pt x="495314" y="150440"/>
                </a:cubicBezTo>
                <a:cubicBezTo>
                  <a:pt x="494256" y="119748"/>
                  <a:pt x="477322" y="73711"/>
                  <a:pt x="466739" y="48840"/>
                </a:cubicBezTo>
                <a:cubicBezTo>
                  <a:pt x="456156" y="23969"/>
                  <a:pt x="461447" y="6507"/>
                  <a:pt x="431814" y="1215"/>
                </a:cubicBezTo>
                <a:cubicBezTo>
                  <a:pt x="402181" y="-4077"/>
                  <a:pt x="332860" y="9152"/>
                  <a:pt x="288939" y="17090"/>
                </a:cubicBezTo>
                <a:cubicBezTo>
                  <a:pt x="245018" y="25027"/>
                  <a:pt x="212739" y="26086"/>
                  <a:pt x="168289" y="48840"/>
                </a:cubicBezTo>
                <a:cubicBezTo>
                  <a:pt x="123839" y="71594"/>
                  <a:pt x="-1574" y="182719"/>
                  <a:pt x="14" y="1885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7EDB53D4-4876-3E5C-DF51-B2B52DF0C264}"/>
              </a:ext>
            </a:extLst>
          </p:cNvPr>
          <p:cNvSpPr/>
          <p:nvPr/>
        </p:nvSpPr>
        <p:spPr>
          <a:xfrm rot="447412">
            <a:off x="5223955" y="5156086"/>
            <a:ext cx="76623" cy="1242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43959008-18E6-DDE6-E826-3293DDA1FA53}"/>
              </a:ext>
            </a:extLst>
          </p:cNvPr>
          <p:cNvSpPr/>
          <p:nvPr/>
        </p:nvSpPr>
        <p:spPr>
          <a:xfrm>
            <a:off x="5332361" y="5232350"/>
            <a:ext cx="246619" cy="172653"/>
          </a:xfrm>
          <a:custGeom>
            <a:avLst/>
            <a:gdLst>
              <a:gd name="connsiteX0" fmla="*/ 1639 w 246619"/>
              <a:gd name="connsiteY0" fmla="*/ 171500 h 172653"/>
              <a:gd name="connsiteX1" fmla="*/ 128639 w 246619"/>
              <a:gd name="connsiteY1" fmla="*/ 63550 h 172653"/>
              <a:gd name="connsiteX2" fmla="*/ 246114 w 246619"/>
              <a:gd name="connsiteY2" fmla="*/ 50 h 172653"/>
              <a:gd name="connsiteX3" fmla="*/ 166739 w 246619"/>
              <a:gd name="connsiteY3" fmla="*/ 54025 h 172653"/>
              <a:gd name="connsiteX4" fmla="*/ 61964 w 246619"/>
              <a:gd name="connsiteY4" fmla="*/ 117525 h 172653"/>
              <a:gd name="connsiteX5" fmla="*/ 1639 w 246619"/>
              <a:gd name="connsiteY5" fmla="*/ 171500 h 17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19" h="172653">
                <a:moveTo>
                  <a:pt x="1639" y="171500"/>
                </a:moveTo>
                <a:cubicBezTo>
                  <a:pt x="12751" y="162504"/>
                  <a:pt x="87893" y="92125"/>
                  <a:pt x="128639" y="63550"/>
                </a:cubicBezTo>
                <a:cubicBezTo>
                  <a:pt x="169385" y="34975"/>
                  <a:pt x="239764" y="1637"/>
                  <a:pt x="246114" y="50"/>
                </a:cubicBezTo>
                <a:cubicBezTo>
                  <a:pt x="252464" y="-1538"/>
                  <a:pt x="197431" y="34446"/>
                  <a:pt x="166739" y="54025"/>
                </a:cubicBezTo>
                <a:cubicBezTo>
                  <a:pt x="136047" y="73604"/>
                  <a:pt x="85247" y="100592"/>
                  <a:pt x="61964" y="117525"/>
                </a:cubicBezTo>
                <a:cubicBezTo>
                  <a:pt x="38681" y="134458"/>
                  <a:pt x="-9473" y="180496"/>
                  <a:pt x="1639" y="1715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F86531C9-1B6A-F76E-9ED1-F77E6ABF9D89}"/>
              </a:ext>
            </a:extLst>
          </p:cNvPr>
          <p:cNvSpPr/>
          <p:nvPr/>
        </p:nvSpPr>
        <p:spPr>
          <a:xfrm>
            <a:off x="5546313" y="5241925"/>
            <a:ext cx="51276" cy="123825"/>
          </a:xfrm>
          <a:custGeom>
            <a:avLst/>
            <a:gdLst>
              <a:gd name="connsiteX0" fmla="*/ 51212 w 51276"/>
              <a:gd name="connsiteY0" fmla="*/ 0 h 123825"/>
              <a:gd name="connsiteX1" fmla="*/ 16287 w 51276"/>
              <a:gd name="connsiteY1" fmla="*/ 41275 h 123825"/>
              <a:gd name="connsiteX2" fmla="*/ 412 w 51276"/>
              <a:gd name="connsiteY2" fmla="*/ 123825 h 123825"/>
              <a:gd name="connsiteX3" fmla="*/ 6762 w 51276"/>
              <a:gd name="connsiteY3" fmla="*/ 41275 h 123825"/>
              <a:gd name="connsiteX4" fmla="*/ 51212 w 51276"/>
              <a:gd name="connsiteY4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6" h="123825">
                <a:moveTo>
                  <a:pt x="51212" y="0"/>
                </a:moveTo>
                <a:cubicBezTo>
                  <a:pt x="52799" y="0"/>
                  <a:pt x="24754" y="20637"/>
                  <a:pt x="16287" y="41275"/>
                </a:cubicBezTo>
                <a:cubicBezTo>
                  <a:pt x="7820" y="61913"/>
                  <a:pt x="1999" y="123825"/>
                  <a:pt x="412" y="123825"/>
                </a:cubicBezTo>
                <a:cubicBezTo>
                  <a:pt x="-1175" y="123825"/>
                  <a:pt x="2000" y="61383"/>
                  <a:pt x="6762" y="41275"/>
                </a:cubicBezTo>
                <a:cubicBezTo>
                  <a:pt x="11524" y="21167"/>
                  <a:pt x="49625" y="0"/>
                  <a:pt x="51212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4BE09B8-E167-D3F9-7540-E1F5ACE682F1}"/>
              </a:ext>
            </a:extLst>
          </p:cNvPr>
          <p:cNvSpPr/>
          <p:nvPr/>
        </p:nvSpPr>
        <p:spPr>
          <a:xfrm>
            <a:off x="5403683" y="5168393"/>
            <a:ext cx="153543" cy="48132"/>
          </a:xfrm>
          <a:custGeom>
            <a:avLst/>
            <a:gdLst>
              <a:gd name="connsiteX0" fmla="*/ 167 w 153543"/>
              <a:gd name="connsiteY0" fmla="*/ 507 h 48132"/>
              <a:gd name="connsiteX1" fmla="*/ 98592 w 153543"/>
              <a:gd name="connsiteY1" fmla="*/ 6857 h 48132"/>
              <a:gd name="connsiteX2" fmla="*/ 152567 w 153543"/>
              <a:gd name="connsiteY2" fmla="*/ 48132 h 48132"/>
              <a:gd name="connsiteX3" fmla="*/ 123992 w 153543"/>
              <a:gd name="connsiteY3" fmla="*/ 6857 h 48132"/>
              <a:gd name="connsiteX4" fmla="*/ 167 w 153543"/>
              <a:gd name="connsiteY4" fmla="*/ 507 h 4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43" h="48132">
                <a:moveTo>
                  <a:pt x="167" y="507"/>
                </a:moveTo>
                <a:cubicBezTo>
                  <a:pt x="-4066" y="507"/>
                  <a:pt x="73192" y="-1080"/>
                  <a:pt x="98592" y="6857"/>
                </a:cubicBezTo>
                <a:cubicBezTo>
                  <a:pt x="123992" y="14794"/>
                  <a:pt x="148334" y="48132"/>
                  <a:pt x="152567" y="48132"/>
                </a:cubicBezTo>
                <a:cubicBezTo>
                  <a:pt x="156800" y="48132"/>
                  <a:pt x="147275" y="16382"/>
                  <a:pt x="123992" y="6857"/>
                </a:cubicBezTo>
                <a:cubicBezTo>
                  <a:pt x="100709" y="-2668"/>
                  <a:pt x="4400" y="507"/>
                  <a:pt x="167" y="5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53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病気療養中の鈴木京香、“初ショートヘア”で近況明かす 「ほんと!! 新鮮!! 見違えますね～」「お姿拝見出来て嬉しいです！」 | ORICON NEWS" hidden="1">
            <a:extLst>
              <a:ext uri="{FF2B5EF4-FFF2-40B4-BE49-F238E27FC236}">
                <a16:creationId xmlns:a16="http://schemas.microsoft.com/office/drawing/2014/main" id="{930BAE21-9AC1-FF66-9F20-A3BE06839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r="19760"/>
          <a:stretch/>
        </p:blipFill>
        <p:spPr bwMode="auto">
          <a:xfrm>
            <a:off x="-34290" y="1226820"/>
            <a:ext cx="9635490" cy="10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23BCF907-D469-7777-76FA-4F84D1CAB3F0}"/>
              </a:ext>
            </a:extLst>
          </p:cNvPr>
          <p:cNvSpPr/>
          <p:nvPr/>
        </p:nvSpPr>
        <p:spPr>
          <a:xfrm>
            <a:off x="4792787" y="5081158"/>
            <a:ext cx="338185" cy="229312"/>
          </a:xfrm>
          <a:custGeom>
            <a:avLst/>
            <a:gdLst>
              <a:gd name="connsiteX0" fmla="*/ 7813 w 338185"/>
              <a:gd name="connsiteY0" fmla="*/ 224267 h 229312"/>
              <a:gd name="connsiteX1" fmla="*/ 331663 w 338185"/>
              <a:gd name="connsiteY1" fmla="*/ 5192 h 229312"/>
              <a:gd name="connsiteX2" fmla="*/ 233238 w 338185"/>
              <a:gd name="connsiteY2" fmla="*/ 65517 h 229312"/>
              <a:gd name="connsiteX3" fmla="*/ 338013 w 338185"/>
              <a:gd name="connsiteY3" fmla="*/ 27417 h 229312"/>
              <a:gd name="connsiteX4" fmla="*/ 233238 w 338185"/>
              <a:gd name="connsiteY4" fmla="*/ 62342 h 229312"/>
              <a:gd name="connsiteX5" fmla="*/ 160213 w 338185"/>
              <a:gd name="connsiteY5" fmla="*/ 78217 h 229312"/>
              <a:gd name="connsiteX6" fmla="*/ 71313 w 338185"/>
              <a:gd name="connsiteY6" fmla="*/ 52817 h 229312"/>
              <a:gd name="connsiteX7" fmla="*/ 106238 w 338185"/>
              <a:gd name="connsiteY7" fmla="*/ 94092 h 229312"/>
              <a:gd name="connsiteX8" fmla="*/ 99888 w 338185"/>
              <a:gd name="connsiteY8" fmla="*/ 154417 h 229312"/>
              <a:gd name="connsiteX9" fmla="*/ 7813 w 338185"/>
              <a:gd name="connsiteY9" fmla="*/ 224267 h 22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85" h="229312">
                <a:moveTo>
                  <a:pt x="7813" y="224267"/>
                </a:moveTo>
                <a:cubicBezTo>
                  <a:pt x="46442" y="199396"/>
                  <a:pt x="294092" y="31650"/>
                  <a:pt x="331663" y="5192"/>
                </a:cubicBezTo>
                <a:cubicBezTo>
                  <a:pt x="369234" y="-21266"/>
                  <a:pt x="232180" y="61813"/>
                  <a:pt x="233238" y="65517"/>
                </a:cubicBezTo>
                <a:cubicBezTo>
                  <a:pt x="234296" y="69221"/>
                  <a:pt x="338013" y="27946"/>
                  <a:pt x="338013" y="27417"/>
                </a:cubicBezTo>
                <a:cubicBezTo>
                  <a:pt x="338013" y="26888"/>
                  <a:pt x="262871" y="53875"/>
                  <a:pt x="233238" y="62342"/>
                </a:cubicBezTo>
                <a:cubicBezTo>
                  <a:pt x="203605" y="70809"/>
                  <a:pt x="187200" y="79804"/>
                  <a:pt x="160213" y="78217"/>
                </a:cubicBezTo>
                <a:cubicBezTo>
                  <a:pt x="133226" y="76630"/>
                  <a:pt x="80309" y="50171"/>
                  <a:pt x="71313" y="52817"/>
                </a:cubicBezTo>
                <a:cubicBezTo>
                  <a:pt x="62317" y="55463"/>
                  <a:pt x="101476" y="77159"/>
                  <a:pt x="106238" y="94092"/>
                </a:cubicBezTo>
                <a:cubicBezTo>
                  <a:pt x="111000" y="111025"/>
                  <a:pt x="114175" y="133780"/>
                  <a:pt x="99888" y="154417"/>
                </a:cubicBezTo>
                <a:cubicBezTo>
                  <a:pt x="85601" y="175054"/>
                  <a:pt x="-30816" y="249138"/>
                  <a:pt x="7813" y="224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523884AE-D40A-7FB5-7964-A07A50776900}"/>
              </a:ext>
            </a:extLst>
          </p:cNvPr>
          <p:cNvSpPr/>
          <p:nvPr/>
        </p:nvSpPr>
        <p:spPr>
          <a:xfrm>
            <a:off x="4889019" y="4943365"/>
            <a:ext cx="585395" cy="346601"/>
          </a:xfrm>
          <a:custGeom>
            <a:avLst/>
            <a:gdLst>
              <a:gd name="connsiteX0" fmla="*/ 3656 w 585395"/>
              <a:gd name="connsiteY0" fmla="*/ 346185 h 346601"/>
              <a:gd name="connsiteX1" fmla="*/ 264006 w 585395"/>
              <a:gd name="connsiteY1" fmla="*/ 174735 h 346601"/>
              <a:gd name="connsiteX2" fmla="*/ 540231 w 585395"/>
              <a:gd name="connsiteY2" fmla="*/ 139810 h 346601"/>
              <a:gd name="connsiteX3" fmla="*/ 479906 w 585395"/>
              <a:gd name="connsiteY3" fmla="*/ 155685 h 346601"/>
              <a:gd name="connsiteX4" fmla="*/ 581506 w 585395"/>
              <a:gd name="connsiteY4" fmla="*/ 149335 h 346601"/>
              <a:gd name="connsiteX5" fmla="*/ 565631 w 585395"/>
              <a:gd name="connsiteY5" fmla="*/ 6460 h 346601"/>
              <a:gd name="connsiteX6" fmla="*/ 578331 w 585395"/>
              <a:gd name="connsiteY6" fmla="*/ 114410 h 346601"/>
              <a:gd name="connsiteX7" fmla="*/ 514831 w 585395"/>
              <a:gd name="connsiteY7" fmla="*/ 127110 h 346601"/>
              <a:gd name="connsiteX8" fmla="*/ 457681 w 585395"/>
              <a:gd name="connsiteY8" fmla="*/ 101710 h 346601"/>
              <a:gd name="connsiteX9" fmla="*/ 432281 w 585395"/>
              <a:gd name="connsiteY9" fmla="*/ 15985 h 346601"/>
              <a:gd name="connsiteX10" fmla="*/ 451331 w 585395"/>
              <a:gd name="connsiteY10" fmla="*/ 92185 h 346601"/>
              <a:gd name="connsiteX11" fmla="*/ 441806 w 585395"/>
              <a:gd name="connsiteY11" fmla="*/ 117585 h 346601"/>
              <a:gd name="connsiteX12" fmla="*/ 384656 w 585395"/>
              <a:gd name="connsiteY12" fmla="*/ 95360 h 346601"/>
              <a:gd name="connsiteX13" fmla="*/ 365606 w 585395"/>
              <a:gd name="connsiteY13" fmla="*/ 66785 h 346601"/>
              <a:gd name="connsiteX14" fmla="*/ 381481 w 585395"/>
              <a:gd name="connsiteY14" fmla="*/ 114410 h 346601"/>
              <a:gd name="connsiteX15" fmla="*/ 311631 w 585395"/>
              <a:gd name="connsiteY15" fmla="*/ 108060 h 346601"/>
              <a:gd name="connsiteX16" fmla="*/ 305281 w 585395"/>
              <a:gd name="connsiteY16" fmla="*/ 19160 h 346601"/>
              <a:gd name="connsiteX17" fmla="*/ 308456 w 585395"/>
              <a:gd name="connsiteY17" fmla="*/ 108060 h 346601"/>
              <a:gd name="connsiteX18" fmla="*/ 276706 w 585395"/>
              <a:gd name="connsiteY18" fmla="*/ 146160 h 346601"/>
              <a:gd name="connsiteX19" fmla="*/ 238606 w 585395"/>
              <a:gd name="connsiteY19" fmla="*/ 12810 h 346601"/>
              <a:gd name="connsiteX20" fmla="*/ 257656 w 585395"/>
              <a:gd name="connsiteY20" fmla="*/ 89010 h 346601"/>
              <a:gd name="connsiteX21" fmla="*/ 203681 w 585395"/>
              <a:gd name="connsiteY21" fmla="*/ 155685 h 346601"/>
              <a:gd name="connsiteX22" fmla="*/ 162406 w 585395"/>
              <a:gd name="connsiteY22" fmla="*/ 89010 h 346601"/>
              <a:gd name="connsiteX23" fmla="*/ 98906 w 585395"/>
              <a:gd name="connsiteY23" fmla="*/ 110 h 346601"/>
              <a:gd name="connsiteX24" fmla="*/ 168756 w 585395"/>
              <a:gd name="connsiteY24" fmla="*/ 108060 h 346601"/>
              <a:gd name="connsiteX25" fmla="*/ 146531 w 585395"/>
              <a:gd name="connsiteY25" fmla="*/ 174735 h 346601"/>
              <a:gd name="connsiteX26" fmla="*/ 121131 w 585395"/>
              <a:gd name="connsiteY26" fmla="*/ 187435 h 346601"/>
              <a:gd name="connsiteX27" fmla="*/ 92556 w 585395"/>
              <a:gd name="connsiteY27" fmla="*/ 187435 h 346601"/>
              <a:gd name="connsiteX28" fmla="*/ 108431 w 585395"/>
              <a:gd name="connsiteY28" fmla="*/ 222360 h 346601"/>
              <a:gd name="connsiteX29" fmla="*/ 3656 w 585395"/>
              <a:gd name="connsiteY29" fmla="*/ 346185 h 3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5395" h="346601">
                <a:moveTo>
                  <a:pt x="3656" y="346185"/>
                </a:moveTo>
                <a:cubicBezTo>
                  <a:pt x="29585" y="338248"/>
                  <a:pt x="174577" y="209131"/>
                  <a:pt x="264006" y="174735"/>
                </a:cubicBezTo>
                <a:cubicBezTo>
                  <a:pt x="353435" y="140339"/>
                  <a:pt x="504248" y="142985"/>
                  <a:pt x="540231" y="139810"/>
                </a:cubicBezTo>
                <a:cubicBezTo>
                  <a:pt x="576214" y="136635"/>
                  <a:pt x="473027" y="154098"/>
                  <a:pt x="479906" y="155685"/>
                </a:cubicBezTo>
                <a:cubicBezTo>
                  <a:pt x="486785" y="157272"/>
                  <a:pt x="567219" y="174206"/>
                  <a:pt x="581506" y="149335"/>
                </a:cubicBezTo>
                <a:cubicBezTo>
                  <a:pt x="595794" y="124464"/>
                  <a:pt x="566160" y="12281"/>
                  <a:pt x="565631" y="6460"/>
                </a:cubicBezTo>
                <a:cubicBezTo>
                  <a:pt x="565102" y="639"/>
                  <a:pt x="586798" y="94302"/>
                  <a:pt x="578331" y="114410"/>
                </a:cubicBezTo>
                <a:cubicBezTo>
                  <a:pt x="569864" y="134518"/>
                  <a:pt x="534939" y="129227"/>
                  <a:pt x="514831" y="127110"/>
                </a:cubicBezTo>
                <a:cubicBezTo>
                  <a:pt x="494723" y="124993"/>
                  <a:pt x="471439" y="120231"/>
                  <a:pt x="457681" y="101710"/>
                </a:cubicBezTo>
                <a:cubicBezTo>
                  <a:pt x="443923" y="83189"/>
                  <a:pt x="433339" y="17573"/>
                  <a:pt x="432281" y="15985"/>
                </a:cubicBezTo>
                <a:cubicBezTo>
                  <a:pt x="431223" y="14397"/>
                  <a:pt x="449744" y="75252"/>
                  <a:pt x="451331" y="92185"/>
                </a:cubicBezTo>
                <a:cubicBezTo>
                  <a:pt x="452919" y="109118"/>
                  <a:pt x="452918" y="117056"/>
                  <a:pt x="441806" y="117585"/>
                </a:cubicBezTo>
                <a:cubicBezTo>
                  <a:pt x="430694" y="118114"/>
                  <a:pt x="397356" y="103827"/>
                  <a:pt x="384656" y="95360"/>
                </a:cubicBezTo>
                <a:cubicBezTo>
                  <a:pt x="371956" y="86893"/>
                  <a:pt x="366135" y="63610"/>
                  <a:pt x="365606" y="66785"/>
                </a:cubicBezTo>
                <a:cubicBezTo>
                  <a:pt x="365077" y="69960"/>
                  <a:pt x="390477" y="107531"/>
                  <a:pt x="381481" y="114410"/>
                </a:cubicBezTo>
                <a:cubicBezTo>
                  <a:pt x="372485" y="121289"/>
                  <a:pt x="324331" y="123935"/>
                  <a:pt x="311631" y="108060"/>
                </a:cubicBezTo>
                <a:cubicBezTo>
                  <a:pt x="298931" y="92185"/>
                  <a:pt x="305810" y="19160"/>
                  <a:pt x="305281" y="19160"/>
                </a:cubicBezTo>
                <a:cubicBezTo>
                  <a:pt x="304752" y="19160"/>
                  <a:pt x="313218" y="86893"/>
                  <a:pt x="308456" y="108060"/>
                </a:cubicBezTo>
                <a:cubicBezTo>
                  <a:pt x="303694" y="129227"/>
                  <a:pt x="288348" y="162035"/>
                  <a:pt x="276706" y="146160"/>
                </a:cubicBezTo>
                <a:cubicBezTo>
                  <a:pt x="265064" y="130285"/>
                  <a:pt x="241781" y="22335"/>
                  <a:pt x="238606" y="12810"/>
                </a:cubicBezTo>
                <a:cubicBezTo>
                  <a:pt x="235431" y="3285"/>
                  <a:pt x="263477" y="65197"/>
                  <a:pt x="257656" y="89010"/>
                </a:cubicBezTo>
                <a:cubicBezTo>
                  <a:pt x="251835" y="112823"/>
                  <a:pt x="219556" y="155685"/>
                  <a:pt x="203681" y="155685"/>
                </a:cubicBezTo>
                <a:cubicBezTo>
                  <a:pt x="187806" y="155685"/>
                  <a:pt x="179868" y="114939"/>
                  <a:pt x="162406" y="89010"/>
                </a:cubicBezTo>
                <a:cubicBezTo>
                  <a:pt x="144944" y="63081"/>
                  <a:pt x="97848" y="-3065"/>
                  <a:pt x="98906" y="110"/>
                </a:cubicBezTo>
                <a:cubicBezTo>
                  <a:pt x="99964" y="3285"/>
                  <a:pt x="160819" y="78956"/>
                  <a:pt x="168756" y="108060"/>
                </a:cubicBezTo>
                <a:cubicBezTo>
                  <a:pt x="176693" y="137164"/>
                  <a:pt x="154468" y="161506"/>
                  <a:pt x="146531" y="174735"/>
                </a:cubicBezTo>
                <a:cubicBezTo>
                  <a:pt x="138594" y="187964"/>
                  <a:pt x="130127" y="185318"/>
                  <a:pt x="121131" y="187435"/>
                </a:cubicBezTo>
                <a:cubicBezTo>
                  <a:pt x="112135" y="189552"/>
                  <a:pt x="94673" y="181614"/>
                  <a:pt x="92556" y="187435"/>
                </a:cubicBezTo>
                <a:cubicBezTo>
                  <a:pt x="90439" y="193256"/>
                  <a:pt x="119014" y="198548"/>
                  <a:pt x="108431" y="222360"/>
                </a:cubicBezTo>
                <a:cubicBezTo>
                  <a:pt x="97848" y="246172"/>
                  <a:pt x="-22273" y="354122"/>
                  <a:pt x="3656" y="346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329597F-F162-1E2A-98E9-6D28DF11AFD0}"/>
              </a:ext>
            </a:extLst>
          </p:cNvPr>
          <p:cNvSpPr/>
          <p:nvPr/>
        </p:nvSpPr>
        <p:spPr>
          <a:xfrm>
            <a:off x="4825164" y="4997343"/>
            <a:ext cx="789251" cy="280513"/>
          </a:xfrm>
          <a:custGeom>
            <a:avLst/>
            <a:gdLst>
              <a:gd name="connsiteX0" fmla="*/ 836 w 789251"/>
              <a:gd name="connsiteY0" fmla="*/ 279507 h 280513"/>
              <a:gd name="connsiteX1" fmla="*/ 248486 w 789251"/>
              <a:gd name="connsiteY1" fmla="*/ 98532 h 280513"/>
              <a:gd name="connsiteX2" fmla="*/ 435811 w 789251"/>
              <a:gd name="connsiteY2" fmla="*/ 57257 h 280513"/>
              <a:gd name="connsiteX3" fmla="*/ 385011 w 789251"/>
              <a:gd name="connsiteY3" fmla="*/ 50907 h 280513"/>
              <a:gd name="connsiteX4" fmla="*/ 575511 w 789251"/>
              <a:gd name="connsiteY4" fmla="*/ 50907 h 280513"/>
              <a:gd name="connsiteX5" fmla="*/ 705686 w 789251"/>
              <a:gd name="connsiteY5" fmla="*/ 73132 h 280513"/>
              <a:gd name="connsiteX6" fmla="*/ 667586 w 789251"/>
              <a:gd name="connsiteY6" fmla="*/ 44557 h 280513"/>
              <a:gd name="connsiteX7" fmla="*/ 788236 w 789251"/>
              <a:gd name="connsiteY7" fmla="*/ 89007 h 280513"/>
              <a:gd name="connsiteX8" fmla="*/ 588211 w 789251"/>
              <a:gd name="connsiteY8" fmla="*/ 44557 h 280513"/>
              <a:gd name="connsiteX9" fmla="*/ 492961 w 789251"/>
              <a:gd name="connsiteY9" fmla="*/ 35032 h 280513"/>
              <a:gd name="connsiteX10" fmla="*/ 458036 w 789251"/>
              <a:gd name="connsiteY10" fmla="*/ 107 h 280513"/>
              <a:gd name="connsiteX11" fmla="*/ 492961 w 789251"/>
              <a:gd name="connsiteY11" fmla="*/ 47732 h 280513"/>
              <a:gd name="connsiteX12" fmla="*/ 385011 w 789251"/>
              <a:gd name="connsiteY12" fmla="*/ 44557 h 280513"/>
              <a:gd name="connsiteX13" fmla="*/ 375486 w 789251"/>
              <a:gd name="connsiteY13" fmla="*/ 12807 h 280513"/>
              <a:gd name="connsiteX14" fmla="*/ 378661 w 789251"/>
              <a:gd name="connsiteY14" fmla="*/ 57257 h 280513"/>
              <a:gd name="connsiteX15" fmla="*/ 219911 w 789251"/>
              <a:gd name="connsiteY15" fmla="*/ 85832 h 280513"/>
              <a:gd name="connsiteX16" fmla="*/ 200861 w 789251"/>
              <a:gd name="connsiteY16" fmla="*/ 31857 h 280513"/>
              <a:gd name="connsiteX17" fmla="*/ 226261 w 789251"/>
              <a:gd name="connsiteY17" fmla="*/ 85832 h 280513"/>
              <a:gd name="connsiteX18" fmla="*/ 169111 w 789251"/>
              <a:gd name="connsiteY18" fmla="*/ 168382 h 280513"/>
              <a:gd name="connsiteX19" fmla="*/ 836 w 789251"/>
              <a:gd name="connsiteY19" fmla="*/ 279507 h 28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9251" h="280513">
                <a:moveTo>
                  <a:pt x="836" y="279507"/>
                </a:moveTo>
                <a:cubicBezTo>
                  <a:pt x="14065" y="267865"/>
                  <a:pt x="175990" y="135574"/>
                  <a:pt x="248486" y="98532"/>
                </a:cubicBezTo>
                <a:cubicBezTo>
                  <a:pt x="320982" y="61490"/>
                  <a:pt x="413057" y="65194"/>
                  <a:pt x="435811" y="57257"/>
                </a:cubicBezTo>
                <a:cubicBezTo>
                  <a:pt x="458565" y="49319"/>
                  <a:pt x="361728" y="51965"/>
                  <a:pt x="385011" y="50907"/>
                </a:cubicBezTo>
                <a:cubicBezTo>
                  <a:pt x="408294" y="49849"/>
                  <a:pt x="522065" y="47203"/>
                  <a:pt x="575511" y="50907"/>
                </a:cubicBezTo>
                <a:cubicBezTo>
                  <a:pt x="628957" y="54611"/>
                  <a:pt x="690340" y="74190"/>
                  <a:pt x="705686" y="73132"/>
                </a:cubicBezTo>
                <a:cubicBezTo>
                  <a:pt x="721032" y="72074"/>
                  <a:pt x="653828" y="41911"/>
                  <a:pt x="667586" y="44557"/>
                </a:cubicBezTo>
                <a:cubicBezTo>
                  <a:pt x="681344" y="47203"/>
                  <a:pt x="801465" y="89007"/>
                  <a:pt x="788236" y="89007"/>
                </a:cubicBezTo>
                <a:cubicBezTo>
                  <a:pt x="775007" y="89007"/>
                  <a:pt x="637423" y="53553"/>
                  <a:pt x="588211" y="44557"/>
                </a:cubicBezTo>
                <a:cubicBezTo>
                  <a:pt x="538999" y="35561"/>
                  <a:pt x="514657" y="42440"/>
                  <a:pt x="492961" y="35032"/>
                </a:cubicBezTo>
                <a:cubicBezTo>
                  <a:pt x="471265" y="27624"/>
                  <a:pt x="458036" y="-2010"/>
                  <a:pt x="458036" y="107"/>
                </a:cubicBezTo>
                <a:cubicBezTo>
                  <a:pt x="458036" y="2224"/>
                  <a:pt x="505132" y="40324"/>
                  <a:pt x="492961" y="47732"/>
                </a:cubicBezTo>
                <a:cubicBezTo>
                  <a:pt x="480790" y="55140"/>
                  <a:pt x="404590" y="50378"/>
                  <a:pt x="385011" y="44557"/>
                </a:cubicBezTo>
                <a:cubicBezTo>
                  <a:pt x="365432" y="38736"/>
                  <a:pt x="376544" y="10690"/>
                  <a:pt x="375486" y="12807"/>
                </a:cubicBezTo>
                <a:cubicBezTo>
                  <a:pt x="374428" y="14924"/>
                  <a:pt x="404590" y="45086"/>
                  <a:pt x="378661" y="57257"/>
                </a:cubicBezTo>
                <a:cubicBezTo>
                  <a:pt x="352732" y="69428"/>
                  <a:pt x="249544" y="90065"/>
                  <a:pt x="219911" y="85832"/>
                </a:cubicBezTo>
                <a:cubicBezTo>
                  <a:pt x="190278" y="81599"/>
                  <a:pt x="199803" y="31857"/>
                  <a:pt x="200861" y="31857"/>
                </a:cubicBezTo>
                <a:cubicBezTo>
                  <a:pt x="201919" y="31857"/>
                  <a:pt x="231553" y="63078"/>
                  <a:pt x="226261" y="85832"/>
                </a:cubicBezTo>
                <a:cubicBezTo>
                  <a:pt x="220969" y="108586"/>
                  <a:pt x="202978" y="138219"/>
                  <a:pt x="169111" y="168382"/>
                </a:cubicBezTo>
                <a:cubicBezTo>
                  <a:pt x="135244" y="198544"/>
                  <a:pt x="-12393" y="291149"/>
                  <a:pt x="836" y="279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CBDD2F57-DDEB-557A-18C6-565288DEDF03}"/>
              </a:ext>
            </a:extLst>
          </p:cNvPr>
          <p:cNvSpPr/>
          <p:nvPr/>
        </p:nvSpPr>
        <p:spPr>
          <a:xfrm>
            <a:off x="5613391" y="5089396"/>
            <a:ext cx="181416" cy="267064"/>
          </a:xfrm>
          <a:custGeom>
            <a:avLst/>
            <a:gdLst>
              <a:gd name="connsiteX0" fmla="*/ 9 w 181416"/>
              <a:gd name="connsiteY0" fmla="*/ 129 h 267064"/>
              <a:gd name="connsiteX1" fmla="*/ 101609 w 181416"/>
              <a:gd name="connsiteY1" fmla="*/ 104904 h 267064"/>
              <a:gd name="connsiteX2" fmla="*/ 98434 w 181416"/>
              <a:gd name="connsiteY2" fmla="*/ 95379 h 267064"/>
              <a:gd name="connsiteX3" fmla="*/ 149234 w 181416"/>
              <a:gd name="connsiteY3" fmla="*/ 171579 h 267064"/>
              <a:gd name="connsiteX4" fmla="*/ 180984 w 181416"/>
              <a:gd name="connsiteY4" fmla="*/ 266829 h 267064"/>
              <a:gd name="connsiteX5" fmla="*/ 168284 w 181416"/>
              <a:gd name="connsiteY5" fmla="*/ 196979 h 267064"/>
              <a:gd name="connsiteX6" fmla="*/ 177809 w 181416"/>
              <a:gd name="connsiteY6" fmla="*/ 146179 h 267064"/>
              <a:gd name="connsiteX7" fmla="*/ 127009 w 181416"/>
              <a:gd name="connsiteY7" fmla="*/ 104904 h 267064"/>
              <a:gd name="connsiteX8" fmla="*/ 174634 w 181416"/>
              <a:gd name="connsiteY8" fmla="*/ 190629 h 267064"/>
              <a:gd name="connsiteX9" fmla="*/ 107959 w 181416"/>
              <a:gd name="connsiteY9" fmla="*/ 85854 h 267064"/>
              <a:gd name="connsiteX10" fmla="*/ 9 w 181416"/>
              <a:gd name="connsiteY10" fmla="*/ 129 h 26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416" h="267064">
                <a:moveTo>
                  <a:pt x="9" y="129"/>
                </a:moveTo>
                <a:cubicBezTo>
                  <a:pt x="-1049" y="3304"/>
                  <a:pt x="85205" y="89029"/>
                  <a:pt x="101609" y="104904"/>
                </a:cubicBezTo>
                <a:cubicBezTo>
                  <a:pt x="118013" y="120779"/>
                  <a:pt x="90497" y="84267"/>
                  <a:pt x="98434" y="95379"/>
                </a:cubicBezTo>
                <a:cubicBezTo>
                  <a:pt x="106372" y="106492"/>
                  <a:pt x="135476" y="143004"/>
                  <a:pt x="149234" y="171579"/>
                </a:cubicBezTo>
                <a:cubicBezTo>
                  <a:pt x="162992" y="200154"/>
                  <a:pt x="177809" y="262596"/>
                  <a:pt x="180984" y="266829"/>
                </a:cubicBezTo>
                <a:cubicBezTo>
                  <a:pt x="184159" y="271062"/>
                  <a:pt x="168813" y="217087"/>
                  <a:pt x="168284" y="196979"/>
                </a:cubicBezTo>
                <a:cubicBezTo>
                  <a:pt x="167755" y="176871"/>
                  <a:pt x="184688" y="161525"/>
                  <a:pt x="177809" y="146179"/>
                </a:cubicBezTo>
                <a:cubicBezTo>
                  <a:pt x="170930" y="130833"/>
                  <a:pt x="127538" y="97496"/>
                  <a:pt x="127009" y="104904"/>
                </a:cubicBezTo>
                <a:cubicBezTo>
                  <a:pt x="126480" y="112312"/>
                  <a:pt x="177809" y="193804"/>
                  <a:pt x="174634" y="190629"/>
                </a:cubicBezTo>
                <a:cubicBezTo>
                  <a:pt x="171459" y="187454"/>
                  <a:pt x="133359" y="118662"/>
                  <a:pt x="107959" y="85854"/>
                </a:cubicBezTo>
                <a:cubicBezTo>
                  <a:pt x="82559" y="53046"/>
                  <a:pt x="1067" y="-3046"/>
                  <a:pt x="9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CCB8B9B-5766-2168-7245-7626AD0B046C}"/>
              </a:ext>
            </a:extLst>
          </p:cNvPr>
          <p:cNvSpPr/>
          <p:nvPr/>
        </p:nvSpPr>
        <p:spPr>
          <a:xfrm>
            <a:off x="5234436" y="5067921"/>
            <a:ext cx="541555" cy="285189"/>
          </a:xfrm>
          <a:custGeom>
            <a:avLst/>
            <a:gdLst>
              <a:gd name="connsiteX0" fmla="*/ 1139 w 541555"/>
              <a:gd name="connsiteY0" fmla="*/ 43829 h 285189"/>
              <a:gd name="connsiteX1" fmla="*/ 144014 w 541555"/>
              <a:gd name="connsiteY1" fmla="*/ 40654 h 285189"/>
              <a:gd name="connsiteX2" fmla="*/ 305939 w 541555"/>
              <a:gd name="connsiteY2" fmla="*/ 85104 h 285189"/>
              <a:gd name="connsiteX3" fmla="*/ 264664 w 541555"/>
              <a:gd name="connsiteY3" fmla="*/ 43829 h 285189"/>
              <a:gd name="connsiteX4" fmla="*/ 401189 w 541555"/>
              <a:gd name="connsiteY4" fmla="*/ 151779 h 285189"/>
              <a:gd name="connsiteX5" fmla="*/ 382139 w 541555"/>
              <a:gd name="connsiteY5" fmla="*/ 113679 h 285189"/>
              <a:gd name="connsiteX6" fmla="*/ 474214 w 541555"/>
              <a:gd name="connsiteY6" fmla="*/ 170829 h 285189"/>
              <a:gd name="connsiteX7" fmla="*/ 448814 w 541555"/>
              <a:gd name="connsiteY7" fmla="*/ 151779 h 285189"/>
              <a:gd name="connsiteX8" fmla="*/ 486914 w 541555"/>
              <a:gd name="connsiteY8" fmla="*/ 212104 h 285189"/>
              <a:gd name="connsiteX9" fmla="*/ 509139 w 541555"/>
              <a:gd name="connsiteY9" fmla="*/ 285129 h 285189"/>
              <a:gd name="connsiteX10" fmla="*/ 502789 w 541555"/>
              <a:gd name="connsiteY10" fmla="*/ 224804 h 285189"/>
              <a:gd name="connsiteX11" fmla="*/ 537714 w 541555"/>
              <a:gd name="connsiteY11" fmla="*/ 237504 h 285189"/>
              <a:gd name="connsiteX12" fmla="*/ 531364 w 541555"/>
              <a:gd name="connsiteY12" fmla="*/ 193054 h 285189"/>
              <a:gd name="connsiteX13" fmla="*/ 455164 w 541555"/>
              <a:gd name="connsiteY13" fmla="*/ 158129 h 285189"/>
              <a:gd name="connsiteX14" fmla="*/ 258314 w 541555"/>
              <a:gd name="connsiteY14" fmla="*/ 2554 h 285189"/>
              <a:gd name="connsiteX15" fmla="*/ 293239 w 541555"/>
              <a:gd name="connsiteY15" fmla="*/ 59704 h 285189"/>
              <a:gd name="connsiteX16" fmla="*/ 223389 w 541555"/>
              <a:gd name="connsiteY16" fmla="*/ 37479 h 285189"/>
              <a:gd name="connsiteX17" fmla="*/ 1139 w 541555"/>
              <a:gd name="connsiteY17" fmla="*/ 43829 h 28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1555" h="285189">
                <a:moveTo>
                  <a:pt x="1139" y="43829"/>
                </a:moveTo>
                <a:cubicBezTo>
                  <a:pt x="-12090" y="44358"/>
                  <a:pt x="93214" y="33775"/>
                  <a:pt x="144014" y="40654"/>
                </a:cubicBezTo>
                <a:cubicBezTo>
                  <a:pt x="194814" y="47533"/>
                  <a:pt x="285831" y="84575"/>
                  <a:pt x="305939" y="85104"/>
                </a:cubicBezTo>
                <a:cubicBezTo>
                  <a:pt x="326047" y="85633"/>
                  <a:pt x="248789" y="32716"/>
                  <a:pt x="264664" y="43829"/>
                </a:cubicBezTo>
                <a:cubicBezTo>
                  <a:pt x="280539" y="54942"/>
                  <a:pt x="381610" y="140137"/>
                  <a:pt x="401189" y="151779"/>
                </a:cubicBezTo>
                <a:cubicBezTo>
                  <a:pt x="420768" y="163421"/>
                  <a:pt x="369968" y="110504"/>
                  <a:pt x="382139" y="113679"/>
                </a:cubicBezTo>
                <a:cubicBezTo>
                  <a:pt x="394310" y="116854"/>
                  <a:pt x="463102" y="164479"/>
                  <a:pt x="474214" y="170829"/>
                </a:cubicBezTo>
                <a:cubicBezTo>
                  <a:pt x="485326" y="177179"/>
                  <a:pt x="446697" y="144900"/>
                  <a:pt x="448814" y="151779"/>
                </a:cubicBezTo>
                <a:cubicBezTo>
                  <a:pt x="450931" y="158658"/>
                  <a:pt x="476860" y="189879"/>
                  <a:pt x="486914" y="212104"/>
                </a:cubicBezTo>
                <a:cubicBezTo>
                  <a:pt x="496968" y="234329"/>
                  <a:pt x="506493" y="283012"/>
                  <a:pt x="509139" y="285129"/>
                </a:cubicBezTo>
                <a:cubicBezTo>
                  <a:pt x="511785" y="287246"/>
                  <a:pt x="498027" y="232742"/>
                  <a:pt x="502789" y="224804"/>
                </a:cubicBezTo>
                <a:cubicBezTo>
                  <a:pt x="507552" y="216867"/>
                  <a:pt x="532952" y="242796"/>
                  <a:pt x="537714" y="237504"/>
                </a:cubicBezTo>
                <a:cubicBezTo>
                  <a:pt x="542477" y="232212"/>
                  <a:pt x="545122" y="206283"/>
                  <a:pt x="531364" y="193054"/>
                </a:cubicBezTo>
                <a:cubicBezTo>
                  <a:pt x="517606" y="179825"/>
                  <a:pt x="500672" y="189879"/>
                  <a:pt x="455164" y="158129"/>
                </a:cubicBezTo>
                <a:cubicBezTo>
                  <a:pt x="409656" y="126379"/>
                  <a:pt x="285301" y="18958"/>
                  <a:pt x="258314" y="2554"/>
                </a:cubicBezTo>
                <a:cubicBezTo>
                  <a:pt x="231327" y="-13850"/>
                  <a:pt x="299060" y="53883"/>
                  <a:pt x="293239" y="59704"/>
                </a:cubicBezTo>
                <a:cubicBezTo>
                  <a:pt x="287418" y="65525"/>
                  <a:pt x="272602" y="41183"/>
                  <a:pt x="223389" y="37479"/>
                </a:cubicBezTo>
                <a:cubicBezTo>
                  <a:pt x="174177" y="33775"/>
                  <a:pt x="14368" y="43300"/>
                  <a:pt x="1139" y="43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2E6D198-C36F-919D-B1F4-24FEE7568B4D}"/>
              </a:ext>
            </a:extLst>
          </p:cNvPr>
          <p:cNvSpPr/>
          <p:nvPr/>
        </p:nvSpPr>
        <p:spPr>
          <a:xfrm>
            <a:off x="4883150" y="5245100"/>
            <a:ext cx="420807" cy="203569"/>
          </a:xfrm>
          <a:custGeom>
            <a:avLst/>
            <a:gdLst>
              <a:gd name="connsiteX0" fmla="*/ 0 w 420807"/>
              <a:gd name="connsiteY0" fmla="*/ 0 h 203569"/>
              <a:gd name="connsiteX1" fmla="*/ 107950 w 420807"/>
              <a:gd name="connsiteY1" fmla="*/ 88900 h 203569"/>
              <a:gd name="connsiteX2" fmla="*/ 158750 w 420807"/>
              <a:gd name="connsiteY2" fmla="*/ 136525 h 203569"/>
              <a:gd name="connsiteX3" fmla="*/ 155575 w 420807"/>
              <a:gd name="connsiteY3" fmla="*/ 139700 h 203569"/>
              <a:gd name="connsiteX4" fmla="*/ 419100 w 420807"/>
              <a:gd name="connsiteY4" fmla="*/ 203200 h 203569"/>
              <a:gd name="connsiteX5" fmla="*/ 263525 w 420807"/>
              <a:gd name="connsiteY5" fmla="*/ 165100 h 203569"/>
              <a:gd name="connsiteX6" fmla="*/ 152400 w 420807"/>
              <a:gd name="connsiteY6" fmla="*/ 149225 h 203569"/>
              <a:gd name="connsiteX7" fmla="*/ 98425 w 420807"/>
              <a:gd name="connsiteY7" fmla="*/ 107950 h 203569"/>
              <a:gd name="connsiteX8" fmla="*/ 0 w 420807"/>
              <a:gd name="connsiteY8" fmla="*/ 0 h 20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807" h="203569">
                <a:moveTo>
                  <a:pt x="0" y="0"/>
                </a:moveTo>
                <a:cubicBezTo>
                  <a:pt x="40746" y="33073"/>
                  <a:pt x="81492" y="66146"/>
                  <a:pt x="107950" y="88900"/>
                </a:cubicBezTo>
                <a:cubicBezTo>
                  <a:pt x="134408" y="111654"/>
                  <a:pt x="150813" y="128058"/>
                  <a:pt x="158750" y="136525"/>
                </a:cubicBezTo>
                <a:cubicBezTo>
                  <a:pt x="166688" y="144992"/>
                  <a:pt x="112183" y="128588"/>
                  <a:pt x="155575" y="139700"/>
                </a:cubicBezTo>
                <a:cubicBezTo>
                  <a:pt x="198967" y="150812"/>
                  <a:pt x="419100" y="203200"/>
                  <a:pt x="419100" y="203200"/>
                </a:cubicBezTo>
                <a:cubicBezTo>
                  <a:pt x="437092" y="207433"/>
                  <a:pt x="307975" y="174096"/>
                  <a:pt x="263525" y="165100"/>
                </a:cubicBezTo>
                <a:cubicBezTo>
                  <a:pt x="219075" y="156104"/>
                  <a:pt x="179917" y="158750"/>
                  <a:pt x="152400" y="149225"/>
                </a:cubicBezTo>
                <a:cubicBezTo>
                  <a:pt x="124883" y="139700"/>
                  <a:pt x="98425" y="107950"/>
                  <a:pt x="98425" y="1079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52028E8-E76F-E7A5-94A0-2412F0E42057}"/>
              </a:ext>
            </a:extLst>
          </p:cNvPr>
          <p:cNvSpPr/>
          <p:nvPr/>
        </p:nvSpPr>
        <p:spPr>
          <a:xfrm>
            <a:off x="5006975" y="5197436"/>
            <a:ext cx="702257" cy="227780"/>
          </a:xfrm>
          <a:custGeom>
            <a:avLst/>
            <a:gdLst>
              <a:gd name="connsiteX0" fmla="*/ 685800 w 702257"/>
              <a:gd name="connsiteY0" fmla="*/ 39 h 227780"/>
              <a:gd name="connsiteX1" fmla="*/ 647700 w 702257"/>
              <a:gd name="connsiteY1" fmla="*/ 66714 h 227780"/>
              <a:gd name="connsiteX2" fmla="*/ 663575 w 702257"/>
              <a:gd name="connsiteY2" fmla="*/ 98464 h 227780"/>
              <a:gd name="connsiteX3" fmla="*/ 546100 w 702257"/>
              <a:gd name="connsiteY3" fmla="*/ 139739 h 227780"/>
              <a:gd name="connsiteX4" fmla="*/ 438150 w 702257"/>
              <a:gd name="connsiteY4" fmla="*/ 196889 h 227780"/>
              <a:gd name="connsiteX5" fmla="*/ 517525 w 702257"/>
              <a:gd name="connsiteY5" fmla="*/ 161964 h 227780"/>
              <a:gd name="connsiteX6" fmla="*/ 352425 w 702257"/>
              <a:gd name="connsiteY6" fmla="*/ 193714 h 227780"/>
              <a:gd name="connsiteX7" fmla="*/ 234950 w 702257"/>
              <a:gd name="connsiteY7" fmla="*/ 200064 h 227780"/>
              <a:gd name="connsiteX8" fmla="*/ 0 w 702257"/>
              <a:gd name="connsiteY8" fmla="*/ 209589 h 227780"/>
              <a:gd name="connsiteX9" fmla="*/ 266700 w 702257"/>
              <a:gd name="connsiteY9" fmla="*/ 209589 h 227780"/>
              <a:gd name="connsiteX10" fmla="*/ 450850 w 702257"/>
              <a:gd name="connsiteY10" fmla="*/ 209589 h 227780"/>
              <a:gd name="connsiteX11" fmla="*/ 333375 w 702257"/>
              <a:gd name="connsiteY11" fmla="*/ 225464 h 227780"/>
              <a:gd name="connsiteX12" fmla="*/ 577850 w 702257"/>
              <a:gd name="connsiteY12" fmla="*/ 152439 h 227780"/>
              <a:gd name="connsiteX13" fmla="*/ 701675 w 702257"/>
              <a:gd name="connsiteY13" fmla="*/ 149264 h 227780"/>
              <a:gd name="connsiteX14" fmla="*/ 625475 w 702257"/>
              <a:gd name="connsiteY14" fmla="*/ 123864 h 227780"/>
              <a:gd name="connsiteX15" fmla="*/ 650875 w 702257"/>
              <a:gd name="connsiteY15" fmla="*/ 104814 h 227780"/>
              <a:gd name="connsiteX16" fmla="*/ 596900 w 702257"/>
              <a:gd name="connsiteY16" fmla="*/ 57189 h 227780"/>
              <a:gd name="connsiteX17" fmla="*/ 685800 w 702257"/>
              <a:gd name="connsiteY17" fmla="*/ 39 h 22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2257" h="227780">
                <a:moveTo>
                  <a:pt x="685800" y="39"/>
                </a:moveTo>
                <a:cubicBezTo>
                  <a:pt x="694267" y="1626"/>
                  <a:pt x="651404" y="50310"/>
                  <a:pt x="647700" y="66714"/>
                </a:cubicBezTo>
                <a:cubicBezTo>
                  <a:pt x="643996" y="83118"/>
                  <a:pt x="680508" y="86293"/>
                  <a:pt x="663575" y="98464"/>
                </a:cubicBezTo>
                <a:cubicBezTo>
                  <a:pt x="646642" y="110635"/>
                  <a:pt x="583671" y="123335"/>
                  <a:pt x="546100" y="139739"/>
                </a:cubicBezTo>
                <a:cubicBezTo>
                  <a:pt x="508529" y="156143"/>
                  <a:pt x="442912" y="193185"/>
                  <a:pt x="438150" y="196889"/>
                </a:cubicBezTo>
                <a:cubicBezTo>
                  <a:pt x="433388" y="200593"/>
                  <a:pt x="531812" y="162493"/>
                  <a:pt x="517525" y="161964"/>
                </a:cubicBezTo>
                <a:cubicBezTo>
                  <a:pt x="503237" y="161435"/>
                  <a:pt x="399521" y="187364"/>
                  <a:pt x="352425" y="193714"/>
                </a:cubicBezTo>
                <a:cubicBezTo>
                  <a:pt x="305329" y="200064"/>
                  <a:pt x="234950" y="200064"/>
                  <a:pt x="234950" y="200064"/>
                </a:cubicBezTo>
                <a:lnTo>
                  <a:pt x="0" y="209589"/>
                </a:lnTo>
                <a:cubicBezTo>
                  <a:pt x="5292" y="211176"/>
                  <a:pt x="266700" y="209589"/>
                  <a:pt x="266700" y="209589"/>
                </a:cubicBezTo>
                <a:cubicBezTo>
                  <a:pt x="341842" y="209589"/>
                  <a:pt x="439737" y="206943"/>
                  <a:pt x="450850" y="209589"/>
                </a:cubicBezTo>
                <a:cubicBezTo>
                  <a:pt x="461963" y="212235"/>
                  <a:pt x="312208" y="234989"/>
                  <a:pt x="333375" y="225464"/>
                </a:cubicBezTo>
                <a:cubicBezTo>
                  <a:pt x="354542" y="215939"/>
                  <a:pt x="516467" y="165139"/>
                  <a:pt x="577850" y="152439"/>
                </a:cubicBezTo>
                <a:cubicBezTo>
                  <a:pt x="639233" y="139739"/>
                  <a:pt x="693738" y="154027"/>
                  <a:pt x="701675" y="149264"/>
                </a:cubicBezTo>
                <a:cubicBezTo>
                  <a:pt x="709613" y="144502"/>
                  <a:pt x="633942" y="131272"/>
                  <a:pt x="625475" y="123864"/>
                </a:cubicBezTo>
                <a:cubicBezTo>
                  <a:pt x="617008" y="116456"/>
                  <a:pt x="655637" y="115926"/>
                  <a:pt x="650875" y="104814"/>
                </a:cubicBezTo>
                <a:cubicBezTo>
                  <a:pt x="646113" y="93702"/>
                  <a:pt x="591608" y="69360"/>
                  <a:pt x="596900" y="57189"/>
                </a:cubicBezTo>
                <a:cubicBezTo>
                  <a:pt x="602192" y="45018"/>
                  <a:pt x="677333" y="-1548"/>
                  <a:pt x="68580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7DFD7CF-9A34-7E9D-1073-82AA5DB5D116}"/>
              </a:ext>
            </a:extLst>
          </p:cNvPr>
          <p:cNvSpPr/>
          <p:nvPr/>
        </p:nvSpPr>
        <p:spPr>
          <a:xfrm>
            <a:off x="5120354" y="4972033"/>
            <a:ext cx="467773" cy="158807"/>
          </a:xfrm>
          <a:custGeom>
            <a:avLst/>
            <a:gdLst>
              <a:gd name="connsiteX0" fmla="*/ 921 w 467773"/>
              <a:gd name="connsiteY0" fmla="*/ 85742 h 158807"/>
              <a:gd name="connsiteX1" fmla="*/ 232696 w 467773"/>
              <a:gd name="connsiteY1" fmla="*/ 69867 h 158807"/>
              <a:gd name="connsiteX2" fmla="*/ 324771 w 467773"/>
              <a:gd name="connsiteY2" fmla="*/ 69867 h 158807"/>
              <a:gd name="connsiteX3" fmla="*/ 312071 w 467773"/>
              <a:gd name="connsiteY3" fmla="*/ 17 h 158807"/>
              <a:gd name="connsiteX4" fmla="*/ 337471 w 467773"/>
              <a:gd name="connsiteY4" fmla="*/ 63517 h 158807"/>
              <a:gd name="connsiteX5" fmla="*/ 467646 w 467773"/>
              <a:gd name="connsiteY5" fmla="*/ 101617 h 158807"/>
              <a:gd name="connsiteX6" fmla="*/ 362871 w 467773"/>
              <a:gd name="connsiteY6" fmla="*/ 92092 h 158807"/>
              <a:gd name="connsiteX7" fmla="*/ 429546 w 467773"/>
              <a:gd name="connsiteY7" fmla="*/ 158767 h 158807"/>
              <a:gd name="connsiteX8" fmla="*/ 327946 w 467773"/>
              <a:gd name="connsiteY8" fmla="*/ 101617 h 158807"/>
              <a:gd name="connsiteX9" fmla="*/ 921 w 467773"/>
              <a:gd name="connsiteY9" fmla="*/ 85742 h 15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773" h="158807">
                <a:moveTo>
                  <a:pt x="921" y="85742"/>
                </a:moveTo>
                <a:cubicBezTo>
                  <a:pt x="-14954" y="80450"/>
                  <a:pt x="178721" y="72513"/>
                  <a:pt x="232696" y="69867"/>
                </a:cubicBezTo>
                <a:cubicBezTo>
                  <a:pt x="286671" y="67221"/>
                  <a:pt x="311542" y="81509"/>
                  <a:pt x="324771" y="69867"/>
                </a:cubicBezTo>
                <a:cubicBezTo>
                  <a:pt x="338000" y="58225"/>
                  <a:pt x="309954" y="1075"/>
                  <a:pt x="312071" y="17"/>
                </a:cubicBezTo>
                <a:cubicBezTo>
                  <a:pt x="314188" y="-1041"/>
                  <a:pt x="311542" y="46584"/>
                  <a:pt x="337471" y="63517"/>
                </a:cubicBezTo>
                <a:cubicBezTo>
                  <a:pt x="363400" y="80450"/>
                  <a:pt x="463413" y="96855"/>
                  <a:pt x="467646" y="101617"/>
                </a:cubicBezTo>
                <a:cubicBezTo>
                  <a:pt x="471879" y="106379"/>
                  <a:pt x="369221" y="82567"/>
                  <a:pt x="362871" y="92092"/>
                </a:cubicBezTo>
                <a:cubicBezTo>
                  <a:pt x="356521" y="101617"/>
                  <a:pt x="435367" y="157180"/>
                  <a:pt x="429546" y="158767"/>
                </a:cubicBezTo>
                <a:cubicBezTo>
                  <a:pt x="423725" y="160355"/>
                  <a:pt x="396738" y="114317"/>
                  <a:pt x="327946" y="101617"/>
                </a:cubicBezTo>
                <a:cubicBezTo>
                  <a:pt x="259154" y="88917"/>
                  <a:pt x="16796" y="91034"/>
                  <a:pt x="921" y="85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5C4CC1A-1CC0-17B3-70A5-07E3917ACCF7}"/>
              </a:ext>
            </a:extLst>
          </p:cNvPr>
          <p:cNvSpPr/>
          <p:nvPr/>
        </p:nvSpPr>
        <p:spPr>
          <a:xfrm>
            <a:off x="4933950" y="5413375"/>
            <a:ext cx="594994" cy="38100"/>
          </a:xfrm>
          <a:custGeom>
            <a:avLst/>
            <a:gdLst>
              <a:gd name="connsiteX0" fmla="*/ 0 w 594994"/>
              <a:gd name="connsiteY0" fmla="*/ 0 h 38100"/>
              <a:gd name="connsiteX1" fmla="*/ 180975 w 594994"/>
              <a:gd name="connsiteY1" fmla="*/ 9525 h 38100"/>
              <a:gd name="connsiteX2" fmla="*/ 587375 w 594994"/>
              <a:gd name="connsiteY2" fmla="*/ 38100 h 38100"/>
              <a:gd name="connsiteX3" fmla="*/ 450850 w 594994"/>
              <a:gd name="connsiteY3" fmla="*/ 9525 h 38100"/>
              <a:gd name="connsiteX4" fmla="*/ 508000 w 594994"/>
              <a:gd name="connsiteY4" fmla="*/ 22225 h 38100"/>
              <a:gd name="connsiteX5" fmla="*/ 142875 w 594994"/>
              <a:gd name="connsiteY5" fmla="*/ 9525 h 38100"/>
              <a:gd name="connsiteX6" fmla="*/ 0 w 594994"/>
              <a:gd name="connsiteY6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994" h="38100">
                <a:moveTo>
                  <a:pt x="0" y="0"/>
                </a:moveTo>
                <a:cubicBezTo>
                  <a:pt x="41539" y="1587"/>
                  <a:pt x="180975" y="9525"/>
                  <a:pt x="180975" y="9525"/>
                </a:cubicBezTo>
                <a:lnTo>
                  <a:pt x="587375" y="38100"/>
                </a:lnTo>
                <a:cubicBezTo>
                  <a:pt x="632354" y="38100"/>
                  <a:pt x="464079" y="12171"/>
                  <a:pt x="450850" y="9525"/>
                </a:cubicBezTo>
                <a:cubicBezTo>
                  <a:pt x="437621" y="6879"/>
                  <a:pt x="559329" y="22225"/>
                  <a:pt x="508000" y="22225"/>
                </a:cubicBezTo>
                <a:cubicBezTo>
                  <a:pt x="456671" y="22225"/>
                  <a:pt x="228071" y="11642"/>
                  <a:pt x="142875" y="9525"/>
                </a:cubicBezTo>
                <a:cubicBezTo>
                  <a:pt x="57679" y="7408"/>
                  <a:pt x="27252" y="846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82920E6-71EE-71F3-90D1-76EFFDB1E049}"/>
              </a:ext>
            </a:extLst>
          </p:cNvPr>
          <p:cNvSpPr/>
          <p:nvPr/>
        </p:nvSpPr>
        <p:spPr>
          <a:xfrm>
            <a:off x="4927886" y="5384737"/>
            <a:ext cx="514087" cy="136604"/>
          </a:xfrm>
          <a:custGeom>
            <a:avLst/>
            <a:gdLst>
              <a:gd name="connsiteX0" fmla="*/ 145764 w 514087"/>
              <a:gd name="connsiteY0" fmla="*/ 63 h 136604"/>
              <a:gd name="connsiteX1" fmla="*/ 2889 w 514087"/>
              <a:gd name="connsiteY1" fmla="*/ 69913 h 136604"/>
              <a:gd name="connsiteX2" fmla="*/ 60039 w 514087"/>
              <a:gd name="connsiteY2" fmla="*/ 47688 h 136604"/>
              <a:gd name="connsiteX3" fmla="*/ 180689 w 514087"/>
              <a:gd name="connsiteY3" fmla="*/ 108013 h 136604"/>
              <a:gd name="connsiteX4" fmla="*/ 155289 w 514087"/>
              <a:gd name="connsiteY4" fmla="*/ 69913 h 136604"/>
              <a:gd name="connsiteX5" fmla="*/ 301339 w 514087"/>
              <a:gd name="connsiteY5" fmla="*/ 136588 h 136604"/>
              <a:gd name="connsiteX6" fmla="*/ 244189 w 514087"/>
              <a:gd name="connsiteY6" fmla="*/ 76263 h 136604"/>
              <a:gd name="connsiteX7" fmla="*/ 190214 w 514087"/>
              <a:gd name="connsiteY7" fmla="*/ 69913 h 136604"/>
              <a:gd name="connsiteX8" fmla="*/ 380714 w 514087"/>
              <a:gd name="connsiteY8" fmla="*/ 88963 h 136604"/>
              <a:gd name="connsiteX9" fmla="*/ 514064 w 514087"/>
              <a:gd name="connsiteY9" fmla="*/ 114363 h 136604"/>
              <a:gd name="connsiteX10" fmla="*/ 371189 w 514087"/>
              <a:gd name="connsiteY10" fmla="*/ 82613 h 136604"/>
              <a:gd name="connsiteX11" fmla="*/ 225139 w 514087"/>
              <a:gd name="connsiteY11" fmla="*/ 76263 h 136604"/>
              <a:gd name="connsiteX12" fmla="*/ 107664 w 514087"/>
              <a:gd name="connsiteY12" fmla="*/ 57213 h 136604"/>
              <a:gd name="connsiteX13" fmla="*/ 145764 w 514087"/>
              <a:gd name="connsiteY13" fmla="*/ 63 h 13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087" h="136604">
                <a:moveTo>
                  <a:pt x="145764" y="63"/>
                </a:moveTo>
                <a:cubicBezTo>
                  <a:pt x="128302" y="2180"/>
                  <a:pt x="17176" y="61976"/>
                  <a:pt x="2889" y="69913"/>
                </a:cubicBezTo>
                <a:cubicBezTo>
                  <a:pt x="-11398" y="77850"/>
                  <a:pt x="30406" y="41338"/>
                  <a:pt x="60039" y="47688"/>
                </a:cubicBezTo>
                <a:cubicBezTo>
                  <a:pt x="89672" y="54038"/>
                  <a:pt x="164814" y="104309"/>
                  <a:pt x="180689" y="108013"/>
                </a:cubicBezTo>
                <a:cubicBezTo>
                  <a:pt x="196564" y="111717"/>
                  <a:pt x="135181" y="65151"/>
                  <a:pt x="155289" y="69913"/>
                </a:cubicBezTo>
                <a:cubicBezTo>
                  <a:pt x="175397" y="74675"/>
                  <a:pt x="286522" y="135530"/>
                  <a:pt x="301339" y="136588"/>
                </a:cubicBezTo>
                <a:cubicBezTo>
                  <a:pt x="316156" y="137646"/>
                  <a:pt x="262710" y="87376"/>
                  <a:pt x="244189" y="76263"/>
                </a:cubicBezTo>
                <a:cubicBezTo>
                  <a:pt x="225668" y="65151"/>
                  <a:pt x="190214" y="69913"/>
                  <a:pt x="190214" y="69913"/>
                </a:cubicBezTo>
                <a:cubicBezTo>
                  <a:pt x="212968" y="72030"/>
                  <a:pt x="326739" y="81555"/>
                  <a:pt x="380714" y="88963"/>
                </a:cubicBezTo>
                <a:cubicBezTo>
                  <a:pt x="434689" y="96371"/>
                  <a:pt x="515652" y="115421"/>
                  <a:pt x="514064" y="114363"/>
                </a:cubicBezTo>
                <a:cubicBezTo>
                  <a:pt x="512476" y="113305"/>
                  <a:pt x="419343" y="88963"/>
                  <a:pt x="371189" y="82613"/>
                </a:cubicBezTo>
                <a:cubicBezTo>
                  <a:pt x="323035" y="76263"/>
                  <a:pt x="269060" y="80496"/>
                  <a:pt x="225139" y="76263"/>
                </a:cubicBezTo>
                <a:cubicBezTo>
                  <a:pt x="181218" y="72030"/>
                  <a:pt x="121422" y="64621"/>
                  <a:pt x="107664" y="57213"/>
                </a:cubicBezTo>
                <a:cubicBezTo>
                  <a:pt x="93906" y="49805"/>
                  <a:pt x="163226" y="-2054"/>
                  <a:pt x="145764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CD90739-EB09-CA16-BDD7-D715903A1BC7}"/>
              </a:ext>
            </a:extLst>
          </p:cNvPr>
          <p:cNvSpPr/>
          <p:nvPr/>
        </p:nvSpPr>
        <p:spPr>
          <a:xfrm>
            <a:off x="4917878" y="5071620"/>
            <a:ext cx="569157" cy="348112"/>
          </a:xfrm>
          <a:custGeom>
            <a:avLst/>
            <a:gdLst>
              <a:gd name="connsiteX0" fmla="*/ 197 w 569157"/>
              <a:gd name="connsiteY0" fmla="*/ 224280 h 348112"/>
              <a:gd name="connsiteX1" fmla="*/ 95447 w 569157"/>
              <a:gd name="connsiteY1" fmla="*/ 129030 h 348112"/>
              <a:gd name="connsiteX2" fmla="*/ 104972 w 569157"/>
              <a:gd name="connsiteY2" fmla="*/ 195705 h 348112"/>
              <a:gd name="connsiteX3" fmla="*/ 104972 w 569157"/>
              <a:gd name="connsiteY3" fmla="*/ 249680 h 348112"/>
              <a:gd name="connsiteX4" fmla="*/ 139897 w 569157"/>
              <a:gd name="connsiteY4" fmla="*/ 303655 h 348112"/>
              <a:gd name="connsiteX5" fmla="*/ 339922 w 569157"/>
              <a:gd name="connsiteY5" fmla="*/ 338580 h 348112"/>
              <a:gd name="connsiteX6" fmla="*/ 406597 w 569157"/>
              <a:gd name="connsiteY6" fmla="*/ 335405 h 348112"/>
              <a:gd name="connsiteX7" fmla="*/ 463747 w 569157"/>
              <a:gd name="connsiteY7" fmla="*/ 198880 h 348112"/>
              <a:gd name="connsiteX8" fmla="*/ 457397 w 569157"/>
              <a:gd name="connsiteY8" fmla="*/ 125855 h 348112"/>
              <a:gd name="connsiteX9" fmla="*/ 416122 w 569157"/>
              <a:gd name="connsiteY9" fmla="*/ 27430 h 348112"/>
              <a:gd name="connsiteX10" fmla="*/ 555822 w 569157"/>
              <a:gd name="connsiteY10" fmla="*/ 84580 h 348112"/>
              <a:gd name="connsiteX11" fmla="*/ 549472 w 569157"/>
              <a:gd name="connsiteY11" fmla="*/ 65530 h 348112"/>
              <a:gd name="connsiteX12" fmla="*/ 431997 w 569157"/>
              <a:gd name="connsiteY12" fmla="*/ 2030 h 348112"/>
              <a:gd name="connsiteX13" fmla="*/ 295472 w 569157"/>
              <a:gd name="connsiteY13" fmla="*/ 17905 h 348112"/>
              <a:gd name="connsiteX14" fmla="*/ 197047 w 569157"/>
              <a:gd name="connsiteY14" fmla="*/ 40130 h 348112"/>
              <a:gd name="connsiteX15" fmla="*/ 124022 w 569157"/>
              <a:gd name="connsiteY15" fmla="*/ 59180 h 348112"/>
              <a:gd name="connsiteX16" fmla="*/ 197 w 569157"/>
              <a:gd name="connsiteY16" fmla="*/ 224280 h 34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9157" h="348112">
                <a:moveTo>
                  <a:pt x="197" y="224280"/>
                </a:moveTo>
                <a:cubicBezTo>
                  <a:pt x="-4565" y="235922"/>
                  <a:pt x="77984" y="133793"/>
                  <a:pt x="95447" y="129030"/>
                </a:cubicBezTo>
                <a:cubicBezTo>
                  <a:pt x="112910" y="124267"/>
                  <a:pt x="103385" y="175597"/>
                  <a:pt x="104972" y="195705"/>
                </a:cubicBezTo>
                <a:cubicBezTo>
                  <a:pt x="106560" y="215813"/>
                  <a:pt x="99151" y="231688"/>
                  <a:pt x="104972" y="249680"/>
                </a:cubicBezTo>
                <a:cubicBezTo>
                  <a:pt x="110793" y="267672"/>
                  <a:pt x="100739" y="288838"/>
                  <a:pt x="139897" y="303655"/>
                </a:cubicBezTo>
                <a:cubicBezTo>
                  <a:pt x="179055" y="318472"/>
                  <a:pt x="295472" y="333288"/>
                  <a:pt x="339922" y="338580"/>
                </a:cubicBezTo>
                <a:cubicBezTo>
                  <a:pt x="384372" y="343872"/>
                  <a:pt x="385960" y="358688"/>
                  <a:pt x="406597" y="335405"/>
                </a:cubicBezTo>
                <a:cubicBezTo>
                  <a:pt x="427234" y="312122"/>
                  <a:pt x="455280" y="233805"/>
                  <a:pt x="463747" y="198880"/>
                </a:cubicBezTo>
                <a:cubicBezTo>
                  <a:pt x="472214" y="163955"/>
                  <a:pt x="465335" y="154430"/>
                  <a:pt x="457397" y="125855"/>
                </a:cubicBezTo>
                <a:cubicBezTo>
                  <a:pt x="449459" y="97280"/>
                  <a:pt x="399718" y="34309"/>
                  <a:pt x="416122" y="27430"/>
                </a:cubicBezTo>
                <a:cubicBezTo>
                  <a:pt x="432526" y="20551"/>
                  <a:pt x="533597" y="78230"/>
                  <a:pt x="555822" y="84580"/>
                </a:cubicBezTo>
                <a:cubicBezTo>
                  <a:pt x="578047" y="90930"/>
                  <a:pt x="570110" y="79288"/>
                  <a:pt x="549472" y="65530"/>
                </a:cubicBezTo>
                <a:cubicBezTo>
                  <a:pt x="528834" y="51772"/>
                  <a:pt x="474330" y="9967"/>
                  <a:pt x="431997" y="2030"/>
                </a:cubicBezTo>
                <a:cubicBezTo>
                  <a:pt x="389664" y="-5907"/>
                  <a:pt x="334630" y="11555"/>
                  <a:pt x="295472" y="17905"/>
                </a:cubicBezTo>
                <a:cubicBezTo>
                  <a:pt x="256314" y="24255"/>
                  <a:pt x="225622" y="33251"/>
                  <a:pt x="197047" y="40130"/>
                </a:cubicBezTo>
                <a:cubicBezTo>
                  <a:pt x="168472" y="47009"/>
                  <a:pt x="152597" y="32722"/>
                  <a:pt x="124022" y="59180"/>
                </a:cubicBezTo>
                <a:cubicBezTo>
                  <a:pt x="95447" y="85638"/>
                  <a:pt x="4959" y="212638"/>
                  <a:pt x="197" y="2242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B4607878-D054-4D5C-090F-BC09120C1158}"/>
              </a:ext>
            </a:extLst>
          </p:cNvPr>
          <p:cNvSpPr/>
          <p:nvPr/>
        </p:nvSpPr>
        <p:spPr>
          <a:xfrm>
            <a:off x="5226089" y="5167255"/>
            <a:ext cx="55136" cy="11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50E9551-2D06-CB00-622E-ED2AEF399BE4}"/>
              </a:ext>
            </a:extLst>
          </p:cNvPr>
          <p:cNvSpPr/>
          <p:nvPr/>
        </p:nvSpPr>
        <p:spPr>
          <a:xfrm>
            <a:off x="5645130" y="5035542"/>
            <a:ext cx="190772" cy="359946"/>
          </a:xfrm>
          <a:custGeom>
            <a:avLst/>
            <a:gdLst>
              <a:gd name="connsiteX0" fmla="*/ 20 w 190772"/>
              <a:gd name="connsiteY0" fmla="*/ 8 h 359946"/>
              <a:gd name="connsiteX1" fmla="*/ 107970 w 190772"/>
              <a:gd name="connsiteY1" fmla="*/ 139708 h 359946"/>
              <a:gd name="connsiteX2" fmla="*/ 104795 w 190772"/>
              <a:gd name="connsiteY2" fmla="*/ 82558 h 359946"/>
              <a:gd name="connsiteX3" fmla="*/ 171470 w 190772"/>
              <a:gd name="connsiteY3" fmla="*/ 171458 h 359946"/>
              <a:gd name="connsiteX4" fmla="*/ 174645 w 190772"/>
              <a:gd name="connsiteY4" fmla="*/ 123833 h 359946"/>
              <a:gd name="connsiteX5" fmla="*/ 180995 w 190772"/>
              <a:gd name="connsiteY5" fmla="*/ 234958 h 359946"/>
              <a:gd name="connsiteX6" fmla="*/ 184170 w 190772"/>
              <a:gd name="connsiteY6" fmla="*/ 358783 h 359946"/>
              <a:gd name="connsiteX7" fmla="*/ 190520 w 190772"/>
              <a:gd name="connsiteY7" fmla="*/ 292108 h 359946"/>
              <a:gd name="connsiteX8" fmla="*/ 174645 w 190772"/>
              <a:gd name="connsiteY8" fmla="*/ 209558 h 359946"/>
              <a:gd name="connsiteX9" fmla="*/ 117495 w 190772"/>
              <a:gd name="connsiteY9" fmla="*/ 133358 h 359946"/>
              <a:gd name="connsiteX10" fmla="*/ 20 w 190772"/>
              <a:gd name="connsiteY10" fmla="*/ 8 h 35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772" h="359946">
                <a:moveTo>
                  <a:pt x="20" y="8"/>
                </a:moveTo>
                <a:cubicBezTo>
                  <a:pt x="-1568" y="1066"/>
                  <a:pt x="90508" y="125950"/>
                  <a:pt x="107970" y="139708"/>
                </a:cubicBezTo>
                <a:cubicBezTo>
                  <a:pt x="125432" y="153466"/>
                  <a:pt x="94212" y="77266"/>
                  <a:pt x="104795" y="82558"/>
                </a:cubicBezTo>
                <a:cubicBezTo>
                  <a:pt x="115378" y="87850"/>
                  <a:pt x="159828" y="164579"/>
                  <a:pt x="171470" y="171458"/>
                </a:cubicBezTo>
                <a:cubicBezTo>
                  <a:pt x="183112" y="178337"/>
                  <a:pt x="173058" y="113250"/>
                  <a:pt x="174645" y="123833"/>
                </a:cubicBezTo>
                <a:cubicBezTo>
                  <a:pt x="176233" y="134416"/>
                  <a:pt x="179408" y="195800"/>
                  <a:pt x="180995" y="234958"/>
                </a:cubicBezTo>
                <a:cubicBezTo>
                  <a:pt x="182582" y="274116"/>
                  <a:pt x="182583" y="349258"/>
                  <a:pt x="184170" y="358783"/>
                </a:cubicBezTo>
                <a:cubicBezTo>
                  <a:pt x="185758" y="368308"/>
                  <a:pt x="192108" y="316979"/>
                  <a:pt x="190520" y="292108"/>
                </a:cubicBezTo>
                <a:cubicBezTo>
                  <a:pt x="188933" y="267237"/>
                  <a:pt x="186816" y="236016"/>
                  <a:pt x="174645" y="209558"/>
                </a:cubicBezTo>
                <a:cubicBezTo>
                  <a:pt x="162474" y="183100"/>
                  <a:pt x="145012" y="166696"/>
                  <a:pt x="117495" y="133358"/>
                </a:cubicBezTo>
                <a:cubicBezTo>
                  <a:pt x="89978" y="100020"/>
                  <a:pt x="1608" y="-1050"/>
                  <a:pt x="2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A3B4556-6E59-BB08-DE77-882D25BE1800}"/>
              </a:ext>
            </a:extLst>
          </p:cNvPr>
          <p:cNvSpPr/>
          <p:nvPr/>
        </p:nvSpPr>
        <p:spPr>
          <a:xfrm>
            <a:off x="4649548" y="5191112"/>
            <a:ext cx="233754" cy="101774"/>
          </a:xfrm>
          <a:custGeom>
            <a:avLst/>
            <a:gdLst>
              <a:gd name="connsiteX0" fmla="*/ 233602 w 233754"/>
              <a:gd name="connsiteY0" fmla="*/ 13 h 101774"/>
              <a:gd name="connsiteX1" fmla="*/ 151052 w 233754"/>
              <a:gd name="connsiteY1" fmla="*/ 82563 h 101774"/>
              <a:gd name="connsiteX2" fmla="*/ 1827 w 233754"/>
              <a:gd name="connsiteY2" fmla="*/ 101613 h 101774"/>
              <a:gd name="connsiteX3" fmla="*/ 74852 w 233754"/>
              <a:gd name="connsiteY3" fmla="*/ 92088 h 101774"/>
              <a:gd name="connsiteX4" fmla="*/ 176452 w 233754"/>
              <a:gd name="connsiteY4" fmla="*/ 98438 h 101774"/>
              <a:gd name="connsiteX5" fmla="*/ 132002 w 233754"/>
              <a:gd name="connsiteY5" fmla="*/ 76213 h 101774"/>
              <a:gd name="connsiteX6" fmla="*/ 233602 w 233754"/>
              <a:gd name="connsiteY6" fmla="*/ 13 h 10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754" h="101774">
                <a:moveTo>
                  <a:pt x="233602" y="13"/>
                </a:moveTo>
                <a:cubicBezTo>
                  <a:pt x="236777" y="1071"/>
                  <a:pt x="189681" y="65630"/>
                  <a:pt x="151052" y="82563"/>
                </a:cubicBezTo>
                <a:cubicBezTo>
                  <a:pt x="112423" y="99496"/>
                  <a:pt x="1827" y="101613"/>
                  <a:pt x="1827" y="101613"/>
                </a:cubicBezTo>
                <a:cubicBezTo>
                  <a:pt x="-10873" y="103200"/>
                  <a:pt x="45748" y="92617"/>
                  <a:pt x="74852" y="92088"/>
                </a:cubicBezTo>
                <a:cubicBezTo>
                  <a:pt x="103956" y="91559"/>
                  <a:pt x="166927" y="101084"/>
                  <a:pt x="176452" y="98438"/>
                </a:cubicBezTo>
                <a:cubicBezTo>
                  <a:pt x="185977" y="95792"/>
                  <a:pt x="123006" y="89971"/>
                  <a:pt x="132002" y="76213"/>
                </a:cubicBezTo>
                <a:cubicBezTo>
                  <a:pt x="140998" y="62455"/>
                  <a:pt x="230427" y="-1045"/>
                  <a:pt x="23360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432816B-097D-88CB-1869-EA7528CA3B75}"/>
              </a:ext>
            </a:extLst>
          </p:cNvPr>
          <p:cNvSpPr/>
          <p:nvPr/>
        </p:nvSpPr>
        <p:spPr>
          <a:xfrm>
            <a:off x="5622550" y="5352941"/>
            <a:ext cx="121027" cy="108795"/>
          </a:xfrm>
          <a:custGeom>
            <a:avLst/>
            <a:gdLst>
              <a:gd name="connsiteX0" fmla="*/ 121025 w 121027"/>
              <a:gd name="connsiteY0" fmla="*/ 109 h 108795"/>
              <a:gd name="connsiteX1" fmla="*/ 22600 w 121027"/>
              <a:gd name="connsiteY1" fmla="*/ 82659 h 108795"/>
              <a:gd name="connsiteX2" fmla="*/ 41650 w 121027"/>
              <a:gd name="connsiteY2" fmla="*/ 104884 h 108795"/>
              <a:gd name="connsiteX3" fmla="*/ 375 w 121027"/>
              <a:gd name="connsiteY3" fmla="*/ 12809 h 108795"/>
              <a:gd name="connsiteX4" fmla="*/ 25775 w 121027"/>
              <a:gd name="connsiteY4" fmla="*/ 63609 h 108795"/>
              <a:gd name="connsiteX5" fmla="*/ 121025 w 121027"/>
              <a:gd name="connsiteY5" fmla="*/ 109 h 10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27" h="108795">
                <a:moveTo>
                  <a:pt x="121025" y="109"/>
                </a:moveTo>
                <a:cubicBezTo>
                  <a:pt x="120496" y="3284"/>
                  <a:pt x="35829" y="65197"/>
                  <a:pt x="22600" y="82659"/>
                </a:cubicBezTo>
                <a:cubicBezTo>
                  <a:pt x="9371" y="100122"/>
                  <a:pt x="45354" y="116526"/>
                  <a:pt x="41650" y="104884"/>
                </a:cubicBezTo>
                <a:cubicBezTo>
                  <a:pt x="37946" y="93242"/>
                  <a:pt x="3021" y="19688"/>
                  <a:pt x="375" y="12809"/>
                </a:cubicBezTo>
                <a:cubicBezTo>
                  <a:pt x="-2271" y="5930"/>
                  <a:pt x="9371" y="63080"/>
                  <a:pt x="25775" y="63609"/>
                </a:cubicBezTo>
                <a:cubicBezTo>
                  <a:pt x="42179" y="64138"/>
                  <a:pt x="121554" y="-3066"/>
                  <a:pt x="121025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75DF188-647D-E888-5C0F-FDF27C159BE0}"/>
              </a:ext>
            </a:extLst>
          </p:cNvPr>
          <p:cNvSpPr/>
          <p:nvPr/>
        </p:nvSpPr>
        <p:spPr>
          <a:xfrm>
            <a:off x="5219380" y="5419315"/>
            <a:ext cx="551606" cy="209966"/>
          </a:xfrm>
          <a:custGeom>
            <a:avLst/>
            <a:gdLst>
              <a:gd name="connsiteX0" fmla="*/ 549595 w 551606"/>
              <a:gd name="connsiteY0" fmla="*/ 410 h 209966"/>
              <a:gd name="connsiteX1" fmla="*/ 324170 w 551606"/>
              <a:gd name="connsiteY1" fmla="*/ 95660 h 209966"/>
              <a:gd name="connsiteX2" fmla="*/ 320 w 551606"/>
              <a:gd name="connsiteY2" fmla="*/ 127410 h 209966"/>
              <a:gd name="connsiteX3" fmla="*/ 267020 w 551606"/>
              <a:gd name="connsiteY3" fmla="*/ 111535 h 209966"/>
              <a:gd name="connsiteX4" fmla="*/ 425770 w 551606"/>
              <a:gd name="connsiteY4" fmla="*/ 73435 h 209966"/>
              <a:gd name="connsiteX5" fmla="*/ 254320 w 551606"/>
              <a:gd name="connsiteY5" fmla="*/ 209960 h 209966"/>
              <a:gd name="connsiteX6" fmla="*/ 425770 w 551606"/>
              <a:gd name="connsiteY6" fmla="*/ 67085 h 209966"/>
              <a:gd name="connsiteX7" fmla="*/ 549595 w 551606"/>
              <a:gd name="connsiteY7" fmla="*/ 410 h 20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606" h="209966">
                <a:moveTo>
                  <a:pt x="549595" y="410"/>
                </a:moveTo>
                <a:cubicBezTo>
                  <a:pt x="532662" y="5172"/>
                  <a:pt x="415716" y="74493"/>
                  <a:pt x="324170" y="95660"/>
                </a:cubicBezTo>
                <a:cubicBezTo>
                  <a:pt x="232624" y="116827"/>
                  <a:pt x="9845" y="124764"/>
                  <a:pt x="320" y="127410"/>
                </a:cubicBezTo>
                <a:cubicBezTo>
                  <a:pt x="-9205" y="130056"/>
                  <a:pt x="196112" y="120531"/>
                  <a:pt x="267020" y="111535"/>
                </a:cubicBezTo>
                <a:cubicBezTo>
                  <a:pt x="337928" y="102539"/>
                  <a:pt x="427887" y="57031"/>
                  <a:pt x="425770" y="73435"/>
                </a:cubicBezTo>
                <a:cubicBezTo>
                  <a:pt x="423653" y="89839"/>
                  <a:pt x="254320" y="211018"/>
                  <a:pt x="254320" y="209960"/>
                </a:cubicBezTo>
                <a:cubicBezTo>
                  <a:pt x="254320" y="208902"/>
                  <a:pt x="379204" y="100952"/>
                  <a:pt x="425770" y="67085"/>
                </a:cubicBezTo>
                <a:cubicBezTo>
                  <a:pt x="472336" y="33218"/>
                  <a:pt x="566528" y="-4352"/>
                  <a:pt x="549595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8A37B624-C1A9-5054-A174-DCA8BD4C144E}"/>
              </a:ext>
            </a:extLst>
          </p:cNvPr>
          <p:cNvSpPr/>
          <p:nvPr/>
        </p:nvSpPr>
        <p:spPr>
          <a:xfrm>
            <a:off x="5844869" y="4457265"/>
            <a:ext cx="76859" cy="283784"/>
          </a:xfrm>
          <a:custGeom>
            <a:avLst/>
            <a:gdLst>
              <a:gd name="connsiteX0" fmla="*/ 306 w 76859"/>
              <a:gd name="connsiteY0" fmla="*/ 435 h 283784"/>
              <a:gd name="connsiteX1" fmla="*/ 47931 w 76859"/>
              <a:gd name="connsiteY1" fmla="*/ 95685 h 283784"/>
              <a:gd name="connsiteX2" fmla="*/ 60631 w 76859"/>
              <a:gd name="connsiteY2" fmla="*/ 86160 h 283784"/>
              <a:gd name="connsiteX3" fmla="*/ 57456 w 76859"/>
              <a:gd name="connsiteY3" fmla="*/ 175060 h 283784"/>
              <a:gd name="connsiteX4" fmla="*/ 13006 w 76859"/>
              <a:gd name="connsiteY4" fmla="*/ 283010 h 283784"/>
              <a:gd name="connsiteX5" fmla="*/ 35231 w 76859"/>
              <a:gd name="connsiteY5" fmla="*/ 219510 h 283784"/>
              <a:gd name="connsiteX6" fmla="*/ 76506 w 76859"/>
              <a:gd name="connsiteY6" fmla="*/ 143310 h 283784"/>
              <a:gd name="connsiteX7" fmla="*/ 306 w 76859"/>
              <a:gd name="connsiteY7" fmla="*/ 435 h 28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59" h="283784">
                <a:moveTo>
                  <a:pt x="306" y="435"/>
                </a:moveTo>
                <a:cubicBezTo>
                  <a:pt x="-4457" y="-7503"/>
                  <a:pt x="47931" y="95685"/>
                  <a:pt x="47931" y="95685"/>
                </a:cubicBezTo>
                <a:cubicBezTo>
                  <a:pt x="57985" y="109972"/>
                  <a:pt x="59044" y="72931"/>
                  <a:pt x="60631" y="86160"/>
                </a:cubicBezTo>
                <a:cubicBezTo>
                  <a:pt x="62218" y="99389"/>
                  <a:pt x="65393" y="142252"/>
                  <a:pt x="57456" y="175060"/>
                </a:cubicBezTo>
                <a:cubicBezTo>
                  <a:pt x="49519" y="207868"/>
                  <a:pt x="16710" y="275602"/>
                  <a:pt x="13006" y="283010"/>
                </a:cubicBezTo>
                <a:cubicBezTo>
                  <a:pt x="9302" y="290418"/>
                  <a:pt x="24648" y="242793"/>
                  <a:pt x="35231" y="219510"/>
                </a:cubicBezTo>
                <a:cubicBezTo>
                  <a:pt x="45814" y="196227"/>
                  <a:pt x="80739" y="176118"/>
                  <a:pt x="76506" y="143310"/>
                </a:cubicBezTo>
                <a:cubicBezTo>
                  <a:pt x="72273" y="110502"/>
                  <a:pt x="5069" y="8373"/>
                  <a:pt x="306" y="4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4D45774-C3E9-A2FE-95BE-F88FF2104C85}"/>
              </a:ext>
            </a:extLst>
          </p:cNvPr>
          <p:cNvSpPr/>
          <p:nvPr/>
        </p:nvSpPr>
        <p:spPr>
          <a:xfrm>
            <a:off x="4298685" y="4577696"/>
            <a:ext cx="369757" cy="283339"/>
          </a:xfrm>
          <a:custGeom>
            <a:avLst/>
            <a:gdLst>
              <a:gd name="connsiteX0" fmla="*/ 368565 w 369757"/>
              <a:gd name="connsiteY0" fmla="*/ 654 h 283339"/>
              <a:gd name="connsiteX1" fmla="*/ 85990 w 369757"/>
              <a:gd name="connsiteY1" fmla="*/ 118129 h 283339"/>
              <a:gd name="connsiteX2" fmla="*/ 190765 w 369757"/>
              <a:gd name="connsiteY2" fmla="*/ 89554 h 283339"/>
              <a:gd name="connsiteX3" fmla="*/ 101865 w 369757"/>
              <a:gd name="connsiteY3" fmla="*/ 187979 h 283339"/>
              <a:gd name="connsiteX4" fmla="*/ 265 w 369757"/>
              <a:gd name="connsiteY4" fmla="*/ 283229 h 283339"/>
              <a:gd name="connsiteX5" fmla="*/ 133615 w 369757"/>
              <a:gd name="connsiteY5" fmla="*/ 168929 h 283339"/>
              <a:gd name="connsiteX6" fmla="*/ 257440 w 369757"/>
              <a:gd name="connsiteY6" fmla="*/ 51454 h 283339"/>
              <a:gd name="connsiteX7" fmla="*/ 190765 w 369757"/>
              <a:gd name="connsiteY7" fmla="*/ 70504 h 283339"/>
              <a:gd name="connsiteX8" fmla="*/ 368565 w 369757"/>
              <a:gd name="connsiteY8" fmla="*/ 654 h 28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757" h="283339">
                <a:moveTo>
                  <a:pt x="368565" y="654"/>
                </a:moveTo>
                <a:cubicBezTo>
                  <a:pt x="351103" y="8591"/>
                  <a:pt x="115623" y="103312"/>
                  <a:pt x="85990" y="118129"/>
                </a:cubicBezTo>
                <a:cubicBezTo>
                  <a:pt x="56357" y="132946"/>
                  <a:pt x="188119" y="77912"/>
                  <a:pt x="190765" y="89554"/>
                </a:cubicBezTo>
                <a:cubicBezTo>
                  <a:pt x="193411" y="101196"/>
                  <a:pt x="133615" y="155700"/>
                  <a:pt x="101865" y="187979"/>
                </a:cubicBezTo>
                <a:cubicBezTo>
                  <a:pt x="70115" y="220258"/>
                  <a:pt x="-5027" y="286404"/>
                  <a:pt x="265" y="283229"/>
                </a:cubicBezTo>
                <a:cubicBezTo>
                  <a:pt x="5557" y="280054"/>
                  <a:pt x="90752" y="207558"/>
                  <a:pt x="133615" y="168929"/>
                </a:cubicBezTo>
                <a:cubicBezTo>
                  <a:pt x="176477" y="130300"/>
                  <a:pt x="247915" y="67858"/>
                  <a:pt x="257440" y="51454"/>
                </a:cubicBezTo>
                <a:cubicBezTo>
                  <a:pt x="266965" y="35050"/>
                  <a:pt x="175419" y="81616"/>
                  <a:pt x="190765" y="70504"/>
                </a:cubicBezTo>
                <a:cubicBezTo>
                  <a:pt x="206111" y="59392"/>
                  <a:pt x="386027" y="-7283"/>
                  <a:pt x="368565" y="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821FE58-4EED-1F8C-4BD7-ABF70231703D}"/>
              </a:ext>
            </a:extLst>
          </p:cNvPr>
          <p:cNvSpPr/>
          <p:nvPr/>
        </p:nvSpPr>
        <p:spPr>
          <a:xfrm>
            <a:off x="4356049" y="4635242"/>
            <a:ext cx="631013" cy="241609"/>
          </a:xfrm>
          <a:custGeom>
            <a:avLst/>
            <a:gdLst>
              <a:gd name="connsiteX0" fmla="*/ 51 w 631013"/>
              <a:gd name="connsiteY0" fmla="*/ 241558 h 241609"/>
              <a:gd name="connsiteX1" fmla="*/ 327076 w 631013"/>
              <a:gd name="connsiteY1" fmla="*/ 3433 h 241609"/>
              <a:gd name="connsiteX2" fmla="*/ 244526 w 631013"/>
              <a:gd name="connsiteY2" fmla="*/ 98683 h 241609"/>
              <a:gd name="connsiteX3" fmla="*/ 441376 w 631013"/>
              <a:gd name="connsiteY3" fmla="*/ 73283 h 241609"/>
              <a:gd name="connsiteX4" fmla="*/ 320726 w 631013"/>
              <a:gd name="connsiteY4" fmla="*/ 108208 h 241609"/>
              <a:gd name="connsiteX5" fmla="*/ 590601 w 631013"/>
              <a:gd name="connsiteY5" fmla="*/ 54233 h 241609"/>
              <a:gd name="connsiteX6" fmla="*/ 447726 w 631013"/>
              <a:gd name="connsiteY6" fmla="*/ 79633 h 241609"/>
              <a:gd name="connsiteX7" fmla="*/ 628701 w 631013"/>
              <a:gd name="connsiteY7" fmla="*/ 63758 h 241609"/>
              <a:gd name="connsiteX8" fmla="*/ 292151 w 631013"/>
              <a:gd name="connsiteY8" fmla="*/ 82808 h 241609"/>
              <a:gd name="connsiteX9" fmla="*/ 301676 w 631013"/>
              <a:gd name="connsiteY9" fmla="*/ 25658 h 241609"/>
              <a:gd name="connsiteX10" fmla="*/ 51 w 631013"/>
              <a:gd name="connsiteY10" fmla="*/ 241558 h 24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1013" h="241609">
                <a:moveTo>
                  <a:pt x="51" y="241558"/>
                </a:moveTo>
                <a:cubicBezTo>
                  <a:pt x="4284" y="237854"/>
                  <a:pt x="286330" y="27245"/>
                  <a:pt x="327076" y="3433"/>
                </a:cubicBezTo>
                <a:cubicBezTo>
                  <a:pt x="367822" y="-20379"/>
                  <a:pt x="225476" y="87041"/>
                  <a:pt x="244526" y="98683"/>
                </a:cubicBezTo>
                <a:cubicBezTo>
                  <a:pt x="263576" y="110325"/>
                  <a:pt x="428676" y="71696"/>
                  <a:pt x="441376" y="73283"/>
                </a:cubicBezTo>
                <a:cubicBezTo>
                  <a:pt x="454076" y="74870"/>
                  <a:pt x="295855" y="111383"/>
                  <a:pt x="320726" y="108208"/>
                </a:cubicBezTo>
                <a:cubicBezTo>
                  <a:pt x="345597" y="105033"/>
                  <a:pt x="569434" y="58995"/>
                  <a:pt x="590601" y="54233"/>
                </a:cubicBezTo>
                <a:cubicBezTo>
                  <a:pt x="611768" y="49471"/>
                  <a:pt x="441376" y="78045"/>
                  <a:pt x="447726" y="79633"/>
                </a:cubicBezTo>
                <a:cubicBezTo>
                  <a:pt x="454076" y="81220"/>
                  <a:pt x="654630" y="63229"/>
                  <a:pt x="628701" y="63758"/>
                </a:cubicBezTo>
                <a:cubicBezTo>
                  <a:pt x="602772" y="64287"/>
                  <a:pt x="346655" y="89158"/>
                  <a:pt x="292151" y="82808"/>
                </a:cubicBezTo>
                <a:cubicBezTo>
                  <a:pt x="237647" y="76458"/>
                  <a:pt x="348243" y="4491"/>
                  <a:pt x="301676" y="25658"/>
                </a:cubicBezTo>
                <a:cubicBezTo>
                  <a:pt x="255109" y="46825"/>
                  <a:pt x="-4182" y="245262"/>
                  <a:pt x="51" y="241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5E4D7C9-8011-4B99-C07E-F72E5D0F48DC}"/>
              </a:ext>
            </a:extLst>
          </p:cNvPr>
          <p:cNvSpPr/>
          <p:nvPr/>
        </p:nvSpPr>
        <p:spPr>
          <a:xfrm>
            <a:off x="4846195" y="4634590"/>
            <a:ext cx="940117" cy="124299"/>
          </a:xfrm>
          <a:custGeom>
            <a:avLst/>
            <a:gdLst>
              <a:gd name="connsiteX0" fmla="*/ 2030 w 940117"/>
              <a:gd name="connsiteY0" fmla="*/ 13610 h 124299"/>
              <a:gd name="connsiteX1" fmla="*/ 246505 w 940117"/>
              <a:gd name="connsiteY1" fmla="*/ 45360 h 124299"/>
              <a:gd name="connsiteX2" fmla="*/ 278255 w 940117"/>
              <a:gd name="connsiteY2" fmla="*/ 54885 h 124299"/>
              <a:gd name="connsiteX3" fmla="*/ 475105 w 940117"/>
              <a:gd name="connsiteY3" fmla="*/ 64410 h 124299"/>
              <a:gd name="connsiteX4" fmla="*/ 446530 w 940117"/>
              <a:gd name="connsiteY4" fmla="*/ 39010 h 124299"/>
              <a:gd name="connsiteX5" fmla="*/ 598930 w 940117"/>
              <a:gd name="connsiteY5" fmla="*/ 51710 h 124299"/>
              <a:gd name="connsiteX6" fmla="*/ 583055 w 940117"/>
              <a:gd name="connsiteY6" fmla="*/ 29485 h 124299"/>
              <a:gd name="connsiteX7" fmla="*/ 719580 w 940117"/>
              <a:gd name="connsiteY7" fmla="*/ 64410 h 124299"/>
              <a:gd name="connsiteX8" fmla="*/ 640205 w 940117"/>
              <a:gd name="connsiteY8" fmla="*/ 910 h 124299"/>
              <a:gd name="connsiteX9" fmla="*/ 932305 w 940117"/>
              <a:gd name="connsiteY9" fmla="*/ 121560 h 124299"/>
              <a:gd name="connsiteX10" fmla="*/ 833880 w 940117"/>
              <a:gd name="connsiteY10" fmla="*/ 80285 h 124299"/>
              <a:gd name="connsiteX11" fmla="*/ 595755 w 940117"/>
              <a:gd name="connsiteY11" fmla="*/ 23135 h 124299"/>
              <a:gd name="connsiteX12" fmla="*/ 310005 w 940117"/>
              <a:gd name="connsiteY12" fmla="*/ 54885 h 124299"/>
              <a:gd name="connsiteX13" fmla="*/ 59180 w 940117"/>
              <a:gd name="connsiteY13" fmla="*/ 83460 h 124299"/>
              <a:gd name="connsiteX14" fmla="*/ 224280 w 940117"/>
              <a:gd name="connsiteY14" fmla="*/ 77110 h 124299"/>
              <a:gd name="connsiteX15" fmla="*/ 135380 w 940117"/>
              <a:gd name="connsiteY15" fmla="*/ 29485 h 124299"/>
              <a:gd name="connsiteX16" fmla="*/ 2030 w 940117"/>
              <a:gd name="connsiteY16" fmla="*/ 13610 h 12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0117" h="124299">
                <a:moveTo>
                  <a:pt x="2030" y="13610"/>
                </a:moveTo>
                <a:cubicBezTo>
                  <a:pt x="20551" y="16256"/>
                  <a:pt x="200468" y="38481"/>
                  <a:pt x="246505" y="45360"/>
                </a:cubicBezTo>
                <a:cubicBezTo>
                  <a:pt x="292543" y="52239"/>
                  <a:pt x="240155" y="51710"/>
                  <a:pt x="278255" y="54885"/>
                </a:cubicBezTo>
                <a:cubicBezTo>
                  <a:pt x="316355" y="58060"/>
                  <a:pt x="447059" y="67056"/>
                  <a:pt x="475105" y="64410"/>
                </a:cubicBezTo>
                <a:cubicBezTo>
                  <a:pt x="503151" y="61764"/>
                  <a:pt x="425893" y="41127"/>
                  <a:pt x="446530" y="39010"/>
                </a:cubicBezTo>
                <a:cubicBezTo>
                  <a:pt x="467167" y="36893"/>
                  <a:pt x="576176" y="53297"/>
                  <a:pt x="598930" y="51710"/>
                </a:cubicBezTo>
                <a:cubicBezTo>
                  <a:pt x="621684" y="50123"/>
                  <a:pt x="562947" y="27368"/>
                  <a:pt x="583055" y="29485"/>
                </a:cubicBezTo>
                <a:cubicBezTo>
                  <a:pt x="603163" y="31602"/>
                  <a:pt x="710055" y="69173"/>
                  <a:pt x="719580" y="64410"/>
                </a:cubicBezTo>
                <a:cubicBezTo>
                  <a:pt x="729105" y="59647"/>
                  <a:pt x="604751" y="-8615"/>
                  <a:pt x="640205" y="910"/>
                </a:cubicBezTo>
                <a:cubicBezTo>
                  <a:pt x="675659" y="10435"/>
                  <a:pt x="932305" y="121560"/>
                  <a:pt x="932305" y="121560"/>
                </a:cubicBezTo>
                <a:cubicBezTo>
                  <a:pt x="964584" y="134789"/>
                  <a:pt x="889972" y="96689"/>
                  <a:pt x="833880" y="80285"/>
                </a:cubicBezTo>
                <a:cubicBezTo>
                  <a:pt x="777788" y="63881"/>
                  <a:pt x="683068" y="27368"/>
                  <a:pt x="595755" y="23135"/>
                </a:cubicBezTo>
                <a:cubicBezTo>
                  <a:pt x="508443" y="18902"/>
                  <a:pt x="310005" y="54885"/>
                  <a:pt x="310005" y="54885"/>
                </a:cubicBezTo>
                <a:lnTo>
                  <a:pt x="59180" y="83460"/>
                </a:lnTo>
                <a:cubicBezTo>
                  <a:pt x="44893" y="87164"/>
                  <a:pt x="211580" y="86106"/>
                  <a:pt x="224280" y="77110"/>
                </a:cubicBezTo>
                <a:cubicBezTo>
                  <a:pt x="236980" y="68114"/>
                  <a:pt x="174009" y="38481"/>
                  <a:pt x="135380" y="29485"/>
                </a:cubicBezTo>
                <a:cubicBezTo>
                  <a:pt x="96751" y="20489"/>
                  <a:pt x="-16491" y="10964"/>
                  <a:pt x="2030" y="13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3FC9934-9623-D349-2E98-0CD4D1DC8A85}"/>
              </a:ext>
            </a:extLst>
          </p:cNvPr>
          <p:cNvSpPr/>
          <p:nvPr/>
        </p:nvSpPr>
        <p:spPr>
          <a:xfrm>
            <a:off x="5349875" y="4593020"/>
            <a:ext cx="414579" cy="135617"/>
          </a:xfrm>
          <a:custGeom>
            <a:avLst/>
            <a:gdLst>
              <a:gd name="connsiteX0" fmla="*/ 0 w 414579"/>
              <a:gd name="connsiteY0" fmla="*/ 7555 h 135617"/>
              <a:gd name="connsiteX1" fmla="*/ 295275 w 414579"/>
              <a:gd name="connsiteY1" fmla="*/ 10730 h 135617"/>
              <a:gd name="connsiteX2" fmla="*/ 412750 w 414579"/>
              <a:gd name="connsiteY2" fmla="*/ 134555 h 135617"/>
              <a:gd name="connsiteX3" fmla="*/ 361950 w 414579"/>
              <a:gd name="connsiteY3" fmla="*/ 67880 h 135617"/>
              <a:gd name="connsiteX4" fmla="*/ 295275 w 414579"/>
              <a:gd name="connsiteY4" fmla="*/ 20255 h 135617"/>
              <a:gd name="connsiteX5" fmla="*/ 0 w 414579"/>
              <a:gd name="connsiteY5" fmla="*/ 7555 h 13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579" h="135617">
                <a:moveTo>
                  <a:pt x="0" y="7555"/>
                </a:moveTo>
                <a:cubicBezTo>
                  <a:pt x="0" y="5968"/>
                  <a:pt x="226483" y="-10437"/>
                  <a:pt x="295275" y="10730"/>
                </a:cubicBezTo>
                <a:cubicBezTo>
                  <a:pt x="364067" y="31897"/>
                  <a:pt x="401638" y="125030"/>
                  <a:pt x="412750" y="134555"/>
                </a:cubicBezTo>
                <a:cubicBezTo>
                  <a:pt x="423863" y="144080"/>
                  <a:pt x="381529" y="86930"/>
                  <a:pt x="361950" y="67880"/>
                </a:cubicBezTo>
                <a:cubicBezTo>
                  <a:pt x="342371" y="48830"/>
                  <a:pt x="358246" y="29251"/>
                  <a:pt x="295275" y="20255"/>
                </a:cubicBezTo>
                <a:cubicBezTo>
                  <a:pt x="232304" y="11259"/>
                  <a:pt x="0" y="9142"/>
                  <a:pt x="0" y="7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FE51075-C941-12B1-002C-E398FE7407CC}"/>
              </a:ext>
            </a:extLst>
          </p:cNvPr>
          <p:cNvSpPr/>
          <p:nvPr/>
        </p:nvSpPr>
        <p:spPr>
          <a:xfrm>
            <a:off x="5067300" y="4448163"/>
            <a:ext cx="731022" cy="25412"/>
          </a:xfrm>
          <a:custGeom>
            <a:avLst/>
            <a:gdLst>
              <a:gd name="connsiteX0" fmla="*/ 0 w 731022"/>
              <a:gd name="connsiteY0" fmla="*/ 25412 h 25412"/>
              <a:gd name="connsiteX1" fmla="*/ 428625 w 731022"/>
              <a:gd name="connsiteY1" fmla="*/ 15887 h 25412"/>
              <a:gd name="connsiteX2" fmla="*/ 355600 w 731022"/>
              <a:gd name="connsiteY2" fmla="*/ 22237 h 25412"/>
              <a:gd name="connsiteX3" fmla="*/ 577850 w 731022"/>
              <a:gd name="connsiteY3" fmla="*/ 12 h 25412"/>
              <a:gd name="connsiteX4" fmla="*/ 730250 w 731022"/>
              <a:gd name="connsiteY4" fmla="*/ 19062 h 25412"/>
              <a:gd name="connsiteX5" fmla="*/ 514350 w 731022"/>
              <a:gd name="connsiteY5" fmla="*/ 15887 h 25412"/>
              <a:gd name="connsiteX6" fmla="*/ 412750 w 731022"/>
              <a:gd name="connsiteY6" fmla="*/ 22237 h 25412"/>
              <a:gd name="connsiteX7" fmla="*/ 0 w 731022"/>
              <a:gd name="connsiteY7" fmla="*/ 25412 h 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022" h="25412">
                <a:moveTo>
                  <a:pt x="0" y="25412"/>
                </a:moveTo>
                <a:lnTo>
                  <a:pt x="428625" y="15887"/>
                </a:lnTo>
                <a:cubicBezTo>
                  <a:pt x="487892" y="15358"/>
                  <a:pt x="355600" y="22237"/>
                  <a:pt x="355600" y="22237"/>
                </a:cubicBezTo>
                <a:cubicBezTo>
                  <a:pt x="380471" y="19591"/>
                  <a:pt x="515408" y="541"/>
                  <a:pt x="577850" y="12"/>
                </a:cubicBezTo>
                <a:cubicBezTo>
                  <a:pt x="640292" y="-517"/>
                  <a:pt x="740833" y="16416"/>
                  <a:pt x="730250" y="19062"/>
                </a:cubicBezTo>
                <a:cubicBezTo>
                  <a:pt x="719667" y="21708"/>
                  <a:pt x="567267" y="15358"/>
                  <a:pt x="514350" y="15887"/>
                </a:cubicBezTo>
                <a:cubicBezTo>
                  <a:pt x="461433" y="16416"/>
                  <a:pt x="412750" y="22237"/>
                  <a:pt x="412750" y="22237"/>
                </a:cubicBezTo>
                <a:lnTo>
                  <a:pt x="0" y="254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D8D2D25B-F5D0-278E-9B0F-D0A4ED98850F}"/>
              </a:ext>
            </a:extLst>
          </p:cNvPr>
          <p:cNvSpPr/>
          <p:nvPr/>
        </p:nvSpPr>
        <p:spPr>
          <a:xfrm>
            <a:off x="4368321" y="5317736"/>
            <a:ext cx="584422" cy="105165"/>
          </a:xfrm>
          <a:custGeom>
            <a:avLst/>
            <a:gdLst>
              <a:gd name="connsiteX0" fmla="*/ 447269 w 584422"/>
              <a:gd name="connsiteY0" fmla="*/ 25 h 105165"/>
              <a:gd name="connsiteX1" fmla="*/ 376066 w 584422"/>
              <a:gd name="connsiteY1" fmla="*/ 56238 h 105165"/>
              <a:gd name="connsiteX2" fmla="*/ 316105 w 584422"/>
              <a:gd name="connsiteY2" fmla="*/ 71228 h 105165"/>
              <a:gd name="connsiteX3" fmla="*/ 1312 w 584422"/>
              <a:gd name="connsiteY3" fmla="*/ 67480 h 105165"/>
              <a:gd name="connsiteX4" fmla="*/ 196184 w 584422"/>
              <a:gd name="connsiteY4" fmla="*/ 82471 h 105165"/>
              <a:gd name="connsiteX5" fmla="*/ 578433 w 584422"/>
              <a:gd name="connsiteY5" fmla="*/ 104956 h 105165"/>
              <a:gd name="connsiteX6" fmla="*/ 417289 w 584422"/>
              <a:gd name="connsiteY6" fmla="*/ 93713 h 105165"/>
              <a:gd name="connsiteX7" fmla="*/ 248649 w 584422"/>
              <a:gd name="connsiteY7" fmla="*/ 93713 h 105165"/>
              <a:gd name="connsiteX8" fmla="*/ 349833 w 584422"/>
              <a:gd name="connsiteY8" fmla="*/ 63733 h 105165"/>
              <a:gd name="connsiteX9" fmla="*/ 447269 w 584422"/>
              <a:gd name="connsiteY9" fmla="*/ 25 h 10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422" h="105165">
                <a:moveTo>
                  <a:pt x="447269" y="25"/>
                </a:moveTo>
                <a:cubicBezTo>
                  <a:pt x="451641" y="-1224"/>
                  <a:pt x="397927" y="44371"/>
                  <a:pt x="376066" y="56238"/>
                </a:cubicBezTo>
                <a:cubicBezTo>
                  <a:pt x="354205" y="68105"/>
                  <a:pt x="378564" y="69354"/>
                  <a:pt x="316105" y="71228"/>
                </a:cubicBezTo>
                <a:cubicBezTo>
                  <a:pt x="253646" y="73102"/>
                  <a:pt x="21299" y="65606"/>
                  <a:pt x="1312" y="67480"/>
                </a:cubicBezTo>
                <a:cubicBezTo>
                  <a:pt x="-18675" y="69354"/>
                  <a:pt x="196184" y="82471"/>
                  <a:pt x="196184" y="82471"/>
                </a:cubicBezTo>
                <a:lnTo>
                  <a:pt x="578433" y="104956"/>
                </a:lnTo>
                <a:cubicBezTo>
                  <a:pt x="615284" y="106830"/>
                  <a:pt x="472253" y="95587"/>
                  <a:pt x="417289" y="93713"/>
                </a:cubicBezTo>
                <a:cubicBezTo>
                  <a:pt x="362325" y="91839"/>
                  <a:pt x="259892" y="98710"/>
                  <a:pt x="248649" y="93713"/>
                </a:cubicBezTo>
                <a:cubicBezTo>
                  <a:pt x="237406" y="88716"/>
                  <a:pt x="317354" y="74976"/>
                  <a:pt x="349833" y="63733"/>
                </a:cubicBezTo>
                <a:cubicBezTo>
                  <a:pt x="382312" y="52490"/>
                  <a:pt x="442897" y="1274"/>
                  <a:pt x="447269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5611769-9E2B-0A76-9FAB-EA5E629C7BC6}"/>
              </a:ext>
            </a:extLst>
          </p:cNvPr>
          <p:cNvSpPr/>
          <p:nvPr/>
        </p:nvSpPr>
        <p:spPr>
          <a:xfrm>
            <a:off x="4806734" y="5471397"/>
            <a:ext cx="698575" cy="143510"/>
          </a:xfrm>
          <a:custGeom>
            <a:avLst/>
            <a:gdLst>
              <a:gd name="connsiteX0" fmla="*/ 1361 w 698575"/>
              <a:gd name="connsiteY0" fmla="*/ 89954 h 143510"/>
              <a:gd name="connsiteX1" fmla="*/ 102545 w 698575"/>
              <a:gd name="connsiteY1" fmla="*/ 56226 h 143510"/>
              <a:gd name="connsiteX2" fmla="*/ 312407 w 698575"/>
              <a:gd name="connsiteY2" fmla="*/ 119934 h 143510"/>
              <a:gd name="connsiteX3" fmla="*/ 263689 w 698575"/>
              <a:gd name="connsiteY3" fmla="*/ 86206 h 143510"/>
              <a:gd name="connsiteX4" fmla="*/ 436076 w 698575"/>
              <a:gd name="connsiteY4" fmla="*/ 142419 h 143510"/>
              <a:gd name="connsiteX5" fmla="*/ 698404 w 698575"/>
              <a:gd name="connsiteY5" fmla="*/ 123682 h 143510"/>
              <a:gd name="connsiteX6" fmla="*/ 473551 w 698575"/>
              <a:gd name="connsiteY6" fmla="*/ 127429 h 143510"/>
              <a:gd name="connsiteX7" fmla="*/ 308659 w 698575"/>
              <a:gd name="connsiteY7" fmla="*/ 108692 h 143510"/>
              <a:gd name="connsiteX8" fmla="*/ 140020 w 698575"/>
              <a:gd name="connsiteY8" fmla="*/ 13 h 143510"/>
              <a:gd name="connsiteX9" fmla="*/ 289922 w 698575"/>
              <a:gd name="connsiteY9" fmla="*/ 116187 h 143510"/>
              <a:gd name="connsiteX10" fmla="*/ 170000 w 698575"/>
              <a:gd name="connsiteY10" fmla="*/ 56226 h 143510"/>
              <a:gd name="connsiteX11" fmla="*/ 1361 w 698575"/>
              <a:gd name="connsiteY11" fmla="*/ 89954 h 14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575" h="143510">
                <a:moveTo>
                  <a:pt x="1361" y="89954"/>
                </a:moveTo>
                <a:cubicBezTo>
                  <a:pt x="-9881" y="89954"/>
                  <a:pt x="50704" y="51229"/>
                  <a:pt x="102545" y="56226"/>
                </a:cubicBezTo>
                <a:cubicBezTo>
                  <a:pt x="154386" y="61223"/>
                  <a:pt x="285550" y="114937"/>
                  <a:pt x="312407" y="119934"/>
                </a:cubicBezTo>
                <a:cubicBezTo>
                  <a:pt x="339264" y="124931"/>
                  <a:pt x="243078" y="82458"/>
                  <a:pt x="263689" y="86206"/>
                </a:cubicBezTo>
                <a:cubicBezTo>
                  <a:pt x="284301" y="89953"/>
                  <a:pt x="363624" y="136173"/>
                  <a:pt x="436076" y="142419"/>
                </a:cubicBezTo>
                <a:cubicBezTo>
                  <a:pt x="508528" y="148665"/>
                  <a:pt x="692158" y="126180"/>
                  <a:pt x="698404" y="123682"/>
                </a:cubicBezTo>
                <a:cubicBezTo>
                  <a:pt x="704650" y="121184"/>
                  <a:pt x="538508" y="129927"/>
                  <a:pt x="473551" y="127429"/>
                </a:cubicBezTo>
                <a:cubicBezTo>
                  <a:pt x="408594" y="124931"/>
                  <a:pt x="364247" y="129928"/>
                  <a:pt x="308659" y="108692"/>
                </a:cubicBezTo>
                <a:cubicBezTo>
                  <a:pt x="253071" y="87456"/>
                  <a:pt x="143143" y="-1236"/>
                  <a:pt x="140020" y="13"/>
                </a:cubicBezTo>
                <a:cubicBezTo>
                  <a:pt x="136897" y="1262"/>
                  <a:pt x="284925" y="106818"/>
                  <a:pt x="289922" y="116187"/>
                </a:cubicBezTo>
                <a:cubicBezTo>
                  <a:pt x="294919" y="125556"/>
                  <a:pt x="210598" y="63721"/>
                  <a:pt x="170000" y="56226"/>
                </a:cubicBezTo>
                <a:cubicBezTo>
                  <a:pt x="129402" y="48731"/>
                  <a:pt x="12603" y="89954"/>
                  <a:pt x="1361" y="89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47422A2-05C5-BB9C-B867-30ADCC79D7DB}"/>
              </a:ext>
            </a:extLst>
          </p:cNvPr>
          <p:cNvSpPr/>
          <p:nvPr/>
        </p:nvSpPr>
        <p:spPr>
          <a:xfrm>
            <a:off x="5087860" y="5002800"/>
            <a:ext cx="414663" cy="82622"/>
          </a:xfrm>
          <a:custGeom>
            <a:avLst/>
            <a:gdLst>
              <a:gd name="connsiteX0" fmla="*/ 5048 w 414663"/>
              <a:gd name="connsiteY0" fmla="*/ 82613 h 82622"/>
              <a:gd name="connsiteX1" fmla="*/ 207415 w 414663"/>
              <a:gd name="connsiteY1" fmla="*/ 41390 h 82622"/>
              <a:gd name="connsiteX2" fmla="*/ 413530 w 414663"/>
              <a:gd name="connsiteY2" fmla="*/ 48885 h 82622"/>
              <a:gd name="connsiteX3" fmla="*/ 286114 w 414663"/>
              <a:gd name="connsiteY3" fmla="*/ 41390 h 82622"/>
              <a:gd name="connsiteX4" fmla="*/ 196173 w 414663"/>
              <a:gd name="connsiteY4" fmla="*/ 167 h 82622"/>
              <a:gd name="connsiteX5" fmla="*/ 192425 w 414663"/>
              <a:gd name="connsiteY5" fmla="*/ 26400 h 82622"/>
              <a:gd name="connsiteX6" fmla="*/ 68756 w 414663"/>
              <a:gd name="connsiteY6" fmla="*/ 15157 h 82622"/>
              <a:gd name="connsiteX7" fmla="*/ 61261 w 414663"/>
              <a:gd name="connsiteY7" fmla="*/ 45138 h 82622"/>
              <a:gd name="connsiteX8" fmla="*/ 5048 w 414663"/>
              <a:gd name="connsiteY8" fmla="*/ 82613 h 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663" h="82622">
                <a:moveTo>
                  <a:pt x="5048" y="82613"/>
                </a:moveTo>
                <a:cubicBezTo>
                  <a:pt x="29407" y="81988"/>
                  <a:pt x="139335" y="47011"/>
                  <a:pt x="207415" y="41390"/>
                </a:cubicBezTo>
                <a:cubicBezTo>
                  <a:pt x="275495" y="35769"/>
                  <a:pt x="400414" y="48885"/>
                  <a:pt x="413530" y="48885"/>
                </a:cubicBezTo>
                <a:cubicBezTo>
                  <a:pt x="426646" y="48885"/>
                  <a:pt x="322340" y="49510"/>
                  <a:pt x="286114" y="41390"/>
                </a:cubicBezTo>
                <a:cubicBezTo>
                  <a:pt x="249888" y="33270"/>
                  <a:pt x="211788" y="2665"/>
                  <a:pt x="196173" y="167"/>
                </a:cubicBezTo>
                <a:cubicBezTo>
                  <a:pt x="180558" y="-2331"/>
                  <a:pt x="213661" y="23902"/>
                  <a:pt x="192425" y="26400"/>
                </a:cubicBezTo>
                <a:cubicBezTo>
                  <a:pt x="171189" y="28898"/>
                  <a:pt x="68756" y="15157"/>
                  <a:pt x="68756" y="15157"/>
                </a:cubicBezTo>
                <a:cubicBezTo>
                  <a:pt x="46895" y="18280"/>
                  <a:pt x="70630" y="38268"/>
                  <a:pt x="61261" y="45138"/>
                </a:cubicBezTo>
                <a:cubicBezTo>
                  <a:pt x="51892" y="52008"/>
                  <a:pt x="-19311" y="83238"/>
                  <a:pt x="5048" y="82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25D8F88-8770-C25B-DA60-4AD0F48F4A2C}"/>
              </a:ext>
            </a:extLst>
          </p:cNvPr>
          <p:cNvSpPr/>
          <p:nvPr/>
        </p:nvSpPr>
        <p:spPr>
          <a:xfrm>
            <a:off x="6606634" y="4856614"/>
            <a:ext cx="330461" cy="424687"/>
          </a:xfrm>
          <a:custGeom>
            <a:avLst/>
            <a:gdLst>
              <a:gd name="connsiteX0" fmla="*/ 330064 w 330461"/>
              <a:gd name="connsiteY0" fmla="*/ 199 h 424687"/>
              <a:gd name="connsiteX1" fmla="*/ 146435 w 330461"/>
              <a:gd name="connsiteY1" fmla="*/ 86393 h 424687"/>
              <a:gd name="connsiteX2" fmla="*/ 52746 w 330461"/>
              <a:gd name="connsiteY2" fmla="*/ 187576 h 424687"/>
              <a:gd name="connsiteX3" fmla="*/ 108959 w 330461"/>
              <a:gd name="connsiteY3" fmla="*/ 150101 h 424687"/>
              <a:gd name="connsiteX4" fmla="*/ 45251 w 330461"/>
              <a:gd name="connsiteY4" fmla="*/ 232547 h 424687"/>
              <a:gd name="connsiteX5" fmla="*/ 281 w 330461"/>
              <a:gd name="connsiteY5" fmla="*/ 423671 h 424687"/>
              <a:gd name="connsiteX6" fmla="*/ 26514 w 330461"/>
              <a:gd name="connsiteY6" fmla="*/ 311245 h 424687"/>
              <a:gd name="connsiteX7" fmla="*/ 34009 w 330461"/>
              <a:gd name="connsiteY7" fmla="*/ 378701 h 424687"/>
              <a:gd name="connsiteX8" fmla="*/ 78979 w 330461"/>
              <a:gd name="connsiteY8" fmla="*/ 236294 h 424687"/>
              <a:gd name="connsiteX9" fmla="*/ 37756 w 330461"/>
              <a:gd name="connsiteY9" fmla="*/ 285012 h 424687"/>
              <a:gd name="connsiteX10" fmla="*/ 153930 w 330461"/>
              <a:gd name="connsiteY10" fmla="*/ 105130 h 424687"/>
              <a:gd name="connsiteX11" fmla="*/ 195153 w 330461"/>
              <a:gd name="connsiteY11" fmla="*/ 63907 h 424687"/>
              <a:gd name="connsiteX12" fmla="*/ 330064 w 330461"/>
              <a:gd name="connsiteY12" fmla="*/ 199 h 4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461" h="424687">
                <a:moveTo>
                  <a:pt x="330064" y="199"/>
                </a:moveTo>
                <a:cubicBezTo>
                  <a:pt x="321944" y="3947"/>
                  <a:pt x="192655" y="55164"/>
                  <a:pt x="146435" y="86393"/>
                </a:cubicBezTo>
                <a:cubicBezTo>
                  <a:pt x="100215" y="117622"/>
                  <a:pt x="58992" y="176958"/>
                  <a:pt x="52746" y="187576"/>
                </a:cubicBezTo>
                <a:cubicBezTo>
                  <a:pt x="46500" y="198194"/>
                  <a:pt x="110208" y="142606"/>
                  <a:pt x="108959" y="150101"/>
                </a:cubicBezTo>
                <a:cubicBezTo>
                  <a:pt x="107710" y="157596"/>
                  <a:pt x="63364" y="186952"/>
                  <a:pt x="45251" y="232547"/>
                </a:cubicBezTo>
                <a:cubicBezTo>
                  <a:pt x="27138" y="278142"/>
                  <a:pt x="3404" y="410555"/>
                  <a:pt x="281" y="423671"/>
                </a:cubicBezTo>
                <a:cubicBezTo>
                  <a:pt x="-2842" y="436787"/>
                  <a:pt x="20893" y="318740"/>
                  <a:pt x="26514" y="311245"/>
                </a:cubicBezTo>
                <a:cubicBezTo>
                  <a:pt x="32135" y="303750"/>
                  <a:pt x="25265" y="391193"/>
                  <a:pt x="34009" y="378701"/>
                </a:cubicBezTo>
                <a:cubicBezTo>
                  <a:pt x="42753" y="366209"/>
                  <a:pt x="78355" y="251909"/>
                  <a:pt x="78979" y="236294"/>
                </a:cubicBezTo>
                <a:cubicBezTo>
                  <a:pt x="79603" y="220679"/>
                  <a:pt x="25264" y="306873"/>
                  <a:pt x="37756" y="285012"/>
                </a:cubicBezTo>
                <a:cubicBezTo>
                  <a:pt x="50248" y="263151"/>
                  <a:pt x="127697" y="141981"/>
                  <a:pt x="153930" y="105130"/>
                </a:cubicBezTo>
                <a:cubicBezTo>
                  <a:pt x="180163" y="68279"/>
                  <a:pt x="170794" y="81395"/>
                  <a:pt x="195153" y="63907"/>
                </a:cubicBezTo>
                <a:cubicBezTo>
                  <a:pt x="219512" y="46419"/>
                  <a:pt x="338184" y="-3549"/>
                  <a:pt x="330064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52FF2AE-545A-DFAC-1675-6FDFDAB1CAEE}"/>
              </a:ext>
            </a:extLst>
          </p:cNvPr>
          <p:cNvSpPr/>
          <p:nvPr/>
        </p:nvSpPr>
        <p:spPr>
          <a:xfrm>
            <a:off x="6757884" y="4759363"/>
            <a:ext cx="696177" cy="308781"/>
          </a:xfrm>
          <a:custGeom>
            <a:avLst/>
            <a:gdLst>
              <a:gd name="connsiteX0" fmla="*/ 2680 w 696177"/>
              <a:gd name="connsiteY0" fmla="*/ 228614 h 308781"/>
              <a:gd name="connsiteX1" fmla="*/ 208795 w 696177"/>
              <a:gd name="connsiteY1" fmla="*/ 161158 h 308781"/>
              <a:gd name="connsiteX2" fmla="*/ 422405 w 696177"/>
              <a:gd name="connsiteY2" fmla="*/ 206129 h 308781"/>
              <a:gd name="connsiteX3" fmla="*/ 381182 w 696177"/>
              <a:gd name="connsiteY3" fmla="*/ 179896 h 308781"/>
              <a:gd name="connsiteX4" fmla="*/ 512346 w 696177"/>
              <a:gd name="connsiteY4" fmla="*/ 262342 h 308781"/>
              <a:gd name="connsiteX5" fmla="*/ 665995 w 696177"/>
              <a:gd name="connsiteY5" fmla="*/ 296070 h 308781"/>
              <a:gd name="connsiteX6" fmla="*/ 508598 w 696177"/>
              <a:gd name="connsiteY6" fmla="*/ 307312 h 308781"/>
              <a:gd name="connsiteX7" fmla="*/ 688480 w 696177"/>
              <a:gd name="connsiteY7" fmla="*/ 266089 h 308781"/>
              <a:gd name="connsiteX8" fmla="*/ 587296 w 696177"/>
              <a:gd name="connsiteY8" fmla="*/ 266089 h 308781"/>
              <a:gd name="connsiteX9" fmla="*/ 695975 w 696177"/>
              <a:gd name="connsiteY9" fmla="*/ 191139 h 308781"/>
              <a:gd name="connsiteX10" fmla="*/ 553568 w 696177"/>
              <a:gd name="connsiteY10" fmla="*/ 221119 h 308781"/>
              <a:gd name="connsiteX11" fmla="*/ 624772 w 696177"/>
              <a:gd name="connsiteY11" fmla="*/ 142421 h 308781"/>
              <a:gd name="connsiteX12" fmla="*/ 579801 w 696177"/>
              <a:gd name="connsiteY12" fmla="*/ 172401 h 308781"/>
              <a:gd name="connsiteX13" fmla="*/ 519841 w 696177"/>
              <a:gd name="connsiteY13" fmla="*/ 168653 h 308781"/>
              <a:gd name="connsiteX14" fmla="*/ 598539 w 696177"/>
              <a:gd name="connsiteY14" fmla="*/ 67470 h 308781"/>
              <a:gd name="connsiteX15" fmla="*/ 474870 w 696177"/>
              <a:gd name="connsiteY15" fmla="*/ 131178 h 308781"/>
              <a:gd name="connsiteX16" fmla="*/ 478618 w 696177"/>
              <a:gd name="connsiteY16" fmla="*/ 93703 h 308781"/>
              <a:gd name="connsiteX17" fmla="*/ 474870 w 696177"/>
              <a:gd name="connsiteY17" fmla="*/ 14 h 308781"/>
              <a:gd name="connsiteX18" fmla="*/ 448637 w 696177"/>
              <a:gd name="connsiteY18" fmla="*/ 86207 h 308781"/>
              <a:gd name="connsiteX19" fmla="*/ 448637 w 696177"/>
              <a:gd name="connsiteY19" fmla="*/ 29994 h 308781"/>
              <a:gd name="connsiteX20" fmla="*/ 392424 w 696177"/>
              <a:gd name="connsiteY20" fmla="*/ 71217 h 308781"/>
              <a:gd name="connsiteX21" fmla="*/ 373686 w 696177"/>
              <a:gd name="connsiteY21" fmla="*/ 22499 h 308781"/>
              <a:gd name="connsiteX22" fmla="*/ 369939 w 696177"/>
              <a:gd name="connsiteY22" fmla="*/ 82460 h 308781"/>
              <a:gd name="connsiteX23" fmla="*/ 268755 w 696177"/>
              <a:gd name="connsiteY23" fmla="*/ 41237 h 308781"/>
              <a:gd name="connsiteX24" fmla="*/ 257513 w 696177"/>
              <a:gd name="connsiteY24" fmla="*/ 3762 h 308781"/>
              <a:gd name="connsiteX25" fmla="*/ 261260 w 696177"/>
              <a:gd name="connsiteY25" fmla="*/ 56227 h 308781"/>
              <a:gd name="connsiteX26" fmla="*/ 148834 w 696177"/>
              <a:gd name="connsiteY26" fmla="*/ 97450 h 308781"/>
              <a:gd name="connsiteX27" fmla="*/ 100116 w 696177"/>
              <a:gd name="connsiteY27" fmla="*/ 108693 h 308781"/>
              <a:gd name="connsiteX28" fmla="*/ 268755 w 696177"/>
              <a:gd name="connsiteY28" fmla="*/ 93703 h 308781"/>
              <a:gd name="connsiteX29" fmla="*/ 28913 w 696177"/>
              <a:gd name="connsiteY29" fmla="*/ 168653 h 308781"/>
              <a:gd name="connsiteX30" fmla="*/ 88873 w 696177"/>
              <a:gd name="connsiteY30" fmla="*/ 194886 h 308781"/>
              <a:gd name="connsiteX31" fmla="*/ 2680 w 696177"/>
              <a:gd name="connsiteY31" fmla="*/ 228614 h 3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6177" h="308781">
                <a:moveTo>
                  <a:pt x="2680" y="228614"/>
                </a:moveTo>
                <a:cubicBezTo>
                  <a:pt x="22667" y="222993"/>
                  <a:pt x="138841" y="164905"/>
                  <a:pt x="208795" y="161158"/>
                </a:cubicBezTo>
                <a:cubicBezTo>
                  <a:pt x="278749" y="157411"/>
                  <a:pt x="393674" y="203006"/>
                  <a:pt x="422405" y="206129"/>
                </a:cubicBezTo>
                <a:cubicBezTo>
                  <a:pt x="451136" y="209252"/>
                  <a:pt x="381182" y="179896"/>
                  <a:pt x="381182" y="179896"/>
                </a:cubicBezTo>
                <a:cubicBezTo>
                  <a:pt x="396172" y="189265"/>
                  <a:pt x="464877" y="242980"/>
                  <a:pt x="512346" y="262342"/>
                </a:cubicBezTo>
                <a:cubicBezTo>
                  <a:pt x="559815" y="281704"/>
                  <a:pt x="666620" y="288575"/>
                  <a:pt x="665995" y="296070"/>
                </a:cubicBezTo>
                <a:cubicBezTo>
                  <a:pt x="665370" y="303565"/>
                  <a:pt x="504851" y="312309"/>
                  <a:pt x="508598" y="307312"/>
                </a:cubicBezTo>
                <a:cubicBezTo>
                  <a:pt x="512345" y="302315"/>
                  <a:pt x="675364" y="272960"/>
                  <a:pt x="688480" y="266089"/>
                </a:cubicBezTo>
                <a:cubicBezTo>
                  <a:pt x="701596" y="259219"/>
                  <a:pt x="586047" y="278581"/>
                  <a:pt x="587296" y="266089"/>
                </a:cubicBezTo>
                <a:cubicBezTo>
                  <a:pt x="588545" y="253597"/>
                  <a:pt x="701596" y="198634"/>
                  <a:pt x="695975" y="191139"/>
                </a:cubicBezTo>
                <a:cubicBezTo>
                  <a:pt x="690354" y="183644"/>
                  <a:pt x="565435" y="229239"/>
                  <a:pt x="553568" y="221119"/>
                </a:cubicBezTo>
                <a:cubicBezTo>
                  <a:pt x="541701" y="212999"/>
                  <a:pt x="620400" y="150541"/>
                  <a:pt x="624772" y="142421"/>
                </a:cubicBezTo>
                <a:cubicBezTo>
                  <a:pt x="629144" y="134301"/>
                  <a:pt x="597289" y="168029"/>
                  <a:pt x="579801" y="172401"/>
                </a:cubicBezTo>
                <a:cubicBezTo>
                  <a:pt x="562313" y="176773"/>
                  <a:pt x="516718" y="186141"/>
                  <a:pt x="519841" y="168653"/>
                </a:cubicBezTo>
                <a:cubicBezTo>
                  <a:pt x="522964" y="151165"/>
                  <a:pt x="606034" y="73716"/>
                  <a:pt x="598539" y="67470"/>
                </a:cubicBezTo>
                <a:cubicBezTo>
                  <a:pt x="591044" y="61224"/>
                  <a:pt x="494857" y="126806"/>
                  <a:pt x="474870" y="131178"/>
                </a:cubicBezTo>
                <a:cubicBezTo>
                  <a:pt x="454883" y="135550"/>
                  <a:pt x="478618" y="115564"/>
                  <a:pt x="478618" y="93703"/>
                </a:cubicBezTo>
                <a:cubicBezTo>
                  <a:pt x="478618" y="71842"/>
                  <a:pt x="479867" y="1263"/>
                  <a:pt x="474870" y="14"/>
                </a:cubicBezTo>
                <a:cubicBezTo>
                  <a:pt x="469873" y="-1235"/>
                  <a:pt x="453009" y="81210"/>
                  <a:pt x="448637" y="86207"/>
                </a:cubicBezTo>
                <a:cubicBezTo>
                  <a:pt x="444265" y="91204"/>
                  <a:pt x="458006" y="32492"/>
                  <a:pt x="448637" y="29994"/>
                </a:cubicBezTo>
                <a:cubicBezTo>
                  <a:pt x="439268" y="27496"/>
                  <a:pt x="404916" y="72466"/>
                  <a:pt x="392424" y="71217"/>
                </a:cubicBezTo>
                <a:cubicBezTo>
                  <a:pt x="379932" y="69968"/>
                  <a:pt x="377433" y="20625"/>
                  <a:pt x="373686" y="22499"/>
                </a:cubicBezTo>
                <a:cubicBezTo>
                  <a:pt x="369939" y="24373"/>
                  <a:pt x="387427" y="79337"/>
                  <a:pt x="369939" y="82460"/>
                </a:cubicBezTo>
                <a:cubicBezTo>
                  <a:pt x="352451" y="85583"/>
                  <a:pt x="287493" y="54353"/>
                  <a:pt x="268755" y="41237"/>
                </a:cubicBezTo>
                <a:cubicBezTo>
                  <a:pt x="250017" y="28121"/>
                  <a:pt x="258762" y="1264"/>
                  <a:pt x="257513" y="3762"/>
                </a:cubicBezTo>
                <a:cubicBezTo>
                  <a:pt x="256264" y="6260"/>
                  <a:pt x="279373" y="40612"/>
                  <a:pt x="261260" y="56227"/>
                </a:cubicBezTo>
                <a:cubicBezTo>
                  <a:pt x="243147" y="71842"/>
                  <a:pt x="175691" y="88706"/>
                  <a:pt x="148834" y="97450"/>
                </a:cubicBezTo>
                <a:cubicBezTo>
                  <a:pt x="121977" y="106194"/>
                  <a:pt x="80129" y="109317"/>
                  <a:pt x="100116" y="108693"/>
                </a:cubicBezTo>
                <a:cubicBezTo>
                  <a:pt x="120103" y="108069"/>
                  <a:pt x="280622" y="83710"/>
                  <a:pt x="268755" y="93703"/>
                </a:cubicBezTo>
                <a:cubicBezTo>
                  <a:pt x="256888" y="103696"/>
                  <a:pt x="58893" y="151789"/>
                  <a:pt x="28913" y="168653"/>
                </a:cubicBezTo>
                <a:cubicBezTo>
                  <a:pt x="-1067" y="185517"/>
                  <a:pt x="96993" y="183643"/>
                  <a:pt x="88873" y="194886"/>
                </a:cubicBezTo>
                <a:cubicBezTo>
                  <a:pt x="80753" y="206129"/>
                  <a:pt x="-17307" y="234235"/>
                  <a:pt x="2680" y="228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11ADCE1-3E38-DDFB-7FC1-3087D535282E}"/>
              </a:ext>
            </a:extLst>
          </p:cNvPr>
          <p:cNvSpPr/>
          <p:nvPr/>
        </p:nvSpPr>
        <p:spPr>
          <a:xfrm>
            <a:off x="6992345" y="4890362"/>
            <a:ext cx="274761" cy="389923"/>
          </a:xfrm>
          <a:custGeom>
            <a:avLst/>
            <a:gdLst>
              <a:gd name="connsiteX0" fmla="*/ 191691 w 274761"/>
              <a:gd name="connsiteY0" fmla="*/ 179 h 389923"/>
              <a:gd name="connsiteX1" fmla="*/ 217924 w 274761"/>
              <a:gd name="connsiteY1" fmla="*/ 157576 h 389923"/>
              <a:gd name="connsiteX2" fmla="*/ 199186 w 274761"/>
              <a:gd name="connsiteY2" fmla="*/ 210041 h 389923"/>
              <a:gd name="connsiteX3" fmla="*/ 251652 w 274761"/>
              <a:gd name="connsiteY3" fmla="*/ 213789 h 389923"/>
              <a:gd name="connsiteX4" fmla="*/ 169206 w 274761"/>
              <a:gd name="connsiteY4" fmla="*/ 262507 h 389923"/>
              <a:gd name="connsiteX5" fmla="*/ 217924 w 274761"/>
              <a:gd name="connsiteY5" fmla="*/ 303730 h 389923"/>
              <a:gd name="connsiteX6" fmla="*/ 94255 w 274761"/>
              <a:gd name="connsiteY6" fmla="*/ 344953 h 389923"/>
              <a:gd name="connsiteX7" fmla="*/ 146721 w 274761"/>
              <a:gd name="connsiteY7" fmla="*/ 363690 h 389923"/>
              <a:gd name="connsiteX8" fmla="*/ 75517 w 274761"/>
              <a:gd name="connsiteY8" fmla="*/ 326215 h 389923"/>
              <a:gd name="connsiteX9" fmla="*/ 566 w 274761"/>
              <a:gd name="connsiteY9" fmla="*/ 389923 h 389923"/>
              <a:gd name="connsiteX10" fmla="*/ 116740 w 274761"/>
              <a:gd name="connsiteY10" fmla="*/ 326215 h 389923"/>
              <a:gd name="connsiteX11" fmla="*/ 210429 w 274761"/>
              <a:gd name="connsiteY11" fmla="*/ 284992 h 389923"/>
              <a:gd name="connsiteX12" fmla="*/ 274137 w 274761"/>
              <a:gd name="connsiteY12" fmla="*/ 120100 h 389923"/>
              <a:gd name="connsiteX13" fmla="*/ 240409 w 274761"/>
              <a:gd name="connsiteY13" fmla="*/ 191304 h 389923"/>
              <a:gd name="connsiteX14" fmla="*/ 191691 w 274761"/>
              <a:gd name="connsiteY14" fmla="*/ 179 h 38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4761" h="389923">
                <a:moveTo>
                  <a:pt x="191691" y="179"/>
                </a:moveTo>
                <a:cubicBezTo>
                  <a:pt x="187943" y="-5442"/>
                  <a:pt x="216675" y="122599"/>
                  <a:pt x="217924" y="157576"/>
                </a:cubicBezTo>
                <a:cubicBezTo>
                  <a:pt x="219173" y="192553"/>
                  <a:pt x="193565" y="200672"/>
                  <a:pt x="199186" y="210041"/>
                </a:cubicBezTo>
                <a:cubicBezTo>
                  <a:pt x="204807" y="219410"/>
                  <a:pt x="256649" y="205045"/>
                  <a:pt x="251652" y="213789"/>
                </a:cubicBezTo>
                <a:cubicBezTo>
                  <a:pt x="246655" y="222533"/>
                  <a:pt x="174827" y="247517"/>
                  <a:pt x="169206" y="262507"/>
                </a:cubicBezTo>
                <a:cubicBezTo>
                  <a:pt x="163585" y="277497"/>
                  <a:pt x="230416" y="289989"/>
                  <a:pt x="217924" y="303730"/>
                </a:cubicBezTo>
                <a:cubicBezTo>
                  <a:pt x="205432" y="317471"/>
                  <a:pt x="106122" y="334960"/>
                  <a:pt x="94255" y="344953"/>
                </a:cubicBezTo>
                <a:cubicBezTo>
                  <a:pt x="82388" y="354946"/>
                  <a:pt x="149844" y="366813"/>
                  <a:pt x="146721" y="363690"/>
                </a:cubicBezTo>
                <a:cubicBezTo>
                  <a:pt x="143598" y="360567"/>
                  <a:pt x="99876" y="321843"/>
                  <a:pt x="75517" y="326215"/>
                </a:cubicBezTo>
                <a:cubicBezTo>
                  <a:pt x="51158" y="330587"/>
                  <a:pt x="-6304" y="389923"/>
                  <a:pt x="566" y="389923"/>
                </a:cubicBezTo>
                <a:cubicBezTo>
                  <a:pt x="7436" y="389923"/>
                  <a:pt x="81763" y="343704"/>
                  <a:pt x="116740" y="326215"/>
                </a:cubicBezTo>
                <a:cubicBezTo>
                  <a:pt x="151717" y="308727"/>
                  <a:pt x="184196" y="319344"/>
                  <a:pt x="210429" y="284992"/>
                </a:cubicBezTo>
                <a:cubicBezTo>
                  <a:pt x="236662" y="250640"/>
                  <a:pt x="269140" y="135715"/>
                  <a:pt x="274137" y="120100"/>
                </a:cubicBezTo>
                <a:cubicBezTo>
                  <a:pt x="279134" y="104485"/>
                  <a:pt x="252901" y="208168"/>
                  <a:pt x="240409" y="191304"/>
                </a:cubicBezTo>
                <a:cubicBezTo>
                  <a:pt x="227917" y="174440"/>
                  <a:pt x="195439" y="5800"/>
                  <a:pt x="191691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675C9B5-0706-45F7-679A-0C2312A195AD}"/>
              </a:ext>
            </a:extLst>
          </p:cNvPr>
          <p:cNvSpPr/>
          <p:nvPr/>
        </p:nvSpPr>
        <p:spPr>
          <a:xfrm>
            <a:off x="6694719" y="4874261"/>
            <a:ext cx="388020" cy="351685"/>
          </a:xfrm>
          <a:custGeom>
            <a:avLst/>
            <a:gdLst>
              <a:gd name="connsiteX0" fmla="*/ 133301 w 388020"/>
              <a:gd name="connsiteY0" fmla="*/ 42513 h 351685"/>
              <a:gd name="connsiteX1" fmla="*/ 5884 w 388020"/>
              <a:gd name="connsiteY1" fmla="*/ 184919 h 351685"/>
              <a:gd name="connsiteX2" fmla="*/ 24622 w 388020"/>
              <a:gd name="connsiteY2" fmla="*/ 259870 h 351685"/>
              <a:gd name="connsiteX3" fmla="*/ 54602 w 388020"/>
              <a:gd name="connsiteY3" fmla="*/ 308588 h 351685"/>
              <a:gd name="connsiteX4" fmla="*/ 178271 w 388020"/>
              <a:gd name="connsiteY4" fmla="*/ 346064 h 351685"/>
              <a:gd name="connsiteX5" fmla="*/ 309435 w 388020"/>
              <a:gd name="connsiteY5" fmla="*/ 338569 h 351685"/>
              <a:gd name="connsiteX6" fmla="*/ 380638 w 388020"/>
              <a:gd name="connsiteY6" fmla="*/ 226142 h 351685"/>
              <a:gd name="connsiteX7" fmla="*/ 376891 w 388020"/>
              <a:gd name="connsiteY7" fmla="*/ 154939 h 351685"/>
              <a:gd name="connsiteX8" fmla="*/ 301940 w 388020"/>
              <a:gd name="connsiteY8" fmla="*/ 79988 h 351685"/>
              <a:gd name="connsiteX9" fmla="*/ 369396 w 388020"/>
              <a:gd name="connsiteY9" fmla="*/ 1290 h 351685"/>
              <a:gd name="connsiteX10" fmla="*/ 133301 w 388020"/>
              <a:gd name="connsiteY10" fmla="*/ 42513 h 3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020" h="351685">
                <a:moveTo>
                  <a:pt x="133301" y="42513"/>
                </a:moveTo>
                <a:cubicBezTo>
                  <a:pt x="72716" y="73118"/>
                  <a:pt x="23997" y="148693"/>
                  <a:pt x="5884" y="184919"/>
                </a:cubicBezTo>
                <a:cubicBezTo>
                  <a:pt x="-12229" y="221145"/>
                  <a:pt x="16502" y="239259"/>
                  <a:pt x="24622" y="259870"/>
                </a:cubicBezTo>
                <a:cubicBezTo>
                  <a:pt x="32742" y="280481"/>
                  <a:pt x="28994" y="294222"/>
                  <a:pt x="54602" y="308588"/>
                </a:cubicBezTo>
                <a:cubicBezTo>
                  <a:pt x="80210" y="322954"/>
                  <a:pt x="135799" y="341067"/>
                  <a:pt x="178271" y="346064"/>
                </a:cubicBezTo>
                <a:cubicBezTo>
                  <a:pt x="220743" y="351061"/>
                  <a:pt x="275707" y="358556"/>
                  <a:pt x="309435" y="338569"/>
                </a:cubicBezTo>
                <a:cubicBezTo>
                  <a:pt x="343163" y="318582"/>
                  <a:pt x="369395" y="256747"/>
                  <a:pt x="380638" y="226142"/>
                </a:cubicBezTo>
                <a:cubicBezTo>
                  <a:pt x="391881" y="195537"/>
                  <a:pt x="390007" y="179298"/>
                  <a:pt x="376891" y="154939"/>
                </a:cubicBezTo>
                <a:cubicBezTo>
                  <a:pt x="363775" y="130580"/>
                  <a:pt x="303189" y="105596"/>
                  <a:pt x="301940" y="79988"/>
                </a:cubicBezTo>
                <a:cubicBezTo>
                  <a:pt x="300691" y="54380"/>
                  <a:pt x="397502" y="7536"/>
                  <a:pt x="369396" y="1290"/>
                </a:cubicBezTo>
                <a:cubicBezTo>
                  <a:pt x="341290" y="-4956"/>
                  <a:pt x="193886" y="11908"/>
                  <a:pt x="133301" y="425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61E5A4B7-5DF6-9AEC-03C4-C481E07D8B8F}"/>
              </a:ext>
            </a:extLst>
          </p:cNvPr>
          <p:cNvSpPr/>
          <p:nvPr/>
        </p:nvSpPr>
        <p:spPr>
          <a:xfrm>
            <a:off x="6880643" y="4986544"/>
            <a:ext cx="55136" cy="11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6C0C1A00-4F9B-683B-C473-D95FF8882ADC}"/>
              </a:ext>
            </a:extLst>
          </p:cNvPr>
          <p:cNvSpPr/>
          <p:nvPr/>
        </p:nvSpPr>
        <p:spPr>
          <a:xfrm>
            <a:off x="6943943" y="4989490"/>
            <a:ext cx="65974" cy="65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D1BEFBF-FFEC-0AA6-A03E-CC6881ED88D5}"/>
              </a:ext>
            </a:extLst>
          </p:cNvPr>
          <p:cNvSpPr/>
          <p:nvPr/>
        </p:nvSpPr>
        <p:spPr>
          <a:xfrm>
            <a:off x="6576934" y="5177953"/>
            <a:ext cx="417968" cy="133482"/>
          </a:xfrm>
          <a:custGeom>
            <a:avLst/>
            <a:gdLst>
              <a:gd name="connsiteX0" fmla="*/ 0 w 417968"/>
              <a:gd name="connsiteY0" fmla="*/ 53614 h 133482"/>
              <a:gd name="connsiteX1" fmla="*/ 224853 w 417968"/>
              <a:gd name="connsiteY1" fmla="*/ 23634 h 133482"/>
              <a:gd name="connsiteX2" fmla="*/ 344774 w 417968"/>
              <a:gd name="connsiteY2" fmla="*/ 76099 h 133482"/>
              <a:gd name="connsiteX3" fmla="*/ 318541 w 417968"/>
              <a:gd name="connsiteY3" fmla="*/ 38624 h 133482"/>
              <a:gd name="connsiteX4" fmla="*/ 415977 w 417968"/>
              <a:gd name="connsiteY4" fmla="*/ 132313 h 133482"/>
              <a:gd name="connsiteX5" fmla="*/ 385997 w 417968"/>
              <a:gd name="connsiteY5" fmla="*/ 87342 h 133482"/>
              <a:gd name="connsiteX6" fmla="*/ 408482 w 417968"/>
              <a:gd name="connsiteY6" fmla="*/ 31129 h 133482"/>
              <a:gd name="connsiteX7" fmla="*/ 337279 w 417968"/>
              <a:gd name="connsiteY7" fmla="*/ 53614 h 133482"/>
              <a:gd name="connsiteX8" fmla="*/ 191125 w 417968"/>
              <a:gd name="connsiteY8" fmla="*/ 1149 h 133482"/>
              <a:gd name="connsiteX9" fmla="*/ 172387 w 417968"/>
              <a:gd name="connsiteY9" fmla="*/ 16139 h 133482"/>
              <a:gd name="connsiteX10" fmla="*/ 127417 w 417968"/>
              <a:gd name="connsiteY10" fmla="*/ 1149 h 133482"/>
              <a:gd name="connsiteX11" fmla="*/ 224853 w 417968"/>
              <a:gd name="connsiteY11" fmla="*/ 31129 h 133482"/>
              <a:gd name="connsiteX12" fmla="*/ 0 w 417968"/>
              <a:gd name="connsiteY12" fmla="*/ 53614 h 13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7968" h="133482">
                <a:moveTo>
                  <a:pt x="0" y="53614"/>
                </a:moveTo>
                <a:cubicBezTo>
                  <a:pt x="0" y="52365"/>
                  <a:pt x="167391" y="19887"/>
                  <a:pt x="224853" y="23634"/>
                </a:cubicBezTo>
                <a:cubicBezTo>
                  <a:pt x="282315" y="27381"/>
                  <a:pt x="329159" y="73601"/>
                  <a:pt x="344774" y="76099"/>
                </a:cubicBezTo>
                <a:cubicBezTo>
                  <a:pt x="360389" y="78597"/>
                  <a:pt x="306674" y="29255"/>
                  <a:pt x="318541" y="38624"/>
                </a:cubicBezTo>
                <a:cubicBezTo>
                  <a:pt x="330408" y="47993"/>
                  <a:pt x="404734" y="124193"/>
                  <a:pt x="415977" y="132313"/>
                </a:cubicBezTo>
                <a:cubicBezTo>
                  <a:pt x="427220" y="140433"/>
                  <a:pt x="387246" y="104206"/>
                  <a:pt x="385997" y="87342"/>
                </a:cubicBezTo>
                <a:cubicBezTo>
                  <a:pt x="384748" y="70478"/>
                  <a:pt x="416602" y="36750"/>
                  <a:pt x="408482" y="31129"/>
                </a:cubicBezTo>
                <a:cubicBezTo>
                  <a:pt x="400362" y="25508"/>
                  <a:pt x="373505" y="58611"/>
                  <a:pt x="337279" y="53614"/>
                </a:cubicBezTo>
                <a:cubicBezTo>
                  <a:pt x="301053" y="48617"/>
                  <a:pt x="191125" y="1149"/>
                  <a:pt x="191125" y="1149"/>
                </a:cubicBezTo>
                <a:cubicBezTo>
                  <a:pt x="163643" y="-5097"/>
                  <a:pt x="183005" y="16139"/>
                  <a:pt x="172387" y="16139"/>
                </a:cubicBezTo>
                <a:cubicBezTo>
                  <a:pt x="161769" y="16139"/>
                  <a:pt x="118673" y="-1349"/>
                  <a:pt x="127417" y="1149"/>
                </a:cubicBezTo>
                <a:cubicBezTo>
                  <a:pt x="136161" y="3647"/>
                  <a:pt x="241092" y="21760"/>
                  <a:pt x="224853" y="31129"/>
                </a:cubicBezTo>
                <a:cubicBezTo>
                  <a:pt x="208614" y="40498"/>
                  <a:pt x="0" y="54863"/>
                  <a:pt x="0" y="53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0112715C-F6BB-F13D-6C19-0938139A3C0B}"/>
              </a:ext>
            </a:extLst>
          </p:cNvPr>
          <p:cNvSpPr/>
          <p:nvPr/>
        </p:nvSpPr>
        <p:spPr>
          <a:xfrm>
            <a:off x="7180270" y="4931638"/>
            <a:ext cx="109334" cy="274371"/>
          </a:xfrm>
          <a:custGeom>
            <a:avLst/>
            <a:gdLst>
              <a:gd name="connsiteX0" fmla="*/ 19 w 109334"/>
              <a:gd name="connsiteY0" fmla="*/ 126 h 274371"/>
              <a:gd name="connsiteX1" fmla="*/ 86212 w 109334"/>
              <a:gd name="connsiteY1" fmla="*/ 93814 h 274371"/>
              <a:gd name="connsiteX2" fmla="*/ 59979 w 109334"/>
              <a:gd name="connsiteY2" fmla="*/ 176260 h 274371"/>
              <a:gd name="connsiteX3" fmla="*/ 93707 w 109334"/>
              <a:gd name="connsiteY3" fmla="*/ 157523 h 274371"/>
              <a:gd name="connsiteX4" fmla="*/ 22504 w 109334"/>
              <a:gd name="connsiteY4" fmla="*/ 273696 h 274371"/>
              <a:gd name="connsiteX5" fmla="*/ 56232 w 109334"/>
              <a:gd name="connsiteY5" fmla="*/ 202493 h 274371"/>
              <a:gd name="connsiteX6" fmla="*/ 108697 w 109334"/>
              <a:gd name="connsiteY6" fmla="*/ 142532 h 274371"/>
              <a:gd name="connsiteX7" fmla="*/ 78717 w 109334"/>
              <a:gd name="connsiteY7" fmla="*/ 75077 h 274371"/>
              <a:gd name="connsiteX8" fmla="*/ 19 w 109334"/>
              <a:gd name="connsiteY8" fmla="*/ 126 h 27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34" h="274371">
                <a:moveTo>
                  <a:pt x="19" y="126"/>
                </a:moveTo>
                <a:cubicBezTo>
                  <a:pt x="1268" y="3249"/>
                  <a:pt x="76219" y="64458"/>
                  <a:pt x="86212" y="93814"/>
                </a:cubicBezTo>
                <a:cubicBezTo>
                  <a:pt x="96205" y="123170"/>
                  <a:pt x="58730" y="165642"/>
                  <a:pt x="59979" y="176260"/>
                </a:cubicBezTo>
                <a:cubicBezTo>
                  <a:pt x="61228" y="186878"/>
                  <a:pt x="99953" y="141284"/>
                  <a:pt x="93707" y="157523"/>
                </a:cubicBezTo>
                <a:cubicBezTo>
                  <a:pt x="87461" y="173762"/>
                  <a:pt x="28750" y="266201"/>
                  <a:pt x="22504" y="273696"/>
                </a:cubicBezTo>
                <a:cubicBezTo>
                  <a:pt x="16258" y="281191"/>
                  <a:pt x="41867" y="224354"/>
                  <a:pt x="56232" y="202493"/>
                </a:cubicBezTo>
                <a:cubicBezTo>
                  <a:pt x="70597" y="180632"/>
                  <a:pt x="104950" y="163768"/>
                  <a:pt x="108697" y="142532"/>
                </a:cubicBezTo>
                <a:cubicBezTo>
                  <a:pt x="112444" y="121296"/>
                  <a:pt x="99329" y="97562"/>
                  <a:pt x="78717" y="75077"/>
                </a:cubicBezTo>
                <a:cubicBezTo>
                  <a:pt x="58106" y="52592"/>
                  <a:pt x="-1230" y="-2997"/>
                  <a:pt x="19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1C53F551-6811-3F4F-C9C9-7AE453C9E177}"/>
              </a:ext>
            </a:extLst>
          </p:cNvPr>
          <p:cNvSpPr/>
          <p:nvPr/>
        </p:nvSpPr>
        <p:spPr>
          <a:xfrm>
            <a:off x="7179339" y="5092838"/>
            <a:ext cx="223264" cy="251822"/>
          </a:xfrm>
          <a:custGeom>
            <a:avLst/>
            <a:gdLst>
              <a:gd name="connsiteX0" fmla="*/ 109628 w 223264"/>
              <a:gd name="connsiteY0" fmla="*/ 70 h 251822"/>
              <a:gd name="connsiteX1" fmla="*/ 222054 w 223264"/>
              <a:gd name="connsiteY1" fmla="*/ 26303 h 251822"/>
              <a:gd name="connsiteX2" fmla="*/ 169589 w 223264"/>
              <a:gd name="connsiteY2" fmla="*/ 71273 h 251822"/>
              <a:gd name="connsiteX3" fmla="*/ 177084 w 223264"/>
              <a:gd name="connsiteY3" fmla="*/ 161214 h 251822"/>
              <a:gd name="connsiteX4" fmla="*/ 143356 w 223264"/>
              <a:gd name="connsiteY4" fmla="*/ 251155 h 251822"/>
              <a:gd name="connsiteX5" fmla="*/ 173336 w 223264"/>
              <a:gd name="connsiteY5" fmla="*/ 112496 h 251822"/>
              <a:gd name="connsiteX6" fmla="*/ 173336 w 223264"/>
              <a:gd name="connsiteY6" fmla="*/ 60031 h 251822"/>
              <a:gd name="connsiteX7" fmla="*/ 90891 w 223264"/>
              <a:gd name="connsiteY7" fmla="*/ 112496 h 251822"/>
              <a:gd name="connsiteX8" fmla="*/ 60910 w 223264"/>
              <a:gd name="connsiteY8" fmla="*/ 172457 h 251822"/>
              <a:gd name="connsiteX9" fmla="*/ 72153 w 223264"/>
              <a:gd name="connsiteY9" fmla="*/ 112496 h 251822"/>
              <a:gd name="connsiteX10" fmla="*/ 950 w 223264"/>
              <a:gd name="connsiteY10" fmla="*/ 202437 h 251822"/>
              <a:gd name="connsiteX11" fmla="*/ 30930 w 223264"/>
              <a:gd name="connsiteY11" fmla="*/ 142477 h 251822"/>
              <a:gd name="connsiteX12" fmla="*/ 27182 w 223264"/>
              <a:gd name="connsiteY12" fmla="*/ 108749 h 251822"/>
              <a:gd name="connsiteX13" fmla="*/ 195822 w 223264"/>
              <a:gd name="connsiteY13" fmla="*/ 123739 h 251822"/>
              <a:gd name="connsiteX14" fmla="*/ 147104 w 223264"/>
              <a:gd name="connsiteY14" fmla="*/ 41293 h 251822"/>
              <a:gd name="connsiteX15" fmla="*/ 165841 w 223264"/>
              <a:gd name="connsiteY15" fmla="*/ 33798 h 251822"/>
              <a:gd name="connsiteX16" fmla="*/ 109628 w 223264"/>
              <a:gd name="connsiteY16" fmla="*/ 70 h 25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264" h="251822">
                <a:moveTo>
                  <a:pt x="109628" y="70"/>
                </a:moveTo>
                <a:cubicBezTo>
                  <a:pt x="118997" y="-1179"/>
                  <a:pt x="212061" y="14436"/>
                  <a:pt x="222054" y="26303"/>
                </a:cubicBezTo>
                <a:cubicBezTo>
                  <a:pt x="232047" y="38170"/>
                  <a:pt x="177084" y="48788"/>
                  <a:pt x="169589" y="71273"/>
                </a:cubicBezTo>
                <a:cubicBezTo>
                  <a:pt x="162094" y="93758"/>
                  <a:pt x="181456" y="131234"/>
                  <a:pt x="177084" y="161214"/>
                </a:cubicBezTo>
                <a:cubicBezTo>
                  <a:pt x="172712" y="191194"/>
                  <a:pt x="143981" y="259275"/>
                  <a:pt x="143356" y="251155"/>
                </a:cubicBezTo>
                <a:cubicBezTo>
                  <a:pt x="142731" y="243035"/>
                  <a:pt x="168339" y="144350"/>
                  <a:pt x="173336" y="112496"/>
                </a:cubicBezTo>
                <a:cubicBezTo>
                  <a:pt x="178333" y="80642"/>
                  <a:pt x="187077" y="60031"/>
                  <a:pt x="173336" y="60031"/>
                </a:cubicBezTo>
                <a:cubicBezTo>
                  <a:pt x="159595" y="60031"/>
                  <a:pt x="109629" y="93758"/>
                  <a:pt x="90891" y="112496"/>
                </a:cubicBezTo>
                <a:cubicBezTo>
                  <a:pt x="72153" y="131234"/>
                  <a:pt x="64033" y="172457"/>
                  <a:pt x="60910" y="172457"/>
                </a:cubicBezTo>
                <a:cubicBezTo>
                  <a:pt x="57787" y="172457"/>
                  <a:pt x="82146" y="107499"/>
                  <a:pt x="72153" y="112496"/>
                </a:cubicBezTo>
                <a:cubicBezTo>
                  <a:pt x="62160" y="117493"/>
                  <a:pt x="7820" y="197440"/>
                  <a:pt x="950" y="202437"/>
                </a:cubicBezTo>
                <a:cubicBezTo>
                  <a:pt x="-5921" y="207434"/>
                  <a:pt x="26558" y="158092"/>
                  <a:pt x="30930" y="142477"/>
                </a:cubicBezTo>
                <a:cubicBezTo>
                  <a:pt x="35302" y="126862"/>
                  <a:pt x="-300" y="111872"/>
                  <a:pt x="27182" y="108749"/>
                </a:cubicBezTo>
                <a:cubicBezTo>
                  <a:pt x="54664" y="105626"/>
                  <a:pt x="175835" y="134982"/>
                  <a:pt x="195822" y="123739"/>
                </a:cubicBezTo>
                <a:cubicBezTo>
                  <a:pt x="215809" y="112496"/>
                  <a:pt x="147104" y="41293"/>
                  <a:pt x="147104" y="41293"/>
                </a:cubicBezTo>
                <a:cubicBezTo>
                  <a:pt x="142107" y="26303"/>
                  <a:pt x="174585" y="38795"/>
                  <a:pt x="165841" y="33798"/>
                </a:cubicBezTo>
                <a:cubicBezTo>
                  <a:pt x="157097" y="28801"/>
                  <a:pt x="100259" y="1319"/>
                  <a:pt x="109628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FF08E5C0-C8B3-47E5-C4D0-EC9F365B3359}"/>
              </a:ext>
            </a:extLst>
          </p:cNvPr>
          <p:cNvSpPr/>
          <p:nvPr/>
        </p:nvSpPr>
        <p:spPr>
          <a:xfrm>
            <a:off x="6556088" y="4807602"/>
            <a:ext cx="358410" cy="469693"/>
          </a:xfrm>
          <a:custGeom>
            <a:avLst/>
            <a:gdLst>
              <a:gd name="connsiteX0" fmla="*/ 358125 w 358410"/>
              <a:gd name="connsiteY0" fmla="*/ 493 h 469693"/>
              <a:gd name="connsiteX1" fmla="*/ 140768 w 358410"/>
              <a:gd name="connsiteY1" fmla="*/ 139152 h 469693"/>
              <a:gd name="connsiteX2" fmla="*/ 170748 w 358410"/>
              <a:gd name="connsiteY2" fmla="*/ 127909 h 469693"/>
              <a:gd name="connsiteX3" fmla="*/ 103292 w 358410"/>
              <a:gd name="connsiteY3" fmla="*/ 247831 h 469693"/>
              <a:gd name="connsiteX4" fmla="*/ 58322 w 358410"/>
              <a:gd name="connsiteY4" fmla="*/ 319034 h 469693"/>
              <a:gd name="connsiteX5" fmla="*/ 2109 w 358410"/>
              <a:gd name="connsiteY5" fmla="*/ 468936 h 469693"/>
              <a:gd name="connsiteX6" fmla="*/ 24594 w 358410"/>
              <a:gd name="connsiteY6" fmla="*/ 367752 h 469693"/>
              <a:gd name="connsiteX7" fmla="*/ 140768 w 358410"/>
              <a:gd name="connsiteY7" fmla="*/ 165385 h 469693"/>
              <a:gd name="connsiteX8" fmla="*/ 88302 w 358410"/>
              <a:gd name="connsiteY8" fmla="*/ 195365 h 469693"/>
              <a:gd name="connsiteX9" fmla="*/ 358125 w 358410"/>
              <a:gd name="connsiteY9" fmla="*/ 493 h 46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410" h="469693">
                <a:moveTo>
                  <a:pt x="358125" y="493"/>
                </a:moveTo>
                <a:cubicBezTo>
                  <a:pt x="366869" y="-8876"/>
                  <a:pt x="171997" y="117916"/>
                  <a:pt x="140768" y="139152"/>
                </a:cubicBezTo>
                <a:cubicBezTo>
                  <a:pt x="109539" y="160388"/>
                  <a:pt x="176994" y="109796"/>
                  <a:pt x="170748" y="127909"/>
                </a:cubicBezTo>
                <a:cubicBezTo>
                  <a:pt x="164502" y="146022"/>
                  <a:pt x="122030" y="215977"/>
                  <a:pt x="103292" y="247831"/>
                </a:cubicBezTo>
                <a:cubicBezTo>
                  <a:pt x="84554" y="279685"/>
                  <a:pt x="75186" y="282183"/>
                  <a:pt x="58322" y="319034"/>
                </a:cubicBezTo>
                <a:cubicBezTo>
                  <a:pt x="41458" y="355885"/>
                  <a:pt x="7730" y="460816"/>
                  <a:pt x="2109" y="468936"/>
                </a:cubicBezTo>
                <a:cubicBezTo>
                  <a:pt x="-3512" y="477056"/>
                  <a:pt x="1484" y="418344"/>
                  <a:pt x="24594" y="367752"/>
                </a:cubicBezTo>
                <a:cubicBezTo>
                  <a:pt x="47704" y="317160"/>
                  <a:pt x="130150" y="194116"/>
                  <a:pt x="140768" y="165385"/>
                </a:cubicBezTo>
                <a:cubicBezTo>
                  <a:pt x="151386" y="136654"/>
                  <a:pt x="56448" y="228468"/>
                  <a:pt x="88302" y="195365"/>
                </a:cubicBezTo>
                <a:cubicBezTo>
                  <a:pt x="120156" y="162262"/>
                  <a:pt x="349381" y="9862"/>
                  <a:pt x="358125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4BC7618-173A-B181-A49D-7A9132AB1D65}"/>
              </a:ext>
            </a:extLst>
          </p:cNvPr>
          <p:cNvSpPr/>
          <p:nvPr/>
        </p:nvSpPr>
        <p:spPr>
          <a:xfrm>
            <a:off x="6598779" y="4493162"/>
            <a:ext cx="139241" cy="261766"/>
          </a:xfrm>
          <a:custGeom>
            <a:avLst/>
            <a:gdLst>
              <a:gd name="connsiteX0" fmla="*/ 128057 w 139241"/>
              <a:gd name="connsiteY0" fmla="*/ 140 h 261766"/>
              <a:gd name="connsiteX1" fmla="*/ 56854 w 139241"/>
              <a:gd name="connsiteY1" fmla="*/ 90081 h 261766"/>
              <a:gd name="connsiteX2" fmla="*/ 60601 w 139241"/>
              <a:gd name="connsiteY2" fmla="*/ 127556 h 261766"/>
              <a:gd name="connsiteX3" fmla="*/ 23126 w 139241"/>
              <a:gd name="connsiteY3" fmla="*/ 116313 h 261766"/>
              <a:gd name="connsiteX4" fmla="*/ 135552 w 139241"/>
              <a:gd name="connsiteY4" fmla="*/ 258720 h 261766"/>
              <a:gd name="connsiteX5" fmla="*/ 101824 w 139241"/>
              <a:gd name="connsiteY5" fmla="*/ 210002 h 261766"/>
              <a:gd name="connsiteX6" fmla="*/ 641 w 139241"/>
              <a:gd name="connsiteY6" fmla="*/ 165031 h 261766"/>
              <a:gd name="connsiteX7" fmla="*/ 56854 w 139241"/>
              <a:gd name="connsiteY7" fmla="*/ 161284 h 261766"/>
              <a:gd name="connsiteX8" fmla="*/ 19378 w 139241"/>
              <a:gd name="connsiteY8" fmla="*/ 112566 h 261766"/>
              <a:gd name="connsiteX9" fmla="*/ 128057 w 139241"/>
              <a:gd name="connsiteY9" fmla="*/ 140 h 26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241" h="261766">
                <a:moveTo>
                  <a:pt x="128057" y="140"/>
                </a:moveTo>
                <a:cubicBezTo>
                  <a:pt x="134303" y="-3607"/>
                  <a:pt x="68097" y="68845"/>
                  <a:pt x="56854" y="90081"/>
                </a:cubicBezTo>
                <a:cubicBezTo>
                  <a:pt x="45611" y="111317"/>
                  <a:pt x="66222" y="123184"/>
                  <a:pt x="60601" y="127556"/>
                </a:cubicBezTo>
                <a:cubicBezTo>
                  <a:pt x="54980" y="131928"/>
                  <a:pt x="10634" y="94452"/>
                  <a:pt x="23126" y="116313"/>
                </a:cubicBezTo>
                <a:cubicBezTo>
                  <a:pt x="35618" y="138174"/>
                  <a:pt x="122436" y="243105"/>
                  <a:pt x="135552" y="258720"/>
                </a:cubicBezTo>
                <a:cubicBezTo>
                  <a:pt x="148668" y="274335"/>
                  <a:pt x="124309" y="225617"/>
                  <a:pt x="101824" y="210002"/>
                </a:cubicBezTo>
                <a:cubicBezTo>
                  <a:pt x="79339" y="194387"/>
                  <a:pt x="8136" y="173151"/>
                  <a:pt x="641" y="165031"/>
                </a:cubicBezTo>
                <a:cubicBezTo>
                  <a:pt x="-6854" y="156911"/>
                  <a:pt x="53731" y="170028"/>
                  <a:pt x="56854" y="161284"/>
                </a:cubicBezTo>
                <a:cubicBezTo>
                  <a:pt x="59977" y="152540"/>
                  <a:pt x="8135" y="133177"/>
                  <a:pt x="19378" y="112566"/>
                </a:cubicBezTo>
                <a:cubicBezTo>
                  <a:pt x="30621" y="91955"/>
                  <a:pt x="121811" y="3887"/>
                  <a:pt x="128057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99F16DA-D440-070B-1018-F10E13991596}"/>
              </a:ext>
            </a:extLst>
          </p:cNvPr>
          <p:cNvSpPr/>
          <p:nvPr/>
        </p:nvSpPr>
        <p:spPr>
          <a:xfrm>
            <a:off x="6666737" y="4346653"/>
            <a:ext cx="682404" cy="259218"/>
          </a:xfrm>
          <a:custGeom>
            <a:avLst/>
            <a:gdLst>
              <a:gd name="connsiteX0" fmla="*/ 138 w 682404"/>
              <a:gd name="connsiteY0" fmla="*/ 259075 h 259218"/>
              <a:gd name="connsiteX1" fmla="*/ 112565 w 682404"/>
              <a:gd name="connsiteY1" fmla="*/ 195367 h 259218"/>
              <a:gd name="connsiteX2" fmla="*/ 97574 w 682404"/>
              <a:gd name="connsiteY2" fmla="*/ 150396 h 259218"/>
              <a:gd name="connsiteX3" fmla="*/ 228738 w 682404"/>
              <a:gd name="connsiteY3" fmla="*/ 135406 h 259218"/>
              <a:gd name="connsiteX4" fmla="*/ 236233 w 682404"/>
              <a:gd name="connsiteY4" fmla="*/ 109173 h 259218"/>
              <a:gd name="connsiteX5" fmla="*/ 371145 w 682404"/>
              <a:gd name="connsiteY5" fmla="*/ 105426 h 259218"/>
              <a:gd name="connsiteX6" fmla="*/ 243729 w 682404"/>
              <a:gd name="connsiteY6" fmla="*/ 60455 h 259218"/>
              <a:gd name="connsiteX7" fmla="*/ 528542 w 682404"/>
              <a:gd name="connsiteY7" fmla="*/ 52960 h 259218"/>
              <a:gd name="connsiteX8" fmla="*/ 416115 w 682404"/>
              <a:gd name="connsiteY8" fmla="*/ 34222 h 259218"/>
              <a:gd name="connsiteX9" fmla="*/ 595997 w 682404"/>
              <a:gd name="connsiteY9" fmla="*/ 37970 h 259218"/>
              <a:gd name="connsiteX10" fmla="*/ 682191 w 682404"/>
              <a:gd name="connsiteY10" fmla="*/ 495 h 259218"/>
              <a:gd name="connsiteX11" fmla="*/ 622230 w 682404"/>
              <a:gd name="connsiteY11" fmla="*/ 15485 h 259218"/>
              <a:gd name="connsiteX12" fmla="*/ 427358 w 682404"/>
              <a:gd name="connsiteY12" fmla="*/ 56708 h 259218"/>
              <a:gd name="connsiteX13" fmla="*/ 247476 w 682404"/>
              <a:gd name="connsiteY13" fmla="*/ 116668 h 259218"/>
              <a:gd name="connsiteX14" fmla="*/ 138797 w 682404"/>
              <a:gd name="connsiteY14" fmla="*/ 176629 h 259218"/>
              <a:gd name="connsiteX15" fmla="*/ 138 w 682404"/>
              <a:gd name="connsiteY15" fmla="*/ 259075 h 25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404" h="259218">
                <a:moveTo>
                  <a:pt x="138" y="259075"/>
                </a:moveTo>
                <a:cubicBezTo>
                  <a:pt x="-4234" y="262198"/>
                  <a:pt x="96326" y="213480"/>
                  <a:pt x="112565" y="195367"/>
                </a:cubicBezTo>
                <a:cubicBezTo>
                  <a:pt x="128804" y="177254"/>
                  <a:pt x="78212" y="160389"/>
                  <a:pt x="97574" y="150396"/>
                </a:cubicBezTo>
                <a:cubicBezTo>
                  <a:pt x="116936" y="140403"/>
                  <a:pt x="205628" y="142276"/>
                  <a:pt x="228738" y="135406"/>
                </a:cubicBezTo>
                <a:cubicBezTo>
                  <a:pt x="251848" y="128536"/>
                  <a:pt x="212499" y="114170"/>
                  <a:pt x="236233" y="109173"/>
                </a:cubicBezTo>
                <a:cubicBezTo>
                  <a:pt x="259967" y="104176"/>
                  <a:pt x="369896" y="113546"/>
                  <a:pt x="371145" y="105426"/>
                </a:cubicBezTo>
                <a:cubicBezTo>
                  <a:pt x="372394" y="97306"/>
                  <a:pt x="217496" y="69199"/>
                  <a:pt x="243729" y="60455"/>
                </a:cubicBezTo>
                <a:cubicBezTo>
                  <a:pt x="269962" y="51711"/>
                  <a:pt x="499811" y="57332"/>
                  <a:pt x="528542" y="52960"/>
                </a:cubicBezTo>
                <a:cubicBezTo>
                  <a:pt x="557273" y="48588"/>
                  <a:pt x="404873" y="36720"/>
                  <a:pt x="416115" y="34222"/>
                </a:cubicBezTo>
                <a:cubicBezTo>
                  <a:pt x="427357" y="31724"/>
                  <a:pt x="551651" y="43591"/>
                  <a:pt x="595997" y="37970"/>
                </a:cubicBezTo>
                <a:cubicBezTo>
                  <a:pt x="640343" y="32349"/>
                  <a:pt x="677819" y="4242"/>
                  <a:pt x="682191" y="495"/>
                </a:cubicBezTo>
                <a:cubicBezTo>
                  <a:pt x="686563" y="-3252"/>
                  <a:pt x="622230" y="15485"/>
                  <a:pt x="622230" y="15485"/>
                </a:cubicBezTo>
                <a:cubicBezTo>
                  <a:pt x="579758" y="24854"/>
                  <a:pt x="489817" y="39844"/>
                  <a:pt x="427358" y="56708"/>
                </a:cubicBezTo>
                <a:cubicBezTo>
                  <a:pt x="364899" y="73572"/>
                  <a:pt x="295570" y="96681"/>
                  <a:pt x="247476" y="116668"/>
                </a:cubicBezTo>
                <a:cubicBezTo>
                  <a:pt x="199382" y="136655"/>
                  <a:pt x="175648" y="153519"/>
                  <a:pt x="138797" y="176629"/>
                </a:cubicBezTo>
                <a:cubicBezTo>
                  <a:pt x="101946" y="199739"/>
                  <a:pt x="4510" y="255952"/>
                  <a:pt x="138" y="259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7A9796E-6DED-6896-7721-072B97B666D0}"/>
              </a:ext>
            </a:extLst>
          </p:cNvPr>
          <p:cNvSpPr/>
          <p:nvPr/>
        </p:nvSpPr>
        <p:spPr>
          <a:xfrm>
            <a:off x="6684914" y="4565665"/>
            <a:ext cx="252457" cy="220402"/>
          </a:xfrm>
          <a:custGeom>
            <a:avLst/>
            <a:gdLst>
              <a:gd name="connsiteX0" fmla="*/ 56912 w 252457"/>
              <a:gd name="connsiteY0" fmla="*/ 6335 h 220402"/>
              <a:gd name="connsiteX1" fmla="*/ 165591 w 252457"/>
              <a:gd name="connsiteY1" fmla="*/ 13830 h 220402"/>
              <a:gd name="connsiteX2" fmla="*/ 34427 w 252457"/>
              <a:gd name="connsiteY2" fmla="*/ 137499 h 220402"/>
              <a:gd name="connsiteX3" fmla="*/ 71902 w 252457"/>
              <a:gd name="connsiteY3" fmla="*/ 115014 h 220402"/>
              <a:gd name="connsiteX4" fmla="*/ 699 w 252457"/>
              <a:gd name="connsiteY4" fmla="*/ 219945 h 220402"/>
              <a:gd name="connsiteX5" fmla="*/ 49417 w 252457"/>
              <a:gd name="connsiteY5" fmla="*/ 148742 h 220402"/>
              <a:gd name="connsiteX6" fmla="*/ 251784 w 252457"/>
              <a:gd name="connsiteY6" fmla="*/ 43810 h 220402"/>
              <a:gd name="connsiteX7" fmla="*/ 116873 w 252457"/>
              <a:gd name="connsiteY7" fmla="*/ 92528 h 220402"/>
              <a:gd name="connsiteX8" fmla="*/ 173086 w 252457"/>
              <a:gd name="connsiteY8" fmla="*/ 43810 h 220402"/>
              <a:gd name="connsiteX9" fmla="*/ 56912 w 252457"/>
              <a:gd name="connsiteY9" fmla="*/ 6335 h 22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57" h="220402">
                <a:moveTo>
                  <a:pt x="56912" y="6335"/>
                </a:moveTo>
                <a:cubicBezTo>
                  <a:pt x="55663" y="1339"/>
                  <a:pt x="169338" y="-8031"/>
                  <a:pt x="165591" y="13830"/>
                </a:cubicBezTo>
                <a:cubicBezTo>
                  <a:pt x="161844" y="35691"/>
                  <a:pt x="50042" y="120635"/>
                  <a:pt x="34427" y="137499"/>
                </a:cubicBezTo>
                <a:cubicBezTo>
                  <a:pt x="18812" y="154363"/>
                  <a:pt x="77523" y="101273"/>
                  <a:pt x="71902" y="115014"/>
                </a:cubicBezTo>
                <a:cubicBezTo>
                  <a:pt x="66281" y="128755"/>
                  <a:pt x="4446" y="214324"/>
                  <a:pt x="699" y="219945"/>
                </a:cubicBezTo>
                <a:cubicBezTo>
                  <a:pt x="-3049" y="225566"/>
                  <a:pt x="7570" y="178098"/>
                  <a:pt x="49417" y="148742"/>
                </a:cubicBezTo>
                <a:cubicBezTo>
                  <a:pt x="91264" y="119386"/>
                  <a:pt x="240541" y="53179"/>
                  <a:pt x="251784" y="43810"/>
                </a:cubicBezTo>
                <a:cubicBezTo>
                  <a:pt x="263027" y="34441"/>
                  <a:pt x="129989" y="92528"/>
                  <a:pt x="116873" y="92528"/>
                </a:cubicBezTo>
                <a:cubicBezTo>
                  <a:pt x="103757" y="92528"/>
                  <a:pt x="178083" y="57551"/>
                  <a:pt x="173086" y="43810"/>
                </a:cubicBezTo>
                <a:cubicBezTo>
                  <a:pt x="168089" y="30069"/>
                  <a:pt x="58161" y="11331"/>
                  <a:pt x="56912" y="6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E55F99F-CEDF-3624-1577-0791AAC7E0DC}"/>
              </a:ext>
            </a:extLst>
          </p:cNvPr>
          <p:cNvSpPr/>
          <p:nvPr/>
        </p:nvSpPr>
        <p:spPr>
          <a:xfrm>
            <a:off x="6898014" y="4495607"/>
            <a:ext cx="538354" cy="113868"/>
          </a:xfrm>
          <a:custGeom>
            <a:avLst/>
            <a:gdLst>
              <a:gd name="connsiteX0" fmla="*/ 1209 w 538354"/>
              <a:gd name="connsiteY0" fmla="*/ 102626 h 113868"/>
              <a:gd name="connsiteX1" fmla="*/ 166101 w 538354"/>
              <a:gd name="connsiteY1" fmla="*/ 20180 h 113868"/>
              <a:gd name="connsiteX2" fmla="*/ 353478 w 538354"/>
              <a:gd name="connsiteY2" fmla="*/ 27675 h 113868"/>
              <a:gd name="connsiteX3" fmla="*/ 271032 w 538354"/>
              <a:gd name="connsiteY3" fmla="*/ 53908 h 113868"/>
              <a:gd name="connsiteX4" fmla="*/ 121130 w 538354"/>
              <a:gd name="connsiteY4" fmla="*/ 113868 h 113868"/>
              <a:gd name="connsiteX5" fmla="*/ 368468 w 538354"/>
              <a:gd name="connsiteY5" fmla="*/ 16432 h 113868"/>
              <a:gd name="connsiteX6" fmla="*/ 417186 w 538354"/>
              <a:gd name="connsiteY6" fmla="*/ 1442 h 113868"/>
              <a:gd name="connsiteX7" fmla="*/ 537107 w 538354"/>
              <a:gd name="connsiteY7" fmla="*/ 1442 h 113868"/>
              <a:gd name="connsiteX8" fmla="*/ 473399 w 538354"/>
              <a:gd name="connsiteY8" fmla="*/ 8937 h 113868"/>
              <a:gd name="connsiteX9" fmla="*/ 372216 w 538354"/>
              <a:gd name="connsiteY9" fmla="*/ 27675 h 113868"/>
              <a:gd name="connsiteX10" fmla="*/ 274779 w 538354"/>
              <a:gd name="connsiteY10" fmla="*/ 16432 h 113868"/>
              <a:gd name="connsiteX11" fmla="*/ 188586 w 538354"/>
              <a:gd name="connsiteY11" fmla="*/ 5190 h 113868"/>
              <a:gd name="connsiteX12" fmla="*/ 94897 w 538354"/>
              <a:gd name="connsiteY12" fmla="*/ 27675 h 113868"/>
              <a:gd name="connsiteX13" fmla="*/ 1209 w 538354"/>
              <a:gd name="connsiteY13" fmla="*/ 102626 h 11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8354" h="113868">
                <a:moveTo>
                  <a:pt x="1209" y="102626"/>
                </a:moveTo>
                <a:cubicBezTo>
                  <a:pt x="13076" y="101377"/>
                  <a:pt x="107390" y="32672"/>
                  <a:pt x="166101" y="20180"/>
                </a:cubicBezTo>
                <a:cubicBezTo>
                  <a:pt x="224812" y="7688"/>
                  <a:pt x="335990" y="22054"/>
                  <a:pt x="353478" y="27675"/>
                </a:cubicBezTo>
                <a:cubicBezTo>
                  <a:pt x="370967" y="33296"/>
                  <a:pt x="309757" y="39543"/>
                  <a:pt x="271032" y="53908"/>
                </a:cubicBezTo>
                <a:cubicBezTo>
                  <a:pt x="232307" y="68273"/>
                  <a:pt x="121130" y="113868"/>
                  <a:pt x="121130" y="113868"/>
                </a:cubicBezTo>
                <a:lnTo>
                  <a:pt x="368468" y="16432"/>
                </a:lnTo>
                <a:cubicBezTo>
                  <a:pt x="417811" y="-2306"/>
                  <a:pt x="389080" y="3940"/>
                  <a:pt x="417186" y="1442"/>
                </a:cubicBezTo>
                <a:cubicBezTo>
                  <a:pt x="445292" y="-1056"/>
                  <a:pt x="527738" y="193"/>
                  <a:pt x="537107" y="1442"/>
                </a:cubicBezTo>
                <a:cubicBezTo>
                  <a:pt x="546476" y="2691"/>
                  <a:pt x="500881" y="4565"/>
                  <a:pt x="473399" y="8937"/>
                </a:cubicBezTo>
                <a:cubicBezTo>
                  <a:pt x="445917" y="13309"/>
                  <a:pt x="405319" y="26426"/>
                  <a:pt x="372216" y="27675"/>
                </a:cubicBezTo>
                <a:cubicBezTo>
                  <a:pt x="339113" y="28924"/>
                  <a:pt x="274779" y="16432"/>
                  <a:pt x="274779" y="16432"/>
                </a:cubicBezTo>
                <a:cubicBezTo>
                  <a:pt x="244174" y="12684"/>
                  <a:pt x="218566" y="3316"/>
                  <a:pt x="188586" y="5190"/>
                </a:cubicBezTo>
                <a:cubicBezTo>
                  <a:pt x="158606" y="7064"/>
                  <a:pt x="121754" y="13309"/>
                  <a:pt x="94897" y="27675"/>
                </a:cubicBezTo>
                <a:cubicBezTo>
                  <a:pt x="68040" y="42041"/>
                  <a:pt x="-10658" y="103875"/>
                  <a:pt x="1209" y="102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ABAEC80-D5AC-3DCB-8EC9-E4FB3B2524C0}"/>
              </a:ext>
            </a:extLst>
          </p:cNvPr>
          <p:cNvSpPr/>
          <p:nvPr/>
        </p:nvSpPr>
        <p:spPr>
          <a:xfrm>
            <a:off x="6899201" y="4511443"/>
            <a:ext cx="346066" cy="131821"/>
          </a:xfrm>
          <a:custGeom>
            <a:avLst/>
            <a:gdLst>
              <a:gd name="connsiteX0" fmla="*/ 22 w 346066"/>
              <a:gd name="connsiteY0" fmla="*/ 131760 h 131821"/>
              <a:gd name="connsiteX1" fmla="*/ 172409 w 346066"/>
              <a:gd name="connsiteY1" fmla="*/ 38072 h 131821"/>
              <a:gd name="connsiteX2" fmla="*/ 344796 w 346066"/>
              <a:gd name="connsiteY2" fmla="*/ 596 h 131821"/>
              <a:gd name="connsiteX3" fmla="*/ 247360 w 346066"/>
              <a:gd name="connsiteY3" fmla="*/ 15587 h 131821"/>
              <a:gd name="connsiteX4" fmla="*/ 183651 w 346066"/>
              <a:gd name="connsiteY4" fmla="*/ 23082 h 131821"/>
              <a:gd name="connsiteX5" fmla="*/ 22 w 346066"/>
              <a:gd name="connsiteY5" fmla="*/ 131760 h 13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066" h="131821">
                <a:moveTo>
                  <a:pt x="22" y="131760"/>
                </a:moveTo>
                <a:cubicBezTo>
                  <a:pt x="-1852" y="134258"/>
                  <a:pt x="114947" y="59933"/>
                  <a:pt x="172409" y="38072"/>
                </a:cubicBezTo>
                <a:cubicBezTo>
                  <a:pt x="229871" y="16211"/>
                  <a:pt x="332304" y="4343"/>
                  <a:pt x="344796" y="596"/>
                </a:cubicBezTo>
                <a:cubicBezTo>
                  <a:pt x="357288" y="-3151"/>
                  <a:pt x="274217" y="11839"/>
                  <a:pt x="247360" y="15587"/>
                </a:cubicBezTo>
                <a:cubicBezTo>
                  <a:pt x="220503" y="19335"/>
                  <a:pt x="219877" y="3095"/>
                  <a:pt x="183651" y="23082"/>
                </a:cubicBezTo>
                <a:cubicBezTo>
                  <a:pt x="147425" y="43069"/>
                  <a:pt x="1896" y="129262"/>
                  <a:pt x="22" y="131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D30BCEAB-1E0B-E9CE-82D2-514FB094E08E}"/>
              </a:ext>
            </a:extLst>
          </p:cNvPr>
          <p:cNvSpPr/>
          <p:nvPr/>
        </p:nvSpPr>
        <p:spPr>
          <a:xfrm>
            <a:off x="6083373" y="4875312"/>
            <a:ext cx="198589" cy="731482"/>
          </a:xfrm>
          <a:custGeom>
            <a:avLst/>
            <a:gdLst>
              <a:gd name="connsiteX0" fmla="*/ 66342 w 198589"/>
              <a:gd name="connsiteY0" fmla="*/ 239 h 731482"/>
              <a:gd name="connsiteX1" fmla="*/ 58847 w 198589"/>
              <a:gd name="connsiteY1" fmla="*/ 176373 h 731482"/>
              <a:gd name="connsiteX2" fmla="*/ 92575 w 198589"/>
              <a:gd name="connsiteY2" fmla="*/ 389983 h 731482"/>
              <a:gd name="connsiteX3" fmla="*/ 92575 w 198589"/>
              <a:gd name="connsiteY3" fmla="*/ 367498 h 731482"/>
              <a:gd name="connsiteX4" fmla="*/ 193758 w 198589"/>
              <a:gd name="connsiteY4" fmla="*/ 712272 h 731482"/>
              <a:gd name="connsiteX5" fmla="*/ 163778 w 198589"/>
              <a:gd name="connsiteY5" fmla="*/ 633573 h 731482"/>
              <a:gd name="connsiteX6" fmla="*/ 2634 w 198589"/>
              <a:gd name="connsiteY6" fmla="*/ 183868 h 731482"/>
              <a:gd name="connsiteX7" fmla="*/ 62594 w 198589"/>
              <a:gd name="connsiteY7" fmla="*/ 292547 h 731482"/>
              <a:gd name="connsiteX8" fmla="*/ 47604 w 198589"/>
              <a:gd name="connsiteY8" fmla="*/ 213849 h 731482"/>
              <a:gd name="connsiteX9" fmla="*/ 66342 w 198589"/>
              <a:gd name="connsiteY9" fmla="*/ 239 h 73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589" h="731482">
                <a:moveTo>
                  <a:pt x="66342" y="239"/>
                </a:moveTo>
                <a:cubicBezTo>
                  <a:pt x="68216" y="-6007"/>
                  <a:pt x="54475" y="111416"/>
                  <a:pt x="58847" y="176373"/>
                </a:cubicBezTo>
                <a:cubicBezTo>
                  <a:pt x="63219" y="241330"/>
                  <a:pt x="86954" y="358129"/>
                  <a:pt x="92575" y="389983"/>
                </a:cubicBezTo>
                <a:cubicBezTo>
                  <a:pt x="98196" y="421837"/>
                  <a:pt x="75711" y="313783"/>
                  <a:pt x="92575" y="367498"/>
                </a:cubicBezTo>
                <a:cubicBezTo>
                  <a:pt x="109439" y="421213"/>
                  <a:pt x="181891" y="667926"/>
                  <a:pt x="193758" y="712272"/>
                </a:cubicBezTo>
                <a:cubicBezTo>
                  <a:pt x="205625" y="756618"/>
                  <a:pt x="195632" y="721640"/>
                  <a:pt x="163778" y="633573"/>
                </a:cubicBezTo>
                <a:cubicBezTo>
                  <a:pt x="131924" y="545506"/>
                  <a:pt x="19498" y="240706"/>
                  <a:pt x="2634" y="183868"/>
                </a:cubicBezTo>
                <a:cubicBezTo>
                  <a:pt x="-14230" y="127030"/>
                  <a:pt x="55099" y="287550"/>
                  <a:pt x="62594" y="292547"/>
                </a:cubicBezTo>
                <a:cubicBezTo>
                  <a:pt x="70089" y="297544"/>
                  <a:pt x="46979" y="256946"/>
                  <a:pt x="47604" y="213849"/>
                </a:cubicBezTo>
                <a:cubicBezTo>
                  <a:pt x="48229" y="170752"/>
                  <a:pt x="64468" y="6485"/>
                  <a:pt x="66342" y="2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AF4A46EE-7E3C-18C3-CDC2-D43538CFF768}"/>
              </a:ext>
            </a:extLst>
          </p:cNvPr>
          <p:cNvSpPr/>
          <p:nvPr/>
        </p:nvSpPr>
        <p:spPr>
          <a:xfrm>
            <a:off x="6273113" y="4567847"/>
            <a:ext cx="195179" cy="833504"/>
          </a:xfrm>
          <a:custGeom>
            <a:avLst/>
            <a:gdLst>
              <a:gd name="connsiteX0" fmla="*/ 63979 w 195179"/>
              <a:gd name="connsiteY0" fmla="*/ 405 h 833504"/>
              <a:gd name="connsiteX1" fmla="*/ 19008 w 195179"/>
              <a:gd name="connsiteY1" fmla="*/ 135317 h 833504"/>
              <a:gd name="connsiteX2" fmla="*/ 56484 w 195179"/>
              <a:gd name="connsiteY2" fmla="*/ 360169 h 833504"/>
              <a:gd name="connsiteX3" fmla="*/ 37746 w 195179"/>
              <a:gd name="connsiteY3" fmla="*/ 311451 h 833504"/>
              <a:gd name="connsiteX4" fmla="*/ 86464 w 195179"/>
              <a:gd name="connsiteY4" fmla="*/ 525061 h 833504"/>
              <a:gd name="connsiteX5" fmla="*/ 97707 w 195179"/>
              <a:gd name="connsiteY5" fmla="*/ 521314 h 833504"/>
              <a:gd name="connsiteX6" fmla="*/ 150172 w 195179"/>
              <a:gd name="connsiteY6" fmla="*/ 693701 h 833504"/>
              <a:gd name="connsiteX7" fmla="*/ 161415 w 195179"/>
              <a:gd name="connsiteY7" fmla="*/ 832360 h 833504"/>
              <a:gd name="connsiteX8" fmla="*/ 146425 w 195179"/>
              <a:gd name="connsiteY8" fmla="*/ 742419 h 833504"/>
              <a:gd name="connsiteX9" fmla="*/ 195143 w 195179"/>
              <a:gd name="connsiteY9" fmla="*/ 457605 h 833504"/>
              <a:gd name="connsiteX10" fmla="*/ 153920 w 195179"/>
              <a:gd name="connsiteY10" fmla="*/ 667468 h 833504"/>
              <a:gd name="connsiteX11" fmla="*/ 127687 w 195179"/>
              <a:gd name="connsiteY11" fmla="*/ 562537 h 833504"/>
              <a:gd name="connsiteX12" fmla="*/ 271 w 195179"/>
              <a:gd name="connsiteY12" fmla="*/ 176540 h 833504"/>
              <a:gd name="connsiteX13" fmla="*/ 63979 w 195179"/>
              <a:gd name="connsiteY13" fmla="*/ 405 h 83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179" h="833504">
                <a:moveTo>
                  <a:pt x="63979" y="405"/>
                </a:moveTo>
                <a:cubicBezTo>
                  <a:pt x="67102" y="-6465"/>
                  <a:pt x="20257" y="75356"/>
                  <a:pt x="19008" y="135317"/>
                </a:cubicBezTo>
                <a:cubicBezTo>
                  <a:pt x="17759" y="195278"/>
                  <a:pt x="53361" y="330813"/>
                  <a:pt x="56484" y="360169"/>
                </a:cubicBezTo>
                <a:cubicBezTo>
                  <a:pt x="59607" y="389525"/>
                  <a:pt x="32749" y="283969"/>
                  <a:pt x="37746" y="311451"/>
                </a:cubicBezTo>
                <a:cubicBezTo>
                  <a:pt x="42743" y="338933"/>
                  <a:pt x="76471" y="490084"/>
                  <a:pt x="86464" y="525061"/>
                </a:cubicBezTo>
                <a:cubicBezTo>
                  <a:pt x="96458" y="560038"/>
                  <a:pt x="87089" y="493207"/>
                  <a:pt x="97707" y="521314"/>
                </a:cubicBezTo>
                <a:cubicBezTo>
                  <a:pt x="108325" y="549421"/>
                  <a:pt x="139554" y="641860"/>
                  <a:pt x="150172" y="693701"/>
                </a:cubicBezTo>
                <a:cubicBezTo>
                  <a:pt x="160790" y="745542"/>
                  <a:pt x="162039" y="824240"/>
                  <a:pt x="161415" y="832360"/>
                </a:cubicBezTo>
                <a:cubicBezTo>
                  <a:pt x="160791" y="840480"/>
                  <a:pt x="140804" y="804878"/>
                  <a:pt x="146425" y="742419"/>
                </a:cubicBezTo>
                <a:cubicBezTo>
                  <a:pt x="152046" y="679960"/>
                  <a:pt x="193894" y="470097"/>
                  <a:pt x="195143" y="457605"/>
                </a:cubicBezTo>
                <a:cubicBezTo>
                  <a:pt x="196392" y="445113"/>
                  <a:pt x="165163" y="649979"/>
                  <a:pt x="153920" y="667468"/>
                </a:cubicBezTo>
                <a:cubicBezTo>
                  <a:pt x="142677" y="684957"/>
                  <a:pt x="153295" y="644358"/>
                  <a:pt x="127687" y="562537"/>
                </a:cubicBezTo>
                <a:cubicBezTo>
                  <a:pt x="102079" y="480716"/>
                  <a:pt x="5268" y="267730"/>
                  <a:pt x="271" y="176540"/>
                </a:cubicBezTo>
                <a:cubicBezTo>
                  <a:pt x="-4726" y="85350"/>
                  <a:pt x="60856" y="7275"/>
                  <a:pt x="63979" y="40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8F74174-6168-D646-FC18-574D5737EB7C}"/>
              </a:ext>
            </a:extLst>
          </p:cNvPr>
          <p:cNvSpPr/>
          <p:nvPr/>
        </p:nvSpPr>
        <p:spPr>
          <a:xfrm>
            <a:off x="6445755" y="5437399"/>
            <a:ext cx="195756" cy="657073"/>
          </a:xfrm>
          <a:custGeom>
            <a:avLst/>
            <a:gdLst>
              <a:gd name="connsiteX0" fmla="*/ 15 w 195756"/>
              <a:gd name="connsiteY0" fmla="*/ 283 h 657073"/>
              <a:gd name="connsiteX1" fmla="*/ 89956 w 195756"/>
              <a:gd name="connsiteY1" fmla="*/ 292591 h 657073"/>
              <a:gd name="connsiteX2" fmla="*/ 101199 w 195756"/>
              <a:gd name="connsiteY2" fmla="*/ 431250 h 657073"/>
              <a:gd name="connsiteX3" fmla="*/ 101199 w 195756"/>
              <a:gd name="connsiteY3" fmla="*/ 408765 h 657073"/>
              <a:gd name="connsiteX4" fmla="*/ 194888 w 195756"/>
              <a:gd name="connsiteY4" fmla="*/ 652355 h 657073"/>
              <a:gd name="connsiteX5" fmla="*/ 146170 w 195756"/>
              <a:gd name="connsiteY5" fmla="*/ 562414 h 657073"/>
              <a:gd name="connsiteX6" fmla="*/ 116189 w 195756"/>
              <a:gd name="connsiteY6" fmla="*/ 472473 h 657073"/>
              <a:gd name="connsiteX7" fmla="*/ 104947 w 195756"/>
              <a:gd name="connsiteY7" fmla="*/ 146437 h 657073"/>
              <a:gd name="connsiteX8" fmla="*/ 97452 w 195756"/>
              <a:gd name="connsiteY8" fmla="*/ 236378 h 657073"/>
              <a:gd name="connsiteX9" fmla="*/ 15 w 195756"/>
              <a:gd name="connsiteY9" fmla="*/ 283 h 65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756" h="657073">
                <a:moveTo>
                  <a:pt x="15" y="283"/>
                </a:moveTo>
                <a:cubicBezTo>
                  <a:pt x="-1234" y="9652"/>
                  <a:pt x="73092" y="220763"/>
                  <a:pt x="89956" y="292591"/>
                </a:cubicBezTo>
                <a:cubicBezTo>
                  <a:pt x="106820" y="364419"/>
                  <a:pt x="99325" y="411888"/>
                  <a:pt x="101199" y="431250"/>
                </a:cubicBezTo>
                <a:cubicBezTo>
                  <a:pt x="103073" y="450612"/>
                  <a:pt x="85584" y="371914"/>
                  <a:pt x="101199" y="408765"/>
                </a:cubicBezTo>
                <a:cubicBezTo>
                  <a:pt x="116814" y="445616"/>
                  <a:pt x="187393" y="626747"/>
                  <a:pt x="194888" y="652355"/>
                </a:cubicBezTo>
                <a:cubicBezTo>
                  <a:pt x="202383" y="677963"/>
                  <a:pt x="159287" y="592394"/>
                  <a:pt x="146170" y="562414"/>
                </a:cubicBezTo>
                <a:cubicBezTo>
                  <a:pt x="133054" y="532434"/>
                  <a:pt x="123060" y="541803"/>
                  <a:pt x="116189" y="472473"/>
                </a:cubicBezTo>
                <a:cubicBezTo>
                  <a:pt x="109319" y="403144"/>
                  <a:pt x="108070" y="185786"/>
                  <a:pt x="104947" y="146437"/>
                </a:cubicBezTo>
                <a:cubicBezTo>
                  <a:pt x="101824" y="107088"/>
                  <a:pt x="118063" y="256365"/>
                  <a:pt x="97452" y="236378"/>
                </a:cubicBezTo>
                <a:cubicBezTo>
                  <a:pt x="76841" y="216391"/>
                  <a:pt x="1264" y="-9086"/>
                  <a:pt x="15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428765E-F572-DB79-F197-960899706876}"/>
              </a:ext>
            </a:extLst>
          </p:cNvPr>
          <p:cNvSpPr/>
          <p:nvPr/>
        </p:nvSpPr>
        <p:spPr>
          <a:xfrm>
            <a:off x="6340793" y="5489673"/>
            <a:ext cx="200658" cy="760780"/>
          </a:xfrm>
          <a:custGeom>
            <a:avLst/>
            <a:gdLst>
              <a:gd name="connsiteX0" fmla="*/ 46 w 200658"/>
              <a:gd name="connsiteY0" fmla="*/ 475 h 760780"/>
              <a:gd name="connsiteX1" fmla="*/ 22532 w 200658"/>
              <a:gd name="connsiteY1" fmla="*/ 371481 h 760780"/>
              <a:gd name="connsiteX2" fmla="*/ 104977 w 200658"/>
              <a:gd name="connsiteY2" fmla="*/ 581343 h 760780"/>
              <a:gd name="connsiteX3" fmla="*/ 74997 w 200658"/>
              <a:gd name="connsiteY3" fmla="*/ 540120 h 760780"/>
              <a:gd name="connsiteX4" fmla="*/ 198666 w 200658"/>
              <a:gd name="connsiteY4" fmla="*/ 757478 h 760780"/>
              <a:gd name="connsiteX5" fmla="*/ 142453 w 200658"/>
              <a:gd name="connsiteY5" fmla="*/ 656294 h 760780"/>
              <a:gd name="connsiteX6" fmla="*/ 26279 w 200658"/>
              <a:gd name="connsiteY6" fmla="*/ 453927 h 760780"/>
              <a:gd name="connsiteX7" fmla="*/ 46 w 200658"/>
              <a:gd name="connsiteY7" fmla="*/ 475 h 76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658" h="760780">
                <a:moveTo>
                  <a:pt x="46" y="475"/>
                </a:moveTo>
                <a:cubicBezTo>
                  <a:pt x="-578" y="-13266"/>
                  <a:pt x="5044" y="274670"/>
                  <a:pt x="22532" y="371481"/>
                </a:cubicBezTo>
                <a:cubicBezTo>
                  <a:pt x="40020" y="468292"/>
                  <a:pt x="96233" y="553237"/>
                  <a:pt x="104977" y="581343"/>
                </a:cubicBezTo>
                <a:cubicBezTo>
                  <a:pt x="113721" y="609449"/>
                  <a:pt x="59382" y="510764"/>
                  <a:pt x="74997" y="540120"/>
                </a:cubicBezTo>
                <a:cubicBezTo>
                  <a:pt x="90612" y="569476"/>
                  <a:pt x="187423" y="738116"/>
                  <a:pt x="198666" y="757478"/>
                </a:cubicBezTo>
                <a:cubicBezTo>
                  <a:pt x="209909" y="776840"/>
                  <a:pt x="171184" y="706886"/>
                  <a:pt x="142453" y="656294"/>
                </a:cubicBezTo>
                <a:cubicBezTo>
                  <a:pt x="113722" y="605702"/>
                  <a:pt x="48764" y="558858"/>
                  <a:pt x="26279" y="453927"/>
                </a:cubicBezTo>
                <a:cubicBezTo>
                  <a:pt x="3794" y="348996"/>
                  <a:pt x="670" y="14216"/>
                  <a:pt x="46" y="4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D9D79E7-9678-25D2-C984-CF897D914913}"/>
              </a:ext>
            </a:extLst>
          </p:cNvPr>
          <p:cNvSpPr/>
          <p:nvPr/>
        </p:nvSpPr>
        <p:spPr>
          <a:xfrm>
            <a:off x="6188029" y="5748467"/>
            <a:ext cx="103391" cy="400554"/>
          </a:xfrm>
          <a:custGeom>
            <a:avLst/>
            <a:gdLst>
              <a:gd name="connsiteX0" fmla="*/ 74112 w 103391"/>
              <a:gd name="connsiteY0" fmla="*/ 261 h 400554"/>
              <a:gd name="connsiteX1" fmla="*/ 47879 w 103391"/>
              <a:gd name="connsiteY1" fmla="*/ 180143 h 400554"/>
              <a:gd name="connsiteX2" fmla="*/ 96597 w 103391"/>
              <a:gd name="connsiteY2" fmla="*/ 386258 h 400554"/>
              <a:gd name="connsiteX3" fmla="*/ 92850 w 103391"/>
              <a:gd name="connsiteY3" fmla="*/ 363772 h 400554"/>
              <a:gd name="connsiteX4" fmla="*/ 2909 w 103391"/>
              <a:gd name="connsiteY4" fmla="*/ 210123 h 400554"/>
              <a:gd name="connsiteX5" fmla="*/ 21646 w 103391"/>
              <a:gd name="connsiteY5" fmla="*/ 255094 h 400554"/>
              <a:gd name="connsiteX6" fmla="*/ 17899 w 103391"/>
              <a:gd name="connsiteY6" fmla="*/ 142667 h 400554"/>
              <a:gd name="connsiteX7" fmla="*/ 74112 w 103391"/>
              <a:gd name="connsiteY7" fmla="*/ 261 h 4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91" h="400554">
                <a:moveTo>
                  <a:pt x="74112" y="261"/>
                </a:moveTo>
                <a:cubicBezTo>
                  <a:pt x="79109" y="6507"/>
                  <a:pt x="44131" y="115810"/>
                  <a:pt x="47879" y="180143"/>
                </a:cubicBezTo>
                <a:cubicBezTo>
                  <a:pt x="51626" y="244476"/>
                  <a:pt x="96597" y="386258"/>
                  <a:pt x="96597" y="386258"/>
                </a:cubicBezTo>
                <a:cubicBezTo>
                  <a:pt x="104092" y="416863"/>
                  <a:pt x="108465" y="393128"/>
                  <a:pt x="92850" y="363772"/>
                </a:cubicBezTo>
                <a:cubicBezTo>
                  <a:pt x="77235" y="334416"/>
                  <a:pt x="14776" y="228236"/>
                  <a:pt x="2909" y="210123"/>
                </a:cubicBezTo>
                <a:cubicBezTo>
                  <a:pt x="-8958" y="192010"/>
                  <a:pt x="19148" y="266337"/>
                  <a:pt x="21646" y="255094"/>
                </a:cubicBezTo>
                <a:cubicBezTo>
                  <a:pt x="24144" y="243851"/>
                  <a:pt x="6656" y="183890"/>
                  <a:pt x="17899" y="142667"/>
                </a:cubicBezTo>
                <a:cubicBezTo>
                  <a:pt x="29142" y="101444"/>
                  <a:pt x="69115" y="-5985"/>
                  <a:pt x="7411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E84F2236-C2CF-3CA5-1A1D-87ED7364628F}"/>
              </a:ext>
            </a:extLst>
          </p:cNvPr>
          <p:cNvSpPr/>
          <p:nvPr/>
        </p:nvSpPr>
        <p:spPr>
          <a:xfrm>
            <a:off x="6657845" y="6063201"/>
            <a:ext cx="84561" cy="371768"/>
          </a:xfrm>
          <a:custGeom>
            <a:avLst/>
            <a:gdLst>
              <a:gd name="connsiteX0" fmla="*/ 42758 w 84561"/>
              <a:gd name="connsiteY0" fmla="*/ 320 h 371768"/>
              <a:gd name="connsiteX1" fmla="*/ 76486 w 84561"/>
              <a:gd name="connsiteY1" fmla="*/ 142727 h 371768"/>
              <a:gd name="connsiteX2" fmla="*/ 54001 w 84561"/>
              <a:gd name="connsiteY2" fmla="*/ 262648 h 371768"/>
              <a:gd name="connsiteX3" fmla="*/ 1535 w 84561"/>
              <a:gd name="connsiteY3" fmla="*/ 371327 h 371768"/>
              <a:gd name="connsiteX4" fmla="*/ 20273 w 84561"/>
              <a:gd name="connsiteY4" fmla="*/ 296376 h 371768"/>
              <a:gd name="connsiteX5" fmla="*/ 83981 w 84561"/>
              <a:gd name="connsiteY5" fmla="*/ 183950 h 371768"/>
              <a:gd name="connsiteX6" fmla="*/ 42758 w 84561"/>
              <a:gd name="connsiteY6" fmla="*/ 320 h 37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61" h="371768">
                <a:moveTo>
                  <a:pt x="42758" y="320"/>
                </a:moveTo>
                <a:cubicBezTo>
                  <a:pt x="41509" y="-6550"/>
                  <a:pt x="74612" y="99006"/>
                  <a:pt x="76486" y="142727"/>
                </a:cubicBezTo>
                <a:cubicBezTo>
                  <a:pt x="78360" y="186448"/>
                  <a:pt x="66493" y="224548"/>
                  <a:pt x="54001" y="262648"/>
                </a:cubicBezTo>
                <a:cubicBezTo>
                  <a:pt x="41509" y="300748"/>
                  <a:pt x="7156" y="365706"/>
                  <a:pt x="1535" y="371327"/>
                </a:cubicBezTo>
                <a:cubicBezTo>
                  <a:pt x="-4086" y="376948"/>
                  <a:pt x="6532" y="327605"/>
                  <a:pt x="20273" y="296376"/>
                </a:cubicBezTo>
                <a:cubicBezTo>
                  <a:pt x="34014" y="265147"/>
                  <a:pt x="77735" y="228296"/>
                  <a:pt x="83981" y="183950"/>
                </a:cubicBezTo>
                <a:cubicBezTo>
                  <a:pt x="90227" y="139604"/>
                  <a:pt x="44007" y="7190"/>
                  <a:pt x="42758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0892D834-0F62-7F31-398E-1ED810FD6BCA}"/>
              </a:ext>
            </a:extLst>
          </p:cNvPr>
          <p:cNvSpPr/>
          <p:nvPr/>
        </p:nvSpPr>
        <p:spPr>
          <a:xfrm>
            <a:off x="6549815" y="6104600"/>
            <a:ext cx="118077" cy="184015"/>
          </a:xfrm>
          <a:custGeom>
            <a:avLst/>
            <a:gdLst>
              <a:gd name="connsiteX0" fmla="*/ 887 w 118077"/>
              <a:gd name="connsiteY0" fmla="*/ 183774 h 184015"/>
              <a:gd name="connsiteX1" fmla="*/ 42110 w 118077"/>
              <a:gd name="connsiteY1" fmla="*/ 116318 h 184015"/>
              <a:gd name="connsiteX2" fmla="*/ 117060 w 118077"/>
              <a:gd name="connsiteY2" fmla="*/ 144 h 184015"/>
              <a:gd name="connsiteX3" fmla="*/ 79585 w 118077"/>
              <a:gd name="connsiteY3" fmla="*/ 93833 h 184015"/>
              <a:gd name="connsiteX4" fmla="*/ 887 w 118077"/>
              <a:gd name="connsiteY4" fmla="*/ 183774 h 18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77" h="184015">
                <a:moveTo>
                  <a:pt x="887" y="183774"/>
                </a:moveTo>
                <a:cubicBezTo>
                  <a:pt x="-5359" y="187521"/>
                  <a:pt x="22748" y="146923"/>
                  <a:pt x="42110" y="116318"/>
                </a:cubicBezTo>
                <a:cubicBezTo>
                  <a:pt x="61472" y="85713"/>
                  <a:pt x="110814" y="3891"/>
                  <a:pt x="117060" y="144"/>
                </a:cubicBezTo>
                <a:cubicBezTo>
                  <a:pt x="123306" y="-3603"/>
                  <a:pt x="99572" y="66351"/>
                  <a:pt x="79585" y="93833"/>
                </a:cubicBezTo>
                <a:cubicBezTo>
                  <a:pt x="59598" y="121315"/>
                  <a:pt x="7133" y="180027"/>
                  <a:pt x="887" y="183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59278BD-51B7-4BF2-48A5-1ADE1103D469}"/>
              </a:ext>
            </a:extLst>
          </p:cNvPr>
          <p:cNvSpPr/>
          <p:nvPr/>
        </p:nvSpPr>
        <p:spPr>
          <a:xfrm>
            <a:off x="6321568" y="6304158"/>
            <a:ext cx="352751" cy="96756"/>
          </a:xfrm>
          <a:custGeom>
            <a:avLst/>
            <a:gdLst>
              <a:gd name="connsiteX0" fmla="*/ 534 w 352751"/>
              <a:gd name="connsiteY0" fmla="*/ 96642 h 96756"/>
              <a:gd name="connsiteX1" fmla="*/ 150435 w 352751"/>
              <a:gd name="connsiteY1" fmla="*/ 25439 h 96756"/>
              <a:gd name="connsiteX2" fmla="*/ 349055 w 352751"/>
              <a:gd name="connsiteY2" fmla="*/ 21691 h 96756"/>
              <a:gd name="connsiteX3" fmla="*/ 274104 w 352751"/>
              <a:gd name="connsiteY3" fmla="*/ 6701 h 96756"/>
              <a:gd name="connsiteX4" fmla="*/ 202901 w 352751"/>
              <a:gd name="connsiteY4" fmla="*/ 6701 h 96756"/>
              <a:gd name="connsiteX5" fmla="*/ 534 w 352751"/>
              <a:gd name="connsiteY5" fmla="*/ 96642 h 9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751" h="96756">
                <a:moveTo>
                  <a:pt x="534" y="96642"/>
                </a:moveTo>
                <a:cubicBezTo>
                  <a:pt x="-8210" y="99765"/>
                  <a:pt x="92348" y="37931"/>
                  <a:pt x="150435" y="25439"/>
                </a:cubicBezTo>
                <a:cubicBezTo>
                  <a:pt x="208522" y="12947"/>
                  <a:pt x="328444" y="24814"/>
                  <a:pt x="349055" y="21691"/>
                </a:cubicBezTo>
                <a:cubicBezTo>
                  <a:pt x="369666" y="18568"/>
                  <a:pt x="298463" y="9199"/>
                  <a:pt x="274104" y="6701"/>
                </a:cubicBezTo>
                <a:cubicBezTo>
                  <a:pt x="249745" y="4203"/>
                  <a:pt x="242875" y="-7040"/>
                  <a:pt x="202901" y="6701"/>
                </a:cubicBezTo>
                <a:cubicBezTo>
                  <a:pt x="162927" y="20442"/>
                  <a:pt x="9278" y="93519"/>
                  <a:pt x="534" y="96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E8A73CB-6698-1DCB-592D-18753B7FB1C5}"/>
              </a:ext>
            </a:extLst>
          </p:cNvPr>
          <p:cNvSpPr/>
          <p:nvPr/>
        </p:nvSpPr>
        <p:spPr>
          <a:xfrm>
            <a:off x="6325616" y="6400800"/>
            <a:ext cx="354095" cy="89974"/>
          </a:xfrm>
          <a:custGeom>
            <a:avLst/>
            <a:gdLst>
              <a:gd name="connsiteX0" fmla="*/ 233 w 354095"/>
              <a:gd name="connsiteY0" fmla="*/ 52466 h 89974"/>
              <a:gd name="connsiteX1" fmla="*/ 183863 w 354095"/>
              <a:gd name="connsiteY1" fmla="*/ 89941 h 89974"/>
              <a:gd name="connsiteX2" fmla="*/ 352502 w 354095"/>
              <a:gd name="connsiteY2" fmla="*/ 44970 h 89974"/>
              <a:gd name="connsiteX3" fmla="*/ 262561 w 354095"/>
              <a:gd name="connsiteY3" fmla="*/ 67456 h 89974"/>
              <a:gd name="connsiteX4" fmla="*/ 161377 w 354095"/>
              <a:gd name="connsiteY4" fmla="*/ 63708 h 89974"/>
              <a:gd name="connsiteX5" fmla="*/ 37709 w 354095"/>
              <a:gd name="connsiteY5" fmla="*/ 0 h 89974"/>
              <a:gd name="connsiteX6" fmla="*/ 142640 w 354095"/>
              <a:gd name="connsiteY6" fmla="*/ 63708 h 89974"/>
              <a:gd name="connsiteX7" fmla="*/ 233 w 354095"/>
              <a:gd name="connsiteY7" fmla="*/ 52466 h 8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095" h="89974">
                <a:moveTo>
                  <a:pt x="233" y="52466"/>
                </a:moveTo>
                <a:cubicBezTo>
                  <a:pt x="7103" y="56838"/>
                  <a:pt x="125152" y="91190"/>
                  <a:pt x="183863" y="89941"/>
                </a:cubicBezTo>
                <a:cubicBezTo>
                  <a:pt x="242575" y="88692"/>
                  <a:pt x="339386" y="48717"/>
                  <a:pt x="352502" y="44970"/>
                </a:cubicBezTo>
                <a:cubicBezTo>
                  <a:pt x="365618" y="41222"/>
                  <a:pt x="294415" y="64333"/>
                  <a:pt x="262561" y="67456"/>
                </a:cubicBezTo>
                <a:cubicBezTo>
                  <a:pt x="230707" y="70579"/>
                  <a:pt x="198852" y="74951"/>
                  <a:pt x="161377" y="63708"/>
                </a:cubicBezTo>
                <a:cubicBezTo>
                  <a:pt x="123902" y="52465"/>
                  <a:pt x="40832" y="0"/>
                  <a:pt x="37709" y="0"/>
                </a:cubicBezTo>
                <a:cubicBezTo>
                  <a:pt x="34586" y="0"/>
                  <a:pt x="145139" y="54339"/>
                  <a:pt x="142640" y="63708"/>
                </a:cubicBezTo>
                <a:cubicBezTo>
                  <a:pt x="140142" y="73077"/>
                  <a:pt x="-6637" y="48094"/>
                  <a:pt x="233" y="5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E8A67B2-00CF-F1A5-5DAA-75E5214264F3}"/>
              </a:ext>
            </a:extLst>
          </p:cNvPr>
          <p:cNvSpPr/>
          <p:nvPr/>
        </p:nvSpPr>
        <p:spPr>
          <a:xfrm>
            <a:off x="5830807" y="6209675"/>
            <a:ext cx="162835" cy="383604"/>
          </a:xfrm>
          <a:custGeom>
            <a:avLst/>
            <a:gdLst>
              <a:gd name="connsiteX0" fmla="*/ 60327 w 162835"/>
              <a:gd name="connsiteY0" fmla="*/ 0 h 383604"/>
              <a:gd name="connsiteX1" fmla="*/ 30347 w 162835"/>
              <a:gd name="connsiteY1" fmla="*/ 164892 h 383604"/>
              <a:gd name="connsiteX2" fmla="*/ 71570 w 162835"/>
              <a:gd name="connsiteY2" fmla="*/ 266076 h 383604"/>
              <a:gd name="connsiteX3" fmla="*/ 45337 w 162835"/>
              <a:gd name="connsiteY3" fmla="*/ 194873 h 383604"/>
              <a:gd name="connsiteX4" fmla="*/ 161511 w 162835"/>
              <a:gd name="connsiteY4" fmla="*/ 382250 h 383604"/>
              <a:gd name="connsiteX5" fmla="*/ 101550 w 162835"/>
              <a:gd name="connsiteY5" fmla="*/ 273571 h 383604"/>
              <a:gd name="connsiteX6" fmla="*/ 367 w 162835"/>
              <a:gd name="connsiteY6" fmla="*/ 164892 h 383604"/>
              <a:gd name="connsiteX7" fmla="*/ 60327 w 162835"/>
              <a:gd name="connsiteY7" fmla="*/ 0 h 3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835" h="383604">
                <a:moveTo>
                  <a:pt x="60327" y="0"/>
                </a:moveTo>
                <a:cubicBezTo>
                  <a:pt x="65324" y="0"/>
                  <a:pt x="28473" y="120546"/>
                  <a:pt x="30347" y="164892"/>
                </a:cubicBezTo>
                <a:cubicBezTo>
                  <a:pt x="32221" y="209238"/>
                  <a:pt x="69072" y="261079"/>
                  <a:pt x="71570" y="266076"/>
                </a:cubicBezTo>
                <a:cubicBezTo>
                  <a:pt x="74068" y="271073"/>
                  <a:pt x="30347" y="175511"/>
                  <a:pt x="45337" y="194873"/>
                </a:cubicBezTo>
                <a:cubicBezTo>
                  <a:pt x="60327" y="214235"/>
                  <a:pt x="152142" y="369134"/>
                  <a:pt x="161511" y="382250"/>
                </a:cubicBezTo>
                <a:cubicBezTo>
                  <a:pt x="170880" y="395366"/>
                  <a:pt x="128407" y="309797"/>
                  <a:pt x="101550" y="273571"/>
                </a:cubicBezTo>
                <a:cubicBezTo>
                  <a:pt x="74693" y="237345"/>
                  <a:pt x="5988" y="209238"/>
                  <a:pt x="367" y="164892"/>
                </a:cubicBezTo>
                <a:cubicBezTo>
                  <a:pt x="-5254" y="120546"/>
                  <a:pt x="55330" y="0"/>
                  <a:pt x="603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93F29A7-C25F-0A79-FBB6-53C60969F344}"/>
              </a:ext>
            </a:extLst>
          </p:cNvPr>
          <p:cNvSpPr/>
          <p:nvPr/>
        </p:nvSpPr>
        <p:spPr>
          <a:xfrm>
            <a:off x="5973573" y="6241765"/>
            <a:ext cx="348538" cy="193334"/>
          </a:xfrm>
          <a:custGeom>
            <a:avLst/>
            <a:gdLst>
              <a:gd name="connsiteX0" fmla="*/ 277325 w 348538"/>
              <a:gd name="connsiteY0" fmla="*/ 1638 h 193334"/>
              <a:gd name="connsiteX1" fmla="*/ 326043 w 348538"/>
              <a:gd name="connsiteY1" fmla="*/ 54104 h 193334"/>
              <a:gd name="connsiteX2" fmla="*/ 288568 w 348538"/>
              <a:gd name="connsiteY2" fmla="*/ 117812 h 193334"/>
              <a:gd name="connsiteX3" fmla="*/ 329791 w 348538"/>
              <a:gd name="connsiteY3" fmla="*/ 174025 h 193334"/>
              <a:gd name="connsiteX4" fmla="*/ 213617 w 348538"/>
              <a:gd name="connsiteY4" fmla="*/ 166530 h 193334"/>
              <a:gd name="connsiteX5" fmla="*/ 7 w 348538"/>
              <a:gd name="connsiteY5" fmla="*/ 185268 h 193334"/>
              <a:gd name="connsiteX6" fmla="*/ 221112 w 348538"/>
              <a:gd name="connsiteY6" fmla="*/ 192763 h 193334"/>
              <a:gd name="connsiteX7" fmla="*/ 348529 w 348538"/>
              <a:gd name="connsiteY7" fmla="*/ 189015 h 193334"/>
              <a:gd name="connsiteX8" fmla="*/ 228607 w 348538"/>
              <a:gd name="connsiteY8" fmla="*/ 159035 h 193334"/>
              <a:gd name="connsiteX9" fmla="*/ 326043 w 348538"/>
              <a:gd name="connsiteY9" fmla="*/ 117812 h 193334"/>
              <a:gd name="connsiteX10" fmla="*/ 277325 w 348538"/>
              <a:gd name="connsiteY10" fmla="*/ 1638 h 19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538" h="193334">
                <a:moveTo>
                  <a:pt x="277325" y="1638"/>
                </a:moveTo>
                <a:cubicBezTo>
                  <a:pt x="277325" y="-8980"/>
                  <a:pt x="324169" y="34742"/>
                  <a:pt x="326043" y="54104"/>
                </a:cubicBezTo>
                <a:cubicBezTo>
                  <a:pt x="327917" y="73466"/>
                  <a:pt x="287943" y="97825"/>
                  <a:pt x="288568" y="117812"/>
                </a:cubicBezTo>
                <a:cubicBezTo>
                  <a:pt x="289193" y="137799"/>
                  <a:pt x="342283" y="165905"/>
                  <a:pt x="329791" y="174025"/>
                </a:cubicBezTo>
                <a:cubicBezTo>
                  <a:pt x="317299" y="182145"/>
                  <a:pt x="268581" y="164656"/>
                  <a:pt x="213617" y="166530"/>
                </a:cubicBezTo>
                <a:cubicBezTo>
                  <a:pt x="158653" y="168404"/>
                  <a:pt x="-1242" y="180896"/>
                  <a:pt x="7" y="185268"/>
                </a:cubicBezTo>
                <a:cubicBezTo>
                  <a:pt x="1256" y="189640"/>
                  <a:pt x="163025" y="192139"/>
                  <a:pt x="221112" y="192763"/>
                </a:cubicBezTo>
                <a:cubicBezTo>
                  <a:pt x="279199" y="193388"/>
                  <a:pt x="347280" y="194636"/>
                  <a:pt x="348529" y="189015"/>
                </a:cubicBezTo>
                <a:cubicBezTo>
                  <a:pt x="349778" y="183394"/>
                  <a:pt x="232355" y="170902"/>
                  <a:pt x="228607" y="159035"/>
                </a:cubicBezTo>
                <a:cubicBezTo>
                  <a:pt x="224859" y="147168"/>
                  <a:pt x="316049" y="139673"/>
                  <a:pt x="326043" y="117812"/>
                </a:cubicBezTo>
                <a:cubicBezTo>
                  <a:pt x="336037" y="95951"/>
                  <a:pt x="277325" y="12256"/>
                  <a:pt x="277325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A2EC443-B701-8C24-A732-2A7B3E8CF546}"/>
              </a:ext>
            </a:extLst>
          </p:cNvPr>
          <p:cNvSpPr/>
          <p:nvPr/>
        </p:nvSpPr>
        <p:spPr>
          <a:xfrm>
            <a:off x="6741428" y="6130961"/>
            <a:ext cx="108139" cy="277419"/>
          </a:xfrm>
          <a:custGeom>
            <a:avLst/>
            <a:gdLst>
              <a:gd name="connsiteX0" fmla="*/ 398 w 108139"/>
              <a:gd name="connsiteY0" fmla="*/ 153665 h 277419"/>
              <a:gd name="connsiteX1" fmla="*/ 86592 w 108139"/>
              <a:gd name="connsiteY1" fmla="*/ 209878 h 277419"/>
              <a:gd name="connsiteX2" fmla="*/ 105329 w 108139"/>
              <a:gd name="connsiteY2" fmla="*/ 277334 h 277419"/>
              <a:gd name="connsiteX3" fmla="*/ 101582 w 108139"/>
              <a:gd name="connsiteY3" fmla="*/ 221121 h 277419"/>
              <a:gd name="connsiteX4" fmla="*/ 45369 w 108139"/>
              <a:gd name="connsiteY4" fmla="*/ 104947 h 277419"/>
              <a:gd name="connsiteX5" fmla="*/ 22883 w 108139"/>
              <a:gd name="connsiteY5" fmla="*/ 16 h 277419"/>
              <a:gd name="connsiteX6" fmla="*/ 34126 w 108139"/>
              <a:gd name="connsiteY6" fmla="*/ 97452 h 277419"/>
              <a:gd name="connsiteX7" fmla="*/ 52864 w 108139"/>
              <a:gd name="connsiteY7" fmla="*/ 164908 h 277419"/>
              <a:gd name="connsiteX8" fmla="*/ 398 w 108139"/>
              <a:gd name="connsiteY8" fmla="*/ 153665 h 27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139" h="277419">
                <a:moveTo>
                  <a:pt x="398" y="153665"/>
                </a:moveTo>
                <a:cubicBezTo>
                  <a:pt x="6019" y="161160"/>
                  <a:pt x="69104" y="189267"/>
                  <a:pt x="86592" y="209878"/>
                </a:cubicBezTo>
                <a:cubicBezTo>
                  <a:pt x="104081" y="230490"/>
                  <a:pt x="102831" y="275460"/>
                  <a:pt x="105329" y="277334"/>
                </a:cubicBezTo>
                <a:cubicBezTo>
                  <a:pt x="107827" y="279208"/>
                  <a:pt x="111575" y="249852"/>
                  <a:pt x="101582" y="221121"/>
                </a:cubicBezTo>
                <a:cubicBezTo>
                  <a:pt x="91589" y="192390"/>
                  <a:pt x="58485" y="141798"/>
                  <a:pt x="45369" y="104947"/>
                </a:cubicBezTo>
                <a:cubicBezTo>
                  <a:pt x="32253" y="68096"/>
                  <a:pt x="24757" y="1265"/>
                  <a:pt x="22883" y="16"/>
                </a:cubicBezTo>
                <a:cubicBezTo>
                  <a:pt x="21009" y="-1233"/>
                  <a:pt x="29129" y="69970"/>
                  <a:pt x="34126" y="97452"/>
                </a:cubicBezTo>
                <a:cubicBezTo>
                  <a:pt x="39123" y="124934"/>
                  <a:pt x="55362" y="153665"/>
                  <a:pt x="52864" y="164908"/>
                </a:cubicBezTo>
                <a:cubicBezTo>
                  <a:pt x="50366" y="176151"/>
                  <a:pt x="-5223" y="146170"/>
                  <a:pt x="398" y="1536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DCFCD84E-94A4-5CC0-8358-39BD467DF947}"/>
              </a:ext>
            </a:extLst>
          </p:cNvPr>
          <p:cNvSpPr/>
          <p:nvPr/>
        </p:nvSpPr>
        <p:spPr>
          <a:xfrm>
            <a:off x="5928605" y="6264958"/>
            <a:ext cx="142454" cy="308505"/>
          </a:xfrm>
          <a:custGeom>
            <a:avLst/>
            <a:gdLst>
              <a:gd name="connsiteX0" fmla="*/ 142411 w 142454"/>
              <a:gd name="connsiteY0" fmla="*/ 931 h 308505"/>
              <a:gd name="connsiteX1" fmla="*/ 78703 w 142454"/>
              <a:gd name="connsiteY1" fmla="*/ 83376 h 308505"/>
              <a:gd name="connsiteX2" fmla="*/ 108684 w 142454"/>
              <a:gd name="connsiteY2" fmla="*/ 169570 h 308505"/>
              <a:gd name="connsiteX3" fmla="*/ 56218 w 142454"/>
              <a:gd name="connsiteY3" fmla="*/ 218288 h 308505"/>
              <a:gd name="connsiteX4" fmla="*/ 82451 w 142454"/>
              <a:gd name="connsiteY4" fmla="*/ 308229 h 308505"/>
              <a:gd name="connsiteX5" fmla="*/ 59965 w 142454"/>
              <a:gd name="connsiteY5" fmla="*/ 244521 h 308505"/>
              <a:gd name="connsiteX6" fmla="*/ 89946 w 142454"/>
              <a:gd name="connsiteY6" fmla="*/ 192055 h 308505"/>
              <a:gd name="connsiteX7" fmla="*/ 63713 w 142454"/>
              <a:gd name="connsiteY7" fmla="*/ 150832 h 308505"/>
              <a:gd name="connsiteX8" fmla="*/ 5 w 142454"/>
              <a:gd name="connsiteY8" fmla="*/ 4678 h 308505"/>
              <a:gd name="connsiteX9" fmla="*/ 67461 w 142454"/>
              <a:gd name="connsiteY9" fmla="*/ 139590 h 308505"/>
              <a:gd name="connsiteX10" fmla="*/ 142411 w 142454"/>
              <a:gd name="connsiteY10" fmla="*/ 931 h 30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454" h="308505">
                <a:moveTo>
                  <a:pt x="142411" y="931"/>
                </a:moveTo>
                <a:cubicBezTo>
                  <a:pt x="144285" y="-8438"/>
                  <a:pt x="84324" y="55270"/>
                  <a:pt x="78703" y="83376"/>
                </a:cubicBezTo>
                <a:cubicBezTo>
                  <a:pt x="73082" y="111483"/>
                  <a:pt x="112431" y="147085"/>
                  <a:pt x="108684" y="169570"/>
                </a:cubicBezTo>
                <a:cubicBezTo>
                  <a:pt x="104937" y="192055"/>
                  <a:pt x="60590" y="195178"/>
                  <a:pt x="56218" y="218288"/>
                </a:cubicBezTo>
                <a:cubicBezTo>
                  <a:pt x="51846" y="241398"/>
                  <a:pt x="81826" y="303857"/>
                  <a:pt x="82451" y="308229"/>
                </a:cubicBezTo>
                <a:cubicBezTo>
                  <a:pt x="83075" y="312601"/>
                  <a:pt x="58716" y="263883"/>
                  <a:pt x="59965" y="244521"/>
                </a:cubicBezTo>
                <a:cubicBezTo>
                  <a:pt x="61214" y="225159"/>
                  <a:pt x="89321" y="207670"/>
                  <a:pt x="89946" y="192055"/>
                </a:cubicBezTo>
                <a:cubicBezTo>
                  <a:pt x="90571" y="176440"/>
                  <a:pt x="78703" y="182062"/>
                  <a:pt x="63713" y="150832"/>
                </a:cubicBezTo>
                <a:cubicBezTo>
                  <a:pt x="48723" y="119602"/>
                  <a:pt x="-620" y="6552"/>
                  <a:pt x="5" y="4678"/>
                </a:cubicBezTo>
                <a:cubicBezTo>
                  <a:pt x="630" y="2804"/>
                  <a:pt x="40604" y="138341"/>
                  <a:pt x="67461" y="139590"/>
                </a:cubicBezTo>
                <a:cubicBezTo>
                  <a:pt x="94318" y="140839"/>
                  <a:pt x="140537" y="10300"/>
                  <a:pt x="142411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C5206E0-7917-6098-0FD7-C0EE401ACBC6}"/>
              </a:ext>
            </a:extLst>
          </p:cNvPr>
          <p:cNvSpPr/>
          <p:nvPr/>
        </p:nvSpPr>
        <p:spPr>
          <a:xfrm>
            <a:off x="6137055" y="5909480"/>
            <a:ext cx="120785" cy="317000"/>
          </a:xfrm>
          <a:custGeom>
            <a:avLst/>
            <a:gdLst>
              <a:gd name="connsiteX0" fmla="*/ 23902 w 120785"/>
              <a:gd name="connsiteY0" fmla="*/ 392 h 317000"/>
              <a:gd name="connsiteX1" fmla="*/ 8912 w 120785"/>
              <a:gd name="connsiteY1" fmla="*/ 146546 h 317000"/>
              <a:gd name="connsiteX2" fmla="*/ 117591 w 120785"/>
              <a:gd name="connsiteY2" fmla="*/ 311438 h 317000"/>
              <a:gd name="connsiteX3" fmla="*/ 83863 w 120785"/>
              <a:gd name="connsiteY3" fmla="*/ 270215 h 317000"/>
              <a:gd name="connsiteX4" fmla="*/ 1417 w 120785"/>
              <a:gd name="connsiteY4" fmla="*/ 191517 h 317000"/>
              <a:gd name="connsiteX5" fmla="*/ 23902 w 120785"/>
              <a:gd name="connsiteY5" fmla="*/ 392 h 31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85" h="317000">
                <a:moveTo>
                  <a:pt x="23902" y="392"/>
                </a:moveTo>
                <a:cubicBezTo>
                  <a:pt x="25151" y="-7103"/>
                  <a:pt x="-6703" y="94705"/>
                  <a:pt x="8912" y="146546"/>
                </a:cubicBezTo>
                <a:cubicBezTo>
                  <a:pt x="24527" y="198387"/>
                  <a:pt x="105099" y="290827"/>
                  <a:pt x="117591" y="311438"/>
                </a:cubicBezTo>
                <a:cubicBezTo>
                  <a:pt x="130083" y="332050"/>
                  <a:pt x="103225" y="290202"/>
                  <a:pt x="83863" y="270215"/>
                </a:cubicBezTo>
                <a:cubicBezTo>
                  <a:pt x="64501" y="250228"/>
                  <a:pt x="9537" y="232115"/>
                  <a:pt x="1417" y="191517"/>
                </a:cubicBezTo>
                <a:cubicBezTo>
                  <a:pt x="-6703" y="150919"/>
                  <a:pt x="22653" y="7887"/>
                  <a:pt x="23902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B8EA7D7-E410-4204-352A-B9F680E24C3C}"/>
              </a:ext>
            </a:extLst>
          </p:cNvPr>
          <p:cNvSpPr/>
          <p:nvPr/>
        </p:nvSpPr>
        <p:spPr>
          <a:xfrm>
            <a:off x="5913599" y="6100935"/>
            <a:ext cx="229632" cy="83254"/>
          </a:xfrm>
          <a:custGeom>
            <a:avLst/>
            <a:gdLst>
              <a:gd name="connsiteX0" fmla="*/ 21 w 229632"/>
              <a:gd name="connsiteY0" fmla="*/ 71265 h 83254"/>
              <a:gd name="connsiteX1" fmla="*/ 89962 w 229632"/>
              <a:gd name="connsiteY1" fmla="*/ 22547 h 83254"/>
              <a:gd name="connsiteX2" fmla="*/ 228621 w 229632"/>
              <a:gd name="connsiteY2" fmla="*/ 82508 h 83254"/>
              <a:gd name="connsiteX3" fmla="*/ 149922 w 229632"/>
              <a:gd name="connsiteY3" fmla="*/ 52527 h 83254"/>
              <a:gd name="connsiteX4" fmla="*/ 97457 w 229632"/>
              <a:gd name="connsiteY4" fmla="*/ 62 h 83254"/>
              <a:gd name="connsiteX5" fmla="*/ 21 w 229632"/>
              <a:gd name="connsiteY5" fmla="*/ 71265 h 8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32" h="83254">
                <a:moveTo>
                  <a:pt x="21" y="71265"/>
                </a:moveTo>
                <a:cubicBezTo>
                  <a:pt x="-1228" y="75012"/>
                  <a:pt x="51862" y="20673"/>
                  <a:pt x="89962" y="22547"/>
                </a:cubicBezTo>
                <a:cubicBezTo>
                  <a:pt x="128062" y="24421"/>
                  <a:pt x="218628" y="77511"/>
                  <a:pt x="228621" y="82508"/>
                </a:cubicBezTo>
                <a:cubicBezTo>
                  <a:pt x="238614" y="87505"/>
                  <a:pt x="171783" y="66268"/>
                  <a:pt x="149922" y="52527"/>
                </a:cubicBezTo>
                <a:cubicBezTo>
                  <a:pt x="128061" y="38786"/>
                  <a:pt x="116819" y="-1812"/>
                  <a:pt x="97457" y="62"/>
                </a:cubicBezTo>
                <a:cubicBezTo>
                  <a:pt x="78095" y="1936"/>
                  <a:pt x="1270" y="67518"/>
                  <a:pt x="21" y="71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32FDFB4-5769-0BF7-8794-793DD78D50F2}"/>
              </a:ext>
            </a:extLst>
          </p:cNvPr>
          <p:cNvSpPr/>
          <p:nvPr/>
        </p:nvSpPr>
        <p:spPr>
          <a:xfrm>
            <a:off x="6640307" y="5932296"/>
            <a:ext cx="60810" cy="180054"/>
          </a:xfrm>
          <a:custGeom>
            <a:avLst/>
            <a:gdLst>
              <a:gd name="connsiteX0" fmla="*/ 336 w 60810"/>
              <a:gd name="connsiteY0" fmla="*/ 61 h 180054"/>
              <a:gd name="connsiteX1" fmla="*/ 26568 w 60810"/>
              <a:gd name="connsiteY1" fmla="*/ 101245 h 180054"/>
              <a:gd name="connsiteX2" fmla="*/ 60296 w 60810"/>
              <a:gd name="connsiteY2" fmla="*/ 179943 h 180054"/>
              <a:gd name="connsiteX3" fmla="*/ 45306 w 60810"/>
              <a:gd name="connsiteY3" fmla="*/ 116235 h 180054"/>
              <a:gd name="connsiteX4" fmla="*/ 336 w 60810"/>
              <a:gd name="connsiteY4" fmla="*/ 61 h 1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10" h="180054">
                <a:moveTo>
                  <a:pt x="336" y="61"/>
                </a:moveTo>
                <a:cubicBezTo>
                  <a:pt x="-2787" y="-2437"/>
                  <a:pt x="16575" y="71265"/>
                  <a:pt x="26568" y="101245"/>
                </a:cubicBezTo>
                <a:cubicBezTo>
                  <a:pt x="36561" y="131225"/>
                  <a:pt x="57173" y="177445"/>
                  <a:pt x="60296" y="179943"/>
                </a:cubicBezTo>
                <a:cubicBezTo>
                  <a:pt x="63419" y="182441"/>
                  <a:pt x="51552" y="142468"/>
                  <a:pt x="45306" y="116235"/>
                </a:cubicBezTo>
                <a:cubicBezTo>
                  <a:pt x="39060" y="90002"/>
                  <a:pt x="3459" y="2559"/>
                  <a:pt x="33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EC439A4-A23B-18C2-58D8-D528FAD12006}"/>
              </a:ext>
            </a:extLst>
          </p:cNvPr>
          <p:cNvSpPr/>
          <p:nvPr/>
        </p:nvSpPr>
        <p:spPr>
          <a:xfrm>
            <a:off x="6426750" y="6363831"/>
            <a:ext cx="210650" cy="40812"/>
          </a:xfrm>
          <a:custGeom>
            <a:avLst/>
            <a:gdLst>
              <a:gd name="connsiteX0" fmla="*/ 283 w 210650"/>
              <a:gd name="connsiteY0" fmla="*/ 40717 h 40812"/>
              <a:gd name="connsiteX1" fmla="*/ 108961 w 210650"/>
              <a:gd name="connsiteY1" fmla="*/ 3241 h 40812"/>
              <a:gd name="connsiteX2" fmla="*/ 210145 w 210650"/>
              <a:gd name="connsiteY2" fmla="*/ 3241 h 40812"/>
              <a:gd name="connsiteX3" fmla="*/ 142689 w 210650"/>
              <a:gd name="connsiteY3" fmla="*/ 14484 h 40812"/>
              <a:gd name="connsiteX4" fmla="*/ 283 w 210650"/>
              <a:gd name="connsiteY4" fmla="*/ 40717 h 4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50" h="40812">
                <a:moveTo>
                  <a:pt x="283" y="40717"/>
                </a:moveTo>
                <a:cubicBezTo>
                  <a:pt x="-5338" y="38843"/>
                  <a:pt x="73984" y="9487"/>
                  <a:pt x="108961" y="3241"/>
                </a:cubicBezTo>
                <a:cubicBezTo>
                  <a:pt x="143938" y="-3005"/>
                  <a:pt x="204524" y="1367"/>
                  <a:pt x="210145" y="3241"/>
                </a:cubicBezTo>
                <a:cubicBezTo>
                  <a:pt x="215766" y="5115"/>
                  <a:pt x="173294" y="12610"/>
                  <a:pt x="142689" y="14484"/>
                </a:cubicBezTo>
                <a:cubicBezTo>
                  <a:pt x="112084" y="16358"/>
                  <a:pt x="5904" y="42591"/>
                  <a:pt x="283" y="4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63D196F-8253-DAE0-90B6-DAF198631777}"/>
              </a:ext>
            </a:extLst>
          </p:cNvPr>
          <p:cNvSpPr/>
          <p:nvPr/>
        </p:nvSpPr>
        <p:spPr>
          <a:xfrm>
            <a:off x="6013167" y="5002967"/>
            <a:ext cx="217518" cy="833575"/>
          </a:xfrm>
          <a:custGeom>
            <a:avLst/>
            <a:gdLst>
              <a:gd name="connsiteX0" fmla="*/ 61597 w 217518"/>
              <a:gd name="connsiteY0" fmla="*/ 0 h 833575"/>
              <a:gd name="connsiteX1" fmla="*/ 20374 w 217518"/>
              <a:gd name="connsiteY1" fmla="*/ 187377 h 833575"/>
              <a:gd name="connsiteX2" fmla="*/ 12879 w 217518"/>
              <a:gd name="connsiteY2" fmla="*/ 183630 h 833575"/>
              <a:gd name="connsiteX3" fmla="*/ 192761 w 217518"/>
              <a:gd name="connsiteY3" fmla="*/ 539646 h 833575"/>
              <a:gd name="connsiteX4" fmla="*/ 204003 w 217518"/>
              <a:gd name="connsiteY4" fmla="*/ 607102 h 833575"/>
              <a:gd name="connsiteX5" fmla="*/ 80335 w 217518"/>
              <a:gd name="connsiteY5" fmla="*/ 831954 h 833575"/>
              <a:gd name="connsiteX6" fmla="*/ 162781 w 217518"/>
              <a:gd name="connsiteY6" fmla="*/ 700790 h 833575"/>
              <a:gd name="connsiteX7" fmla="*/ 181518 w 217518"/>
              <a:gd name="connsiteY7" fmla="*/ 558384 h 833575"/>
              <a:gd name="connsiteX8" fmla="*/ 162781 w 217518"/>
              <a:gd name="connsiteY8" fmla="*/ 453453 h 833575"/>
              <a:gd name="connsiteX9" fmla="*/ 1636 w 217518"/>
              <a:gd name="connsiteY9" fmla="*/ 187377 h 833575"/>
              <a:gd name="connsiteX10" fmla="*/ 61597 w 217518"/>
              <a:gd name="connsiteY10" fmla="*/ 0 h 8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518" h="833575">
                <a:moveTo>
                  <a:pt x="61597" y="0"/>
                </a:moveTo>
                <a:cubicBezTo>
                  <a:pt x="64720" y="0"/>
                  <a:pt x="28494" y="156772"/>
                  <a:pt x="20374" y="187377"/>
                </a:cubicBezTo>
                <a:cubicBezTo>
                  <a:pt x="12254" y="217982"/>
                  <a:pt x="-15852" y="124919"/>
                  <a:pt x="12879" y="183630"/>
                </a:cubicBezTo>
                <a:cubicBezTo>
                  <a:pt x="41610" y="242341"/>
                  <a:pt x="160907" y="469067"/>
                  <a:pt x="192761" y="539646"/>
                </a:cubicBezTo>
                <a:cubicBezTo>
                  <a:pt x="224615" y="610225"/>
                  <a:pt x="222741" y="558384"/>
                  <a:pt x="204003" y="607102"/>
                </a:cubicBezTo>
                <a:cubicBezTo>
                  <a:pt x="185265" y="655820"/>
                  <a:pt x="87205" y="816339"/>
                  <a:pt x="80335" y="831954"/>
                </a:cubicBezTo>
                <a:cubicBezTo>
                  <a:pt x="73465" y="847569"/>
                  <a:pt x="145917" y="746385"/>
                  <a:pt x="162781" y="700790"/>
                </a:cubicBezTo>
                <a:cubicBezTo>
                  <a:pt x="179645" y="655195"/>
                  <a:pt x="181518" y="599607"/>
                  <a:pt x="181518" y="558384"/>
                </a:cubicBezTo>
                <a:cubicBezTo>
                  <a:pt x="181518" y="517161"/>
                  <a:pt x="192761" y="515287"/>
                  <a:pt x="162781" y="453453"/>
                </a:cubicBezTo>
                <a:cubicBezTo>
                  <a:pt x="132801" y="391619"/>
                  <a:pt x="14752" y="261079"/>
                  <a:pt x="1636" y="187377"/>
                </a:cubicBezTo>
                <a:cubicBezTo>
                  <a:pt x="-11481" y="113675"/>
                  <a:pt x="58474" y="0"/>
                  <a:pt x="6159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F7C7AF8-41AB-65D2-AF01-173CE39EBADD}"/>
              </a:ext>
            </a:extLst>
          </p:cNvPr>
          <p:cNvSpPr/>
          <p:nvPr/>
        </p:nvSpPr>
        <p:spPr>
          <a:xfrm>
            <a:off x="6481823" y="6766043"/>
            <a:ext cx="58873" cy="136485"/>
          </a:xfrm>
          <a:custGeom>
            <a:avLst/>
            <a:gdLst>
              <a:gd name="connsiteX0" fmla="*/ 0 w 58873"/>
              <a:gd name="connsiteY0" fmla="*/ 1289 h 136485"/>
              <a:gd name="connsiteX1" fmla="*/ 54015 w 58873"/>
              <a:gd name="connsiteY1" fmla="*/ 117035 h 136485"/>
              <a:gd name="connsiteX2" fmla="*/ 54015 w 58873"/>
              <a:gd name="connsiteY2" fmla="*/ 136327 h 136485"/>
              <a:gd name="connsiteX3" fmla="*/ 54015 w 58873"/>
              <a:gd name="connsiteY3" fmla="*/ 59162 h 136485"/>
              <a:gd name="connsiteX4" fmla="*/ 0 w 58873"/>
              <a:gd name="connsiteY4" fmla="*/ 1289 h 13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3" h="136485">
                <a:moveTo>
                  <a:pt x="0" y="1289"/>
                </a:moveTo>
                <a:cubicBezTo>
                  <a:pt x="0" y="10934"/>
                  <a:pt x="54015" y="117035"/>
                  <a:pt x="54015" y="117035"/>
                </a:cubicBezTo>
                <a:cubicBezTo>
                  <a:pt x="63017" y="139541"/>
                  <a:pt x="54015" y="136327"/>
                  <a:pt x="54015" y="136327"/>
                </a:cubicBezTo>
                <a:cubicBezTo>
                  <a:pt x="54015" y="126682"/>
                  <a:pt x="64947" y="79739"/>
                  <a:pt x="54015" y="59162"/>
                </a:cubicBezTo>
                <a:cubicBezTo>
                  <a:pt x="43083" y="38585"/>
                  <a:pt x="0" y="-8356"/>
                  <a:pt x="0" y="12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75CB429-06F7-408E-EA88-48127063DEF6}"/>
              </a:ext>
            </a:extLst>
          </p:cNvPr>
          <p:cNvSpPr/>
          <p:nvPr/>
        </p:nvSpPr>
        <p:spPr>
          <a:xfrm>
            <a:off x="6232396" y="6697824"/>
            <a:ext cx="176738" cy="222412"/>
          </a:xfrm>
          <a:custGeom>
            <a:avLst/>
            <a:gdLst>
              <a:gd name="connsiteX0" fmla="*/ 118247 w 176738"/>
              <a:gd name="connsiteY0" fmla="*/ 60 h 222412"/>
              <a:gd name="connsiteX1" fmla="*/ 52657 w 176738"/>
              <a:gd name="connsiteY1" fmla="*/ 108090 h 222412"/>
              <a:gd name="connsiteX2" fmla="*/ 71948 w 176738"/>
              <a:gd name="connsiteY2" fmla="*/ 181396 h 222412"/>
              <a:gd name="connsiteX3" fmla="*/ 2500 w 176738"/>
              <a:gd name="connsiteY3" fmla="*/ 185254 h 222412"/>
              <a:gd name="connsiteX4" fmla="*/ 176120 w 176738"/>
              <a:gd name="connsiteY4" fmla="*/ 219979 h 222412"/>
              <a:gd name="connsiteX5" fmla="*/ 60374 w 176738"/>
              <a:gd name="connsiteY5" fmla="*/ 212262 h 222412"/>
              <a:gd name="connsiteX6" fmla="*/ 60374 w 176738"/>
              <a:gd name="connsiteY6" fmla="*/ 154389 h 222412"/>
              <a:gd name="connsiteX7" fmla="*/ 33366 w 176738"/>
              <a:gd name="connsiteY7" fmla="*/ 123523 h 222412"/>
              <a:gd name="connsiteX8" fmla="*/ 118247 w 176738"/>
              <a:gd name="connsiteY8" fmla="*/ 60 h 22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38" h="222412">
                <a:moveTo>
                  <a:pt x="118247" y="60"/>
                </a:moveTo>
                <a:cubicBezTo>
                  <a:pt x="121462" y="-2512"/>
                  <a:pt x="60373" y="77867"/>
                  <a:pt x="52657" y="108090"/>
                </a:cubicBezTo>
                <a:cubicBezTo>
                  <a:pt x="44940" y="138313"/>
                  <a:pt x="80307" y="168535"/>
                  <a:pt x="71948" y="181396"/>
                </a:cubicBezTo>
                <a:cubicBezTo>
                  <a:pt x="63589" y="194257"/>
                  <a:pt x="-14862" y="178824"/>
                  <a:pt x="2500" y="185254"/>
                </a:cubicBezTo>
                <a:cubicBezTo>
                  <a:pt x="19862" y="191684"/>
                  <a:pt x="166474" y="215478"/>
                  <a:pt x="176120" y="219979"/>
                </a:cubicBezTo>
                <a:cubicBezTo>
                  <a:pt x="185766" y="224480"/>
                  <a:pt x="79665" y="223194"/>
                  <a:pt x="60374" y="212262"/>
                </a:cubicBezTo>
                <a:cubicBezTo>
                  <a:pt x="41083" y="201330"/>
                  <a:pt x="64875" y="169179"/>
                  <a:pt x="60374" y="154389"/>
                </a:cubicBezTo>
                <a:cubicBezTo>
                  <a:pt x="55873" y="139599"/>
                  <a:pt x="21791" y="144100"/>
                  <a:pt x="33366" y="123523"/>
                </a:cubicBezTo>
                <a:cubicBezTo>
                  <a:pt x="44941" y="102946"/>
                  <a:pt x="115032" y="2632"/>
                  <a:pt x="118247" y="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A498AC3C-15D8-D486-EBAC-80DAB3367289}"/>
              </a:ext>
            </a:extLst>
          </p:cNvPr>
          <p:cNvSpPr/>
          <p:nvPr/>
        </p:nvSpPr>
        <p:spPr>
          <a:xfrm>
            <a:off x="6605058" y="6709458"/>
            <a:ext cx="35030" cy="182624"/>
          </a:xfrm>
          <a:custGeom>
            <a:avLst/>
            <a:gdLst>
              <a:gd name="connsiteX0" fmla="*/ 228 w 35030"/>
              <a:gd name="connsiteY0" fmla="*/ 0 h 182624"/>
              <a:gd name="connsiteX1" fmla="*/ 19519 w 35030"/>
              <a:gd name="connsiteY1" fmla="*/ 100314 h 182624"/>
              <a:gd name="connsiteX2" fmla="*/ 11803 w 35030"/>
              <a:gd name="connsiteY2" fmla="*/ 146613 h 182624"/>
              <a:gd name="connsiteX3" fmla="*/ 4086 w 35030"/>
              <a:gd name="connsiteY3" fmla="*/ 181337 h 182624"/>
              <a:gd name="connsiteX4" fmla="*/ 34952 w 35030"/>
              <a:gd name="connsiteY4" fmla="*/ 100314 h 182624"/>
              <a:gd name="connsiteX5" fmla="*/ 228 w 35030"/>
              <a:gd name="connsiteY5" fmla="*/ 0 h 1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0" h="182624">
                <a:moveTo>
                  <a:pt x="228" y="0"/>
                </a:moveTo>
                <a:cubicBezTo>
                  <a:pt x="-2344" y="0"/>
                  <a:pt x="17590" y="75879"/>
                  <a:pt x="19519" y="100314"/>
                </a:cubicBezTo>
                <a:cubicBezTo>
                  <a:pt x="21448" y="124749"/>
                  <a:pt x="14375" y="133109"/>
                  <a:pt x="11803" y="146613"/>
                </a:cubicBezTo>
                <a:cubicBezTo>
                  <a:pt x="9231" y="160117"/>
                  <a:pt x="228" y="189053"/>
                  <a:pt x="4086" y="181337"/>
                </a:cubicBezTo>
                <a:cubicBezTo>
                  <a:pt x="7944" y="173621"/>
                  <a:pt x="33023" y="124749"/>
                  <a:pt x="34952" y="100314"/>
                </a:cubicBezTo>
                <a:cubicBezTo>
                  <a:pt x="36881" y="75879"/>
                  <a:pt x="2800" y="0"/>
                  <a:pt x="228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20D37733-03A0-B96F-38F2-29AF697098C1}"/>
              </a:ext>
            </a:extLst>
          </p:cNvPr>
          <p:cNvSpPr/>
          <p:nvPr/>
        </p:nvSpPr>
        <p:spPr>
          <a:xfrm>
            <a:off x="6106415" y="6693961"/>
            <a:ext cx="159938" cy="255144"/>
          </a:xfrm>
          <a:custGeom>
            <a:avLst/>
            <a:gdLst>
              <a:gd name="connsiteX0" fmla="*/ 113048 w 159938"/>
              <a:gd name="connsiteY0" fmla="*/ 64 h 255144"/>
              <a:gd name="connsiteX1" fmla="*/ 55175 w 159938"/>
              <a:gd name="connsiteY1" fmla="*/ 154393 h 255144"/>
              <a:gd name="connsiteX2" fmla="*/ 86041 w 159938"/>
              <a:gd name="connsiteY2" fmla="*/ 200692 h 255144"/>
              <a:gd name="connsiteX3" fmla="*/ 1160 w 159938"/>
              <a:gd name="connsiteY3" fmla="*/ 196834 h 255144"/>
              <a:gd name="connsiteX4" fmla="*/ 159347 w 159938"/>
              <a:gd name="connsiteY4" fmla="*/ 254707 h 255144"/>
              <a:gd name="connsiteX5" fmla="*/ 55175 w 159938"/>
              <a:gd name="connsiteY5" fmla="*/ 219983 h 255144"/>
              <a:gd name="connsiteX6" fmla="*/ 59033 w 159938"/>
              <a:gd name="connsiteY6" fmla="*/ 158252 h 255144"/>
              <a:gd name="connsiteX7" fmla="*/ 43600 w 159938"/>
              <a:gd name="connsiteY7" fmla="*/ 135102 h 255144"/>
              <a:gd name="connsiteX8" fmla="*/ 113048 w 159938"/>
              <a:gd name="connsiteY8" fmla="*/ 64 h 25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938" h="255144">
                <a:moveTo>
                  <a:pt x="113048" y="64"/>
                </a:moveTo>
                <a:cubicBezTo>
                  <a:pt x="114977" y="3279"/>
                  <a:pt x="59676" y="120955"/>
                  <a:pt x="55175" y="154393"/>
                </a:cubicBezTo>
                <a:cubicBezTo>
                  <a:pt x="50674" y="187831"/>
                  <a:pt x="95043" y="193619"/>
                  <a:pt x="86041" y="200692"/>
                </a:cubicBezTo>
                <a:cubicBezTo>
                  <a:pt x="77039" y="207765"/>
                  <a:pt x="-11058" y="187832"/>
                  <a:pt x="1160" y="196834"/>
                </a:cubicBezTo>
                <a:cubicBezTo>
                  <a:pt x="13378" y="205836"/>
                  <a:pt x="150345" y="250849"/>
                  <a:pt x="159347" y="254707"/>
                </a:cubicBezTo>
                <a:cubicBezTo>
                  <a:pt x="168350" y="258565"/>
                  <a:pt x="71894" y="236059"/>
                  <a:pt x="55175" y="219983"/>
                </a:cubicBezTo>
                <a:cubicBezTo>
                  <a:pt x="38456" y="203907"/>
                  <a:pt x="60962" y="172399"/>
                  <a:pt x="59033" y="158252"/>
                </a:cubicBezTo>
                <a:cubicBezTo>
                  <a:pt x="57104" y="144105"/>
                  <a:pt x="37170" y="156322"/>
                  <a:pt x="43600" y="135102"/>
                </a:cubicBezTo>
                <a:cubicBezTo>
                  <a:pt x="50030" y="113882"/>
                  <a:pt x="111119" y="-3151"/>
                  <a:pt x="113048" y="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441606C4-9F81-7960-23CB-568DF6003B05}"/>
              </a:ext>
            </a:extLst>
          </p:cNvPr>
          <p:cNvSpPr/>
          <p:nvPr/>
        </p:nvSpPr>
        <p:spPr>
          <a:xfrm>
            <a:off x="6427808" y="6597273"/>
            <a:ext cx="209099" cy="158488"/>
          </a:xfrm>
          <a:custGeom>
            <a:avLst/>
            <a:gdLst>
              <a:gd name="connsiteX0" fmla="*/ 0 w 209099"/>
              <a:gd name="connsiteY0" fmla="*/ 158484 h 158488"/>
              <a:gd name="connsiteX1" fmla="*/ 65589 w 209099"/>
              <a:gd name="connsiteY1" fmla="*/ 65886 h 158488"/>
              <a:gd name="connsiteX2" fmla="*/ 208344 w 209099"/>
              <a:gd name="connsiteY2" fmla="*/ 297 h 158488"/>
              <a:gd name="connsiteX3" fmla="*/ 119605 w 209099"/>
              <a:gd name="connsiteY3" fmla="*/ 42737 h 158488"/>
              <a:gd name="connsiteX4" fmla="*/ 65589 w 209099"/>
              <a:gd name="connsiteY4" fmla="*/ 69745 h 158488"/>
              <a:gd name="connsiteX5" fmla="*/ 0 w 209099"/>
              <a:gd name="connsiteY5" fmla="*/ 158484 h 15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099" h="158488">
                <a:moveTo>
                  <a:pt x="0" y="158484"/>
                </a:moveTo>
                <a:cubicBezTo>
                  <a:pt x="0" y="157841"/>
                  <a:pt x="30865" y="92250"/>
                  <a:pt x="65589" y="65886"/>
                </a:cubicBezTo>
                <a:cubicBezTo>
                  <a:pt x="100313" y="39521"/>
                  <a:pt x="199341" y="4155"/>
                  <a:pt x="208344" y="297"/>
                </a:cubicBezTo>
                <a:cubicBezTo>
                  <a:pt x="217347" y="-3561"/>
                  <a:pt x="143397" y="31162"/>
                  <a:pt x="119605" y="42737"/>
                </a:cubicBezTo>
                <a:cubicBezTo>
                  <a:pt x="95813" y="54312"/>
                  <a:pt x="84880" y="45952"/>
                  <a:pt x="65589" y="69745"/>
                </a:cubicBezTo>
                <a:cubicBezTo>
                  <a:pt x="46298" y="93537"/>
                  <a:pt x="0" y="159127"/>
                  <a:pt x="0" y="15848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E2ACEF6A-11FE-170F-0429-671F640ED9EF}"/>
              </a:ext>
            </a:extLst>
          </p:cNvPr>
          <p:cNvSpPr/>
          <p:nvPr/>
        </p:nvSpPr>
        <p:spPr>
          <a:xfrm>
            <a:off x="6099227" y="6608834"/>
            <a:ext cx="299135" cy="65910"/>
          </a:xfrm>
          <a:custGeom>
            <a:avLst/>
            <a:gdLst>
              <a:gd name="connsiteX0" fmla="*/ 631 w 299135"/>
              <a:gd name="connsiteY0" fmla="*/ 15743 h 65910"/>
              <a:gd name="connsiteX1" fmla="*/ 208976 w 299135"/>
              <a:gd name="connsiteY1" fmla="*/ 23460 h 65910"/>
              <a:gd name="connsiteX2" fmla="*/ 297715 w 299135"/>
              <a:gd name="connsiteY2" fmla="*/ 65900 h 65910"/>
              <a:gd name="connsiteX3" fmla="*/ 255274 w 299135"/>
              <a:gd name="connsiteY3" fmla="*/ 27318 h 65910"/>
              <a:gd name="connsiteX4" fmla="*/ 147244 w 299135"/>
              <a:gd name="connsiteY4" fmla="*/ 310 h 65910"/>
              <a:gd name="connsiteX5" fmla="*/ 631 w 299135"/>
              <a:gd name="connsiteY5" fmla="*/ 15743 h 6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35" h="65910">
                <a:moveTo>
                  <a:pt x="631" y="15743"/>
                </a:moveTo>
                <a:cubicBezTo>
                  <a:pt x="10920" y="19601"/>
                  <a:pt x="159462" y="15101"/>
                  <a:pt x="208976" y="23460"/>
                </a:cubicBezTo>
                <a:cubicBezTo>
                  <a:pt x="258490" y="31819"/>
                  <a:pt x="289999" y="65257"/>
                  <a:pt x="297715" y="65900"/>
                </a:cubicBezTo>
                <a:cubicBezTo>
                  <a:pt x="305431" y="66543"/>
                  <a:pt x="280352" y="38250"/>
                  <a:pt x="255274" y="27318"/>
                </a:cubicBezTo>
                <a:cubicBezTo>
                  <a:pt x="230196" y="16386"/>
                  <a:pt x="185826" y="2882"/>
                  <a:pt x="147244" y="310"/>
                </a:cubicBezTo>
                <a:cubicBezTo>
                  <a:pt x="108662" y="-2262"/>
                  <a:pt x="-9658" y="11885"/>
                  <a:pt x="631" y="1574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0AC21AF3-8E6C-3605-FAC2-228CD3B44602}"/>
              </a:ext>
            </a:extLst>
          </p:cNvPr>
          <p:cNvSpPr/>
          <p:nvPr/>
        </p:nvSpPr>
        <p:spPr>
          <a:xfrm>
            <a:off x="5382733" y="7000810"/>
            <a:ext cx="1027652" cy="76493"/>
          </a:xfrm>
          <a:custGeom>
            <a:avLst/>
            <a:gdLst>
              <a:gd name="connsiteX0" fmla="*/ 5242 w 1027652"/>
              <a:gd name="connsiteY0" fmla="*/ 76265 h 76493"/>
              <a:gd name="connsiteX1" fmla="*/ 621192 w 1027652"/>
              <a:gd name="connsiteY1" fmla="*/ 50865 h 76493"/>
              <a:gd name="connsiteX2" fmla="*/ 551342 w 1027652"/>
              <a:gd name="connsiteY2" fmla="*/ 47690 h 76493"/>
              <a:gd name="connsiteX3" fmla="*/ 827567 w 1027652"/>
              <a:gd name="connsiteY3" fmla="*/ 41340 h 76493"/>
              <a:gd name="connsiteX4" fmla="*/ 1027592 w 1027652"/>
              <a:gd name="connsiteY4" fmla="*/ 50865 h 76493"/>
              <a:gd name="connsiteX5" fmla="*/ 846617 w 1027652"/>
              <a:gd name="connsiteY5" fmla="*/ 47690 h 76493"/>
              <a:gd name="connsiteX6" fmla="*/ 662467 w 1027652"/>
              <a:gd name="connsiteY6" fmla="*/ 65 h 76493"/>
              <a:gd name="connsiteX7" fmla="*/ 757717 w 1027652"/>
              <a:gd name="connsiteY7" fmla="*/ 38165 h 76493"/>
              <a:gd name="connsiteX8" fmla="*/ 649767 w 1027652"/>
              <a:gd name="connsiteY8" fmla="*/ 73090 h 76493"/>
              <a:gd name="connsiteX9" fmla="*/ 462442 w 1027652"/>
              <a:gd name="connsiteY9" fmla="*/ 69915 h 76493"/>
              <a:gd name="connsiteX10" fmla="*/ 332267 w 1027652"/>
              <a:gd name="connsiteY10" fmla="*/ 63565 h 76493"/>
              <a:gd name="connsiteX11" fmla="*/ 5242 w 1027652"/>
              <a:gd name="connsiteY11" fmla="*/ 76265 h 7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7652" h="76493">
                <a:moveTo>
                  <a:pt x="5242" y="76265"/>
                </a:moveTo>
                <a:lnTo>
                  <a:pt x="621192" y="50865"/>
                </a:lnTo>
                <a:cubicBezTo>
                  <a:pt x="712209" y="46103"/>
                  <a:pt x="516946" y="49277"/>
                  <a:pt x="551342" y="47690"/>
                </a:cubicBezTo>
                <a:cubicBezTo>
                  <a:pt x="585738" y="46102"/>
                  <a:pt x="748192" y="40811"/>
                  <a:pt x="827567" y="41340"/>
                </a:cubicBezTo>
                <a:cubicBezTo>
                  <a:pt x="906942" y="41869"/>
                  <a:pt x="1024417" y="49807"/>
                  <a:pt x="1027592" y="50865"/>
                </a:cubicBezTo>
                <a:cubicBezTo>
                  <a:pt x="1030767" y="51923"/>
                  <a:pt x="907471" y="56157"/>
                  <a:pt x="846617" y="47690"/>
                </a:cubicBezTo>
                <a:cubicBezTo>
                  <a:pt x="785763" y="39223"/>
                  <a:pt x="677284" y="1652"/>
                  <a:pt x="662467" y="65"/>
                </a:cubicBezTo>
                <a:cubicBezTo>
                  <a:pt x="647650" y="-1522"/>
                  <a:pt x="759834" y="25994"/>
                  <a:pt x="757717" y="38165"/>
                </a:cubicBezTo>
                <a:cubicBezTo>
                  <a:pt x="755600" y="50336"/>
                  <a:pt x="698979" y="67798"/>
                  <a:pt x="649767" y="73090"/>
                </a:cubicBezTo>
                <a:cubicBezTo>
                  <a:pt x="600555" y="78382"/>
                  <a:pt x="515359" y="71502"/>
                  <a:pt x="462442" y="69915"/>
                </a:cubicBezTo>
                <a:cubicBezTo>
                  <a:pt x="409525" y="68328"/>
                  <a:pt x="410054" y="61978"/>
                  <a:pt x="332267" y="63565"/>
                </a:cubicBezTo>
                <a:cubicBezTo>
                  <a:pt x="254480" y="65152"/>
                  <a:pt x="-42912" y="78382"/>
                  <a:pt x="5242" y="76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AF84E14-8F79-0098-E34D-CC76D9BA9DE9}"/>
              </a:ext>
            </a:extLst>
          </p:cNvPr>
          <p:cNvSpPr/>
          <p:nvPr/>
        </p:nvSpPr>
        <p:spPr>
          <a:xfrm>
            <a:off x="6387880" y="7000820"/>
            <a:ext cx="503045" cy="76330"/>
          </a:xfrm>
          <a:custGeom>
            <a:avLst/>
            <a:gdLst>
              <a:gd name="connsiteX0" fmla="*/ 220 w 503045"/>
              <a:gd name="connsiteY0" fmla="*/ 76255 h 76330"/>
              <a:gd name="connsiteX1" fmla="*/ 162145 w 503045"/>
              <a:gd name="connsiteY1" fmla="*/ 15930 h 76330"/>
              <a:gd name="connsiteX2" fmla="*/ 339945 w 503045"/>
              <a:gd name="connsiteY2" fmla="*/ 22280 h 76330"/>
              <a:gd name="connsiteX3" fmla="*/ 305020 w 503045"/>
              <a:gd name="connsiteY3" fmla="*/ 55 h 76330"/>
              <a:gd name="connsiteX4" fmla="*/ 501870 w 503045"/>
              <a:gd name="connsiteY4" fmla="*/ 15930 h 76330"/>
              <a:gd name="connsiteX5" fmla="*/ 378045 w 503045"/>
              <a:gd name="connsiteY5" fmla="*/ 15930 h 76330"/>
              <a:gd name="connsiteX6" fmla="*/ 197070 w 503045"/>
              <a:gd name="connsiteY6" fmla="*/ 28630 h 76330"/>
              <a:gd name="connsiteX7" fmla="*/ 220 w 503045"/>
              <a:gd name="connsiteY7" fmla="*/ 76255 h 7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045" h="76330">
                <a:moveTo>
                  <a:pt x="220" y="76255"/>
                </a:moveTo>
                <a:cubicBezTo>
                  <a:pt x="-5601" y="74138"/>
                  <a:pt x="105524" y="24926"/>
                  <a:pt x="162145" y="15930"/>
                </a:cubicBezTo>
                <a:cubicBezTo>
                  <a:pt x="218766" y="6934"/>
                  <a:pt x="316133" y="24926"/>
                  <a:pt x="339945" y="22280"/>
                </a:cubicBezTo>
                <a:cubicBezTo>
                  <a:pt x="363757" y="19634"/>
                  <a:pt x="278033" y="1113"/>
                  <a:pt x="305020" y="55"/>
                </a:cubicBezTo>
                <a:cubicBezTo>
                  <a:pt x="332007" y="-1003"/>
                  <a:pt x="489699" y="13284"/>
                  <a:pt x="501870" y="15930"/>
                </a:cubicBezTo>
                <a:cubicBezTo>
                  <a:pt x="514041" y="18576"/>
                  <a:pt x="428845" y="13813"/>
                  <a:pt x="378045" y="15930"/>
                </a:cubicBezTo>
                <a:cubicBezTo>
                  <a:pt x="327245" y="18047"/>
                  <a:pt x="260570" y="21751"/>
                  <a:pt x="197070" y="28630"/>
                </a:cubicBezTo>
                <a:cubicBezTo>
                  <a:pt x="133570" y="35509"/>
                  <a:pt x="6041" y="78372"/>
                  <a:pt x="220" y="76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D51E5895-A7DA-8737-A7EC-BB4CD34B3AD9}"/>
              </a:ext>
            </a:extLst>
          </p:cNvPr>
          <p:cNvSpPr/>
          <p:nvPr/>
        </p:nvSpPr>
        <p:spPr>
          <a:xfrm>
            <a:off x="6215961" y="7067059"/>
            <a:ext cx="3864" cy="100296"/>
          </a:xfrm>
          <a:custGeom>
            <a:avLst/>
            <a:gdLst>
              <a:gd name="connsiteX0" fmla="*/ 3864 w 3864"/>
              <a:gd name="connsiteY0" fmla="*/ 491 h 100296"/>
              <a:gd name="connsiteX1" fmla="*/ 689 w 3864"/>
              <a:gd name="connsiteY1" fmla="*/ 98916 h 100296"/>
              <a:gd name="connsiteX2" fmla="*/ 689 w 3864"/>
              <a:gd name="connsiteY2" fmla="*/ 60816 h 100296"/>
              <a:gd name="connsiteX3" fmla="*/ 3864 w 3864"/>
              <a:gd name="connsiteY3" fmla="*/ 491 h 10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" h="100296">
                <a:moveTo>
                  <a:pt x="3864" y="491"/>
                </a:moveTo>
                <a:cubicBezTo>
                  <a:pt x="3864" y="6841"/>
                  <a:pt x="1218" y="88862"/>
                  <a:pt x="689" y="98916"/>
                </a:cubicBezTo>
                <a:cubicBezTo>
                  <a:pt x="160" y="108970"/>
                  <a:pt x="689" y="60816"/>
                  <a:pt x="689" y="60816"/>
                </a:cubicBezTo>
                <a:cubicBezTo>
                  <a:pt x="-1957" y="51291"/>
                  <a:pt x="3864" y="-5859"/>
                  <a:pt x="3864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65ADF8B5-C5E8-BE00-0A99-BE3D5B5BE45C}"/>
              </a:ext>
            </a:extLst>
          </p:cNvPr>
          <p:cNvSpPr/>
          <p:nvPr/>
        </p:nvSpPr>
        <p:spPr>
          <a:xfrm>
            <a:off x="5315558" y="7038855"/>
            <a:ext cx="590358" cy="52975"/>
          </a:xfrm>
          <a:custGeom>
            <a:avLst/>
            <a:gdLst>
              <a:gd name="connsiteX0" fmla="*/ 2567 w 590358"/>
              <a:gd name="connsiteY0" fmla="*/ 6470 h 52975"/>
              <a:gd name="connsiteX1" fmla="*/ 326417 w 590358"/>
              <a:gd name="connsiteY1" fmla="*/ 25520 h 52975"/>
              <a:gd name="connsiteX2" fmla="*/ 288317 w 590358"/>
              <a:gd name="connsiteY2" fmla="*/ 120 h 52975"/>
              <a:gd name="connsiteX3" fmla="*/ 583592 w 590358"/>
              <a:gd name="connsiteY3" fmla="*/ 38220 h 52975"/>
              <a:gd name="connsiteX4" fmla="*/ 485167 w 590358"/>
              <a:gd name="connsiteY4" fmla="*/ 15995 h 52975"/>
              <a:gd name="connsiteX5" fmla="*/ 367692 w 590358"/>
              <a:gd name="connsiteY5" fmla="*/ 50920 h 52975"/>
              <a:gd name="connsiteX6" fmla="*/ 243867 w 590358"/>
              <a:gd name="connsiteY6" fmla="*/ 47745 h 52975"/>
              <a:gd name="connsiteX7" fmla="*/ 421667 w 590358"/>
              <a:gd name="connsiteY7" fmla="*/ 38220 h 52975"/>
              <a:gd name="connsiteX8" fmla="*/ 310542 w 590358"/>
              <a:gd name="connsiteY8" fmla="*/ 38220 h 52975"/>
              <a:gd name="connsiteX9" fmla="*/ 180367 w 590358"/>
              <a:gd name="connsiteY9" fmla="*/ 9645 h 52975"/>
              <a:gd name="connsiteX10" fmla="*/ 2567 w 590358"/>
              <a:gd name="connsiteY10" fmla="*/ 6470 h 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358" h="52975">
                <a:moveTo>
                  <a:pt x="2567" y="6470"/>
                </a:moveTo>
                <a:cubicBezTo>
                  <a:pt x="26909" y="9116"/>
                  <a:pt x="278792" y="26578"/>
                  <a:pt x="326417" y="25520"/>
                </a:cubicBezTo>
                <a:cubicBezTo>
                  <a:pt x="374042" y="24462"/>
                  <a:pt x="245455" y="-1997"/>
                  <a:pt x="288317" y="120"/>
                </a:cubicBezTo>
                <a:cubicBezTo>
                  <a:pt x="331179" y="2237"/>
                  <a:pt x="550784" y="35574"/>
                  <a:pt x="583592" y="38220"/>
                </a:cubicBezTo>
                <a:cubicBezTo>
                  <a:pt x="616400" y="40866"/>
                  <a:pt x="521150" y="13878"/>
                  <a:pt x="485167" y="15995"/>
                </a:cubicBezTo>
                <a:cubicBezTo>
                  <a:pt x="449184" y="18112"/>
                  <a:pt x="407909" y="45628"/>
                  <a:pt x="367692" y="50920"/>
                </a:cubicBezTo>
                <a:cubicBezTo>
                  <a:pt x="327475" y="56212"/>
                  <a:pt x="234871" y="49862"/>
                  <a:pt x="243867" y="47745"/>
                </a:cubicBezTo>
                <a:cubicBezTo>
                  <a:pt x="252863" y="45628"/>
                  <a:pt x="410555" y="39807"/>
                  <a:pt x="421667" y="38220"/>
                </a:cubicBezTo>
                <a:cubicBezTo>
                  <a:pt x="432779" y="36633"/>
                  <a:pt x="350759" y="42983"/>
                  <a:pt x="310542" y="38220"/>
                </a:cubicBezTo>
                <a:cubicBezTo>
                  <a:pt x="270325" y="33458"/>
                  <a:pt x="226934" y="14937"/>
                  <a:pt x="180367" y="9645"/>
                </a:cubicBezTo>
                <a:cubicBezTo>
                  <a:pt x="133800" y="4353"/>
                  <a:pt x="-21775" y="3824"/>
                  <a:pt x="2567" y="6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8570287-D314-6AA6-6EB8-D0EB39310C41}"/>
              </a:ext>
            </a:extLst>
          </p:cNvPr>
          <p:cNvSpPr/>
          <p:nvPr/>
        </p:nvSpPr>
        <p:spPr>
          <a:xfrm>
            <a:off x="6280044" y="7072338"/>
            <a:ext cx="543676" cy="112712"/>
          </a:xfrm>
          <a:custGeom>
            <a:avLst/>
            <a:gdLst>
              <a:gd name="connsiteX0" fmla="*/ 106 w 543676"/>
              <a:gd name="connsiteY0" fmla="*/ 11087 h 112712"/>
              <a:gd name="connsiteX1" fmla="*/ 66781 w 543676"/>
              <a:gd name="connsiteY1" fmla="*/ 68237 h 112712"/>
              <a:gd name="connsiteX2" fmla="*/ 15981 w 543676"/>
              <a:gd name="connsiteY2" fmla="*/ 112687 h 112712"/>
              <a:gd name="connsiteX3" fmla="*/ 73131 w 543676"/>
              <a:gd name="connsiteY3" fmla="*/ 74587 h 112712"/>
              <a:gd name="connsiteX4" fmla="*/ 273156 w 543676"/>
              <a:gd name="connsiteY4" fmla="*/ 71412 h 112712"/>
              <a:gd name="connsiteX5" fmla="*/ 412856 w 543676"/>
              <a:gd name="connsiteY5" fmla="*/ 30137 h 112712"/>
              <a:gd name="connsiteX6" fmla="*/ 489056 w 543676"/>
              <a:gd name="connsiteY6" fmla="*/ 17437 h 112712"/>
              <a:gd name="connsiteX7" fmla="*/ 266806 w 543676"/>
              <a:gd name="connsiteY7" fmla="*/ 68237 h 112712"/>
              <a:gd name="connsiteX8" fmla="*/ 504931 w 543676"/>
              <a:gd name="connsiteY8" fmla="*/ 11087 h 112712"/>
              <a:gd name="connsiteX9" fmla="*/ 520806 w 543676"/>
              <a:gd name="connsiteY9" fmla="*/ 4737 h 112712"/>
              <a:gd name="connsiteX10" fmla="*/ 279506 w 543676"/>
              <a:gd name="connsiteY10" fmla="*/ 65062 h 112712"/>
              <a:gd name="connsiteX11" fmla="*/ 50906 w 543676"/>
              <a:gd name="connsiteY11" fmla="*/ 65062 h 112712"/>
              <a:gd name="connsiteX12" fmla="*/ 50906 w 543676"/>
              <a:gd name="connsiteY12" fmla="*/ 77762 h 112712"/>
              <a:gd name="connsiteX13" fmla="*/ 106 w 543676"/>
              <a:gd name="connsiteY13" fmla="*/ 11087 h 11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3676" h="112712">
                <a:moveTo>
                  <a:pt x="106" y="11087"/>
                </a:moveTo>
                <a:cubicBezTo>
                  <a:pt x="2752" y="9499"/>
                  <a:pt x="64135" y="51304"/>
                  <a:pt x="66781" y="68237"/>
                </a:cubicBezTo>
                <a:cubicBezTo>
                  <a:pt x="69427" y="85170"/>
                  <a:pt x="14923" y="111629"/>
                  <a:pt x="15981" y="112687"/>
                </a:cubicBezTo>
                <a:cubicBezTo>
                  <a:pt x="17039" y="113745"/>
                  <a:pt x="30269" y="81466"/>
                  <a:pt x="73131" y="74587"/>
                </a:cubicBezTo>
                <a:cubicBezTo>
                  <a:pt x="115994" y="67708"/>
                  <a:pt x="216535" y="78820"/>
                  <a:pt x="273156" y="71412"/>
                </a:cubicBezTo>
                <a:cubicBezTo>
                  <a:pt x="329777" y="64004"/>
                  <a:pt x="376873" y="39133"/>
                  <a:pt x="412856" y="30137"/>
                </a:cubicBezTo>
                <a:cubicBezTo>
                  <a:pt x="448839" y="21141"/>
                  <a:pt x="513398" y="11087"/>
                  <a:pt x="489056" y="17437"/>
                </a:cubicBezTo>
                <a:cubicBezTo>
                  <a:pt x="464714" y="23787"/>
                  <a:pt x="264160" y="69295"/>
                  <a:pt x="266806" y="68237"/>
                </a:cubicBezTo>
                <a:cubicBezTo>
                  <a:pt x="269452" y="67179"/>
                  <a:pt x="462598" y="21670"/>
                  <a:pt x="504931" y="11087"/>
                </a:cubicBezTo>
                <a:cubicBezTo>
                  <a:pt x="547264" y="504"/>
                  <a:pt x="558377" y="-4259"/>
                  <a:pt x="520806" y="4737"/>
                </a:cubicBezTo>
                <a:cubicBezTo>
                  <a:pt x="483235" y="13733"/>
                  <a:pt x="357823" y="55008"/>
                  <a:pt x="279506" y="65062"/>
                </a:cubicBezTo>
                <a:cubicBezTo>
                  <a:pt x="201189" y="75116"/>
                  <a:pt x="50906" y="65062"/>
                  <a:pt x="50906" y="65062"/>
                </a:cubicBezTo>
                <a:cubicBezTo>
                  <a:pt x="12806" y="67179"/>
                  <a:pt x="56727" y="86229"/>
                  <a:pt x="50906" y="77762"/>
                </a:cubicBezTo>
                <a:cubicBezTo>
                  <a:pt x="45085" y="69295"/>
                  <a:pt x="-2540" y="12675"/>
                  <a:pt x="106" y="1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30ED944-8617-DD29-4C39-5012E3367D20}"/>
              </a:ext>
            </a:extLst>
          </p:cNvPr>
          <p:cNvSpPr/>
          <p:nvPr/>
        </p:nvSpPr>
        <p:spPr>
          <a:xfrm>
            <a:off x="5750119" y="7092891"/>
            <a:ext cx="517335" cy="67164"/>
          </a:xfrm>
          <a:custGeom>
            <a:avLst/>
            <a:gdLst>
              <a:gd name="connsiteX0" fmla="*/ 6156 w 517335"/>
              <a:gd name="connsiteY0" fmla="*/ 41334 h 67164"/>
              <a:gd name="connsiteX1" fmla="*/ 285556 w 517335"/>
              <a:gd name="connsiteY1" fmla="*/ 38159 h 67164"/>
              <a:gd name="connsiteX2" fmla="*/ 431606 w 517335"/>
              <a:gd name="connsiteY2" fmla="*/ 19109 h 67164"/>
              <a:gd name="connsiteX3" fmla="*/ 517331 w 517335"/>
              <a:gd name="connsiteY3" fmla="*/ 66734 h 67164"/>
              <a:gd name="connsiteX4" fmla="*/ 434781 w 517335"/>
              <a:gd name="connsiteY4" fmla="*/ 41334 h 67164"/>
              <a:gd name="connsiteX5" fmla="*/ 291906 w 517335"/>
              <a:gd name="connsiteY5" fmla="*/ 19109 h 67164"/>
              <a:gd name="connsiteX6" fmla="*/ 234756 w 517335"/>
              <a:gd name="connsiteY6" fmla="*/ 59 h 67164"/>
              <a:gd name="connsiteX7" fmla="*/ 279206 w 517335"/>
              <a:gd name="connsiteY7" fmla="*/ 25459 h 67164"/>
              <a:gd name="connsiteX8" fmla="*/ 104581 w 517335"/>
              <a:gd name="connsiteY8" fmla="*/ 47684 h 67164"/>
              <a:gd name="connsiteX9" fmla="*/ 6156 w 517335"/>
              <a:gd name="connsiteY9" fmla="*/ 41334 h 6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335" h="67164">
                <a:moveTo>
                  <a:pt x="6156" y="41334"/>
                </a:moveTo>
                <a:cubicBezTo>
                  <a:pt x="36318" y="39747"/>
                  <a:pt x="214648" y="41863"/>
                  <a:pt x="285556" y="38159"/>
                </a:cubicBezTo>
                <a:cubicBezTo>
                  <a:pt x="356464" y="34455"/>
                  <a:pt x="392977" y="14347"/>
                  <a:pt x="431606" y="19109"/>
                </a:cubicBezTo>
                <a:cubicBezTo>
                  <a:pt x="470235" y="23871"/>
                  <a:pt x="516802" y="63030"/>
                  <a:pt x="517331" y="66734"/>
                </a:cubicBezTo>
                <a:cubicBezTo>
                  <a:pt x="517860" y="70438"/>
                  <a:pt x="472352" y="49271"/>
                  <a:pt x="434781" y="41334"/>
                </a:cubicBezTo>
                <a:cubicBezTo>
                  <a:pt x="397210" y="33397"/>
                  <a:pt x="325244" y="25988"/>
                  <a:pt x="291906" y="19109"/>
                </a:cubicBezTo>
                <a:cubicBezTo>
                  <a:pt x="258568" y="12230"/>
                  <a:pt x="236873" y="-999"/>
                  <a:pt x="234756" y="59"/>
                </a:cubicBezTo>
                <a:cubicBezTo>
                  <a:pt x="232639" y="1117"/>
                  <a:pt x="300902" y="17522"/>
                  <a:pt x="279206" y="25459"/>
                </a:cubicBezTo>
                <a:cubicBezTo>
                  <a:pt x="257510" y="33396"/>
                  <a:pt x="144798" y="42922"/>
                  <a:pt x="104581" y="47684"/>
                </a:cubicBezTo>
                <a:cubicBezTo>
                  <a:pt x="64364" y="52447"/>
                  <a:pt x="-24006" y="42921"/>
                  <a:pt x="6156" y="4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C3906D9C-984C-8A08-540A-F61AEE7DAD50}"/>
              </a:ext>
            </a:extLst>
          </p:cNvPr>
          <p:cNvSpPr/>
          <p:nvPr/>
        </p:nvSpPr>
        <p:spPr>
          <a:xfrm>
            <a:off x="5238474" y="7060773"/>
            <a:ext cx="422738" cy="114868"/>
          </a:xfrm>
          <a:custGeom>
            <a:avLst/>
            <a:gdLst>
              <a:gd name="connsiteX0" fmla="*/ 276 w 422738"/>
              <a:gd name="connsiteY0" fmla="*/ 3602 h 114868"/>
              <a:gd name="connsiteX1" fmla="*/ 282851 w 422738"/>
              <a:gd name="connsiteY1" fmla="*/ 76627 h 114868"/>
              <a:gd name="connsiteX2" fmla="*/ 409851 w 422738"/>
              <a:gd name="connsiteY2" fmla="*/ 114727 h 114868"/>
              <a:gd name="connsiteX3" fmla="*/ 371751 w 422738"/>
              <a:gd name="connsiteY3" fmla="*/ 89327 h 114868"/>
              <a:gd name="connsiteX4" fmla="*/ 422551 w 422738"/>
              <a:gd name="connsiteY4" fmla="*/ 82977 h 114868"/>
              <a:gd name="connsiteX5" fmla="*/ 349526 w 422738"/>
              <a:gd name="connsiteY5" fmla="*/ 48052 h 114868"/>
              <a:gd name="connsiteX6" fmla="*/ 247926 w 422738"/>
              <a:gd name="connsiteY6" fmla="*/ 38527 h 114868"/>
              <a:gd name="connsiteX7" fmla="*/ 155851 w 422738"/>
              <a:gd name="connsiteY7" fmla="*/ 427 h 114868"/>
              <a:gd name="connsiteX8" fmla="*/ 171726 w 422738"/>
              <a:gd name="connsiteY8" fmla="*/ 19477 h 114868"/>
              <a:gd name="connsiteX9" fmla="*/ 228876 w 422738"/>
              <a:gd name="connsiteY9" fmla="*/ 41702 h 114868"/>
              <a:gd name="connsiteX10" fmla="*/ 276 w 422738"/>
              <a:gd name="connsiteY10" fmla="*/ 3602 h 1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738" h="114868">
                <a:moveTo>
                  <a:pt x="276" y="3602"/>
                </a:moveTo>
                <a:cubicBezTo>
                  <a:pt x="9272" y="9423"/>
                  <a:pt x="214589" y="58106"/>
                  <a:pt x="282851" y="76627"/>
                </a:cubicBezTo>
                <a:cubicBezTo>
                  <a:pt x="351113" y="95148"/>
                  <a:pt x="395034" y="112610"/>
                  <a:pt x="409851" y="114727"/>
                </a:cubicBezTo>
                <a:cubicBezTo>
                  <a:pt x="424668" y="116844"/>
                  <a:pt x="369634" y="94619"/>
                  <a:pt x="371751" y="89327"/>
                </a:cubicBezTo>
                <a:cubicBezTo>
                  <a:pt x="373868" y="84035"/>
                  <a:pt x="426255" y="89856"/>
                  <a:pt x="422551" y="82977"/>
                </a:cubicBezTo>
                <a:cubicBezTo>
                  <a:pt x="418847" y="76098"/>
                  <a:pt x="378630" y="55460"/>
                  <a:pt x="349526" y="48052"/>
                </a:cubicBezTo>
                <a:cubicBezTo>
                  <a:pt x="320422" y="40644"/>
                  <a:pt x="280205" y="46464"/>
                  <a:pt x="247926" y="38527"/>
                </a:cubicBezTo>
                <a:cubicBezTo>
                  <a:pt x="215647" y="30590"/>
                  <a:pt x="168551" y="3602"/>
                  <a:pt x="155851" y="427"/>
                </a:cubicBezTo>
                <a:cubicBezTo>
                  <a:pt x="143151" y="-2748"/>
                  <a:pt x="159555" y="12598"/>
                  <a:pt x="171726" y="19477"/>
                </a:cubicBezTo>
                <a:cubicBezTo>
                  <a:pt x="183897" y="26356"/>
                  <a:pt x="253218" y="42231"/>
                  <a:pt x="228876" y="41702"/>
                </a:cubicBezTo>
                <a:cubicBezTo>
                  <a:pt x="204534" y="41173"/>
                  <a:pt x="-8720" y="-2219"/>
                  <a:pt x="276" y="3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5135174-EBCC-8EF5-4B70-BB884B3D5D8A}"/>
              </a:ext>
            </a:extLst>
          </p:cNvPr>
          <p:cNvSpPr/>
          <p:nvPr/>
        </p:nvSpPr>
        <p:spPr>
          <a:xfrm>
            <a:off x="5984875" y="7130882"/>
            <a:ext cx="301834" cy="89435"/>
          </a:xfrm>
          <a:custGeom>
            <a:avLst/>
            <a:gdLst>
              <a:gd name="connsiteX0" fmla="*/ 0 w 301834"/>
              <a:gd name="connsiteY0" fmla="*/ 168 h 89435"/>
              <a:gd name="connsiteX1" fmla="*/ 234950 w 301834"/>
              <a:gd name="connsiteY1" fmla="*/ 41443 h 89435"/>
              <a:gd name="connsiteX2" fmla="*/ 301625 w 301834"/>
              <a:gd name="connsiteY2" fmla="*/ 89068 h 89435"/>
              <a:gd name="connsiteX3" fmla="*/ 250825 w 301834"/>
              <a:gd name="connsiteY3" fmla="*/ 63668 h 89435"/>
              <a:gd name="connsiteX4" fmla="*/ 117475 w 301834"/>
              <a:gd name="connsiteY4" fmla="*/ 66843 h 89435"/>
              <a:gd name="connsiteX5" fmla="*/ 234950 w 301834"/>
              <a:gd name="connsiteY5" fmla="*/ 57318 h 89435"/>
              <a:gd name="connsiteX6" fmla="*/ 0 w 301834"/>
              <a:gd name="connsiteY6" fmla="*/ 168 h 8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834" h="89435">
                <a:moveTo>
                  <a:pt x="0" y="168"/>
                </a:moveTo>
                <a:cubicBezTo>
                  <a:pt x="0" y="-2478"/>
                  <a:pt x="184679" y="26626"/>
                  <a:pt x="234950" y="41443"/>
                </a:cubicBezTo>
                <a:cubicBezTo>
                  <a:pt x="285221" y="56260"/>
                  <a:pt x="298979" y="85364"/>
                  <a:pt x="301625" y="89068"/>
                </a:cubicBezTo>
                <a:cubicBezTo>
                  <a:pt x="304271" y="92772"/>
                  <a:pt x="281517" y="67372"/>
                  <a:pt x="250825" y="63668"/>
                </a:cubicBezTo>
                <a:cubicBezTo>
                  <a:pt x="220133" y="59964"/>
                  <a:pt x="120121" y="67901"/>
                  <a:pt x="117475" y="66843"/>
                </a:cubicBezTo>
                <a:cubicBezTo>
                  <a:pt x="114829" y="65785"/>
                  <a:pt x="247121" y="66843"/>
                  <a:pt x="234950" y="57318"/>
                </a:cubicBezTo>
                <a:cubicBezTo>
                  <a:pt x="222779" y="47793"/>
                  <a:pt x="0" y="2814"/>
                  <a:pt x="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5F2A555-78BB-009D-7240-8A6CC7964F86}"/>
              </a:ext>
            </a:extLst>
          </p:cNvPr>
          <p:cNvSpPr/>
          <p:nvPr/>
        </p:nvSpPr>
        <p:spPr>
          <a:xfrm>
            <a:off x="6254750" y="7114083"/>
            <a:ext cx="533636" cy="89992"/>
          </a:xfrm>
          <a:custGeom>
            <a:avLst/>
            <a:gdLst>
              <a:gd name="connsiteX0" fmla="*/ 0 w 533636"/>
              <a:gd name="connsiteY0" fmla="*/ 89992 h 89992"/>
              <a:gd name="connsiteX1" fmla="*/ 225425 w 533636"/>
              <a:gd name="connsiteY1" fmla="*/ 48717 h 89992"/>
              <a:gd name="connsiteX2" fmla="*/ 520700 w 533636"/>
              <a:gd name="connsiteY2" fmla="*/ 1092 h 89992"/>
              <a:gd name="connsiteX3" fmla="*/ 447675 w 533636"/>
              <a:gd name="connsiteY3" fmla="*/ 16967 h 89992"/>
              <a:gd name="connsiteX4" fmla="*/ 149225 w 533636"/>
              <a:gd name="connsiteY4" fmla="*/ 36017 h 89992"/>
              <a:gd name="connsiteX5" fmla="*/ 273050 w 533636"/>
              <a:gd name="connsiteY5" fmla="*/ 42367 h 89992"/>
              <a:gd name="connsiteX6" fmla="*/ 0 w 533636"/>
              <a:gd name="connsiteY6" fmla="*/ 89992 h 8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636" h="89992">
                <a:moveTo>
                  <a:pt x="0" y="89992"/>
                </a:moveTo>
                <a:lnTo>
                  <a:pt x="225425" y="48717"/>
                </a:lnTo>
                <a:lnTo>
                  <a:pt x="520700" y="1092"/>
                </a:lnTo>
                <a:cubicBezTo>
                  <a:pt x="557742" y="-4200"/>
                  <a:pt x="509587" y="11146"/>
                  <a:pt x="447675" y="16967"/>
                </a:cubicBezTo>
                <a:cubicBezTo>
                  <a:pt x="385763" y="22788"/>
                  <a:pt x="178329" y="31784"/>
                  <a:pt x="149225" y="36017"/>
                </a:cubicBezTo>
                <a:cubicBezTo>
                  <a:pt x="120121" y="40250"/>
                  <a:pt x="296863" y="30725"/>
                  <a:pt x="273050" y="42367"/>
                </a:cubicBezTo>
                <a:cubicBezTo>
                  <a:pt x="249237" y="54009"/>
                  <a:pt x="127793" y="79938"/>
                  <a:pt x="0" y="89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75E4E37D-1F24-8718-1426-3144765712D0}"/>
              </a:ext>
            </a:extLst>
          </p:cNvPr>
          <p:cNvSpPr/>
          <p:nvPr/>
        </p:nvSpPr>
        <p:spPr>
          <a:xfrm>
            <a:off x="5719690" y="7236659"/>
            <a:ext cx="526310" cy="190186"/>
          </a:xfrm>
          <a:custGeom>
            <a:avLst/>
            <a:gdLst>
              <a:gd name="connsiteX0" fmla="*/ 11185 w 526310"/>
              <a:gd name="connsiteY0" fmla="*/ 5516 h 190186"/>
              <a:gd name="connsiteX1" fmla="*/ 281060 w 526310"/>
              <a:gd name="connsiteY1" fmla="*/ 122991 h 190186"/>
              <a:gd name="connsiteX2" fmla="*/ 258835 w 526310"/>
              <a:gd name="connsiteY2" fmla="*/ 122991 h 190186"/>
              <a:gd name="connsiteX3" fmla="*/ 522360 w 526310"/>
              <a:gd name="connsiteY3" fmla="*/ 189666 h 190186"/>
              <a:gd name="connsiteX4" fmla="*/ 404885 w 526310"/>
              <a:gd name="connsiteY4" fmla="*/ 151566 h 190186"/>
              <a:gd name="connsiteX5" fmla="*/ 236610 w 526310"/>
              <a:gd name="connsiteY5" fmla="*/ 107116 h 190186"/>
              <a:gd name="connsiteX6" fmla="*/ 176285 w 526310"/>
              <a:gd name="connsiteY6" fmla="*/ 72191 h 190186"/>
              <a:gd name="connsiteX7" fmla="*/ 61985 w 526310"/>
              <a:gd name="connsiteY7" fmla="*/ 24566 h 190186"/>
              <a:gd name="connsiteX8" fmla="*/ 11185 w 526310"/>
              <a:gd name="connsiteY8" fmla="*/ 5516 h 19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310" h="190186">
                <a:moveTo>
                  <a:pt x="11185" y="5516"/>
                </a:moveTo>
                <a:cubicBezTo>
                  <a:pt x="47697" y="21920"/>
                  <a:pt x="239785" y="103412"/>
                  <a:pt x="281060" y="122991"/>
                </a:cubicBezTo>
                <a:cubicBezTo>
                  <a:pt x="322335" y="142570"/>
                  <a:pt x="218618" y="111879"/>
                  <a:pt x="258835" y="122991"/>
                </a:cubicBezTo>
                <a:cubicBezTo>
                  <a:pt x="299052" y="134104"/>
                  <a:pt x="498018" y="184904"/>
                  <a:pt x="522360" y="189666"/>
                </a:cubicBezTo>
                <a:cubicBezTo>
                  <a:pt x="546702" y="194428"/>
                  <a:pt x="452510" y="165324"/>
                  <a:pt x="404885" y="151566"/>
                </a:cubicBezTo>
                <a:cubicBezTo>
                  <a:pt x="357260" y="137808"/>
                  <a:pt x="274710" y="120345"/>
                  <a:pt x="236610" y="107116"/>
                </a:cubicBezTo>
                <a:cubicBezTo>
                  <a:pt x="198510" y="93887"/>
                  <a:pt x="205389" y="85949"/>
                  <a:pt x="176285" y="72191"/>
                </a:cubicBezTo>
                <a:cubicBezTo>
                  <a:pt x="147181" y="58433"/>
                  <a:pt x="86856" y="35678"/>
                  <a:pt x="61985" y="24566"/>
                </a:cubicBezTo>
                <a:cubicBezTo>
                  <a:pt x="37114" y="13454"/>
                  <a:pt x="-25327" y="-10888"/>
                  <a:pt x="11185" y="5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A499D00-F51B-ACE6-F1F2-7AE178C2C4DC}"/>
              </a:ext>
            </a:extLst>
          </p:cNvPr>
          <p:cNvSpPr/>
          <p:nvPr/>
        </p:nvSpPr>
        <p:spPr>
          <a:xfrm>
            <a:off x="6301918" y="7184741"/>
            <a:ext cx="518226" cy="217377"/>
          </a:xfrm>
          <a:custGeom>
            <a:avLst/>
            <a:gdLst>
              <a:gd name="connsiteX0" fmla="*/ 13157 w 518226"/>
              <a:gd name="connsiteY0" fmla="*/ 203484 h 217377"/>
              <a:gd name="connsiteX1" fmla="*/ 359232 w 518226"/>
              <a:gd name="connsiteY1" fmla="*/ 98709 h 217377"/>
              <a:gd name="connsiteX2" fmla="*/ 517982 w 518226"/>
              <a:gd name="connsiteY2" fmla="*/ 284 h 217377"/>
              <a:gd name="connsiteX3" fmla="*/ 387807 w 518226"/>
              <a:gd name="connsiteY3" fmla="*/ 73309 h 217377"/>
              <a:gd name="connsiteX4" fmla="*/ 102057 w 518226"/>
              <a:gd name="connsiteY4" fmla="*/ 200309 h 217377"/>
              <a:gd name="connsiteX5" fmla="*/ 13157 w 518226"/>
              <a:gd name="connsiteY5" fmla="*/ 203484 h 21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226" h="217377">
                <a:moveTo>
                  <a:pt x="13157" y="203484"/>
                </a:moveTo>
                <a:cubicBezTo>
                  <a:pt x="56019" y="186551"/>
                  <a:pt x="275095" y="132576"/>
                  <a:pt x="359232" y="98709"/>
                </a:cubicBezTo>
                <a:cubicBezTo>
                  <a:pt x="443369" y="64842"/>
                  <a:pt x="513220" y="4517"/>
                  <a:pt x="517982" y="284"/>
                </a:cubicBezTo>
                <a:cubicBezTo>
                  <a:pt x="522744" y="-3949"/>
                  <a:pt x="457128" y="39972"/>
                  <a:pt x="387807" y="73309"/>
                </a:cubicBezTo>
                <a:cubicBezTo>
                  <a:pt x="318486" y="106646"/>
                  <a:pt x="163440" y="175967"/>
                  <a:pt x="102057" y="200309"/>
                </a:cubicBezTo>
                <a:cubicBezTo>
                  <a:pt x="40674" y="224651"/>
                  <a:pt x="-29705" y="220417"/>
                  <a:pt x="13157" y="203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BFBEC187-F457-B5DF-1E9A-C14402A7DECA}"/>
              </a:ext>
            </a:extLst>
          </p:cNvPr>
          <p:cNvSpPr/>
          <p:nvPr/>
        </p:nvSpPr>
        <p:spPr>
          <a:xfrm>
            <a:off x="5724455" y="7185023"/>
            <a:ext cx="480817" cy="225977"/>
          </a:xfrm>
          <a:custGeom>
            <a:avLst/>
            <a:gdLst>
              <a:gd name="connsiteX0" fmla="*/ 70 w 480817"/>
              <a:gd name="connsiteY0" fmla="*/ 2 h 225977"/>
              <a:gd name="connsiteX1" fmla="*/ 333445 w 480817"/>
              <a:gd name="connsiteY1" fmla="*/ 92077 h 225977"/>
              <a:gd name="connsiteX2" fmla="*/ 269945 w 480817"/>
              <a:gd name="connsiteY2" fmla="*/ 69852 h 225977"/>
              <a:gd name="connsiteX3" fmla="*/ 438220 w 480817"/>
              <a:gd name="connsiteY3" fmla="*/ 92077 h 225977"/>
              <a:gd name="connsiteX4" fmla="*/ 479495 w 480817"/>
              <a:gd name="connsiteY4" fmla="*/ 225427 h 225977"/>
              <a:gd name="connsiteX5" fmla="*/ 466795 w 480817"/>
              <a:gd name="connsiteY5" fmla="*/ 136527 h 225977"/>
              <a:gd name="connsiteX6" fmla="*/ 428695 w 480817"/>
              <a:gd name="connsiteY6" fmla="*/ 63502 h 225977"/>
              <a:gd name="connsiteX7" fmla="*/ 235020 w 480817"/>
              <a:gd name="connsiteY7" fmla="*/ 15877 h 225977"/>
              <a:gd name="connsiteX8" fmla="*/ 365195 w 480817"/>
              <a:gd name="connsiteY8" fmla="*/ 95252 h 225977"/>
              <a:gd name="connsiteX9" fmla="*/ 70 w 480817"/>
              <a:gd name="connsiteY9" fmla="*/ 2 h 22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817" h="225977">
                <a:moveTo>
                  <a:pt x="70" y="2"/>
                </a:moveTo>
                <a:cubicBezTo>
                  <a:pt x="-5222" y="-527"/>
                  <a:pt x="288466" y="80435"/>
                  <a:pt x="333445" y="92077"/>
                </a:cubicBezTo>
                <a:cubicBezTo>
                  <a:pt x="378424" y="103719"/>
                  <a:pt x="252483" y="69852"/>
                  <a:pt x="269945" y="69852"/>
                </a:cubicBezTo>
                <a:cubicBezTo>
                  <a:pt x="287407" y="69852"/>
                  <a:pt x="403295" y="66148"/>
                  <a:pt x="438220" y="92077"/>
                </a:cubicBezTo>
                <a:cubicBezTo>
                  <a:pt x="473145" y="118006"/>
                  <a:pt x="474733" y="218019"/>
                  <a:pt x="479495" y="225427"/>
                </a:cubicBezTo>
                <a:cubicBezTo>
                  <a:pt x="484258" y="232835"/>
                  <a:pt x="475262" y="163515"/>
                  <a:pt x="466795" y="136527"/>
                </a:cubicBezTo>
                <a:cubicBezTo>
                  <a:pt x="458328" y="109539"/>
                  <a:pt x="467324" y="83610"/>
                  <a:pt x="428695" y="63502"/>
                </a:cubicBezTo>
                <a:cubicBezTo>
                  <a:pt x="390066" y="43394"/>
                  <a:pt x="245603" y="10585"/>
                  <a:pt x="235020" y="15877"/>
                </a:cubicBezTo>
                <a:cubicBezTo>
                  <a:pt x="224437" y="21169"/>
                  <a:pt x="398532" y="94723"/>
                  <a:pt x="365195" y="95252"/>
                </a:cubicBezTo>
                <a:cubicBezTo>
                  <a:pt x="331858" y="95781"/>
                  <a:pt x="5362" y="531"/>
                  <a:pt x="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54616AF7-6D88-71ED-AC84-D3651C26B461}"/>
              </a:ext>
            </a:extLst>
          </p:cNvPr>
          <p:cNvSpPr/>
          <p:nvPr/>
        </p:nvSpPr>
        <p:spPr>
          <a:xfrm>
            <a:off x="6229343" y="7247845"/>
            <a:ext cx="138312" cy="153216"/>
          </a:xfrm>
          <a:custGeom>
            <a:avLst/>
            <a:gdLst>
              <a:gd name="connsiteX0" fmla="*/ 7 w 138312"/>
              <a:gd name="connsiteY0" fmla="*/ 680 h 153216"/>
              <a:gd name="connsiteX1" fmla="*/ 123832 w 138312"/>
              <a:gd name="connsiteY1" fmla="*/ 64180 h 153216"/>
              <a:gd name="connsiteX2" fmla="*/ 66682 w 138312"/>
              <a:gd name="connsiteY2" fmla="*/ 153080 h 153216"/>
              <a:gd name="connsiteX3" fmla="*/ 120657 w 138312"/>
              <a:gd name="connsiteY3" fmla="*/ 83230 h 153216"/>
              <a:gd name="connsiteX4" fmla="*/ 130182 w 138312"/>
              <a:gd name="connsiteY4" fmla="*/ 32430 h 153216"/>
              <a:gd name="connsiteX5" fmla="*/ 7 w 138312"/>
              <a:gd name="connsiteY5" fmla="*/ 680 h 1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12" h="153216">
                <a:moveTo>
                  <a:pt x="7" y="680"/>
                </a:moveTo>
                <a:cubicBezTo>
                  <a:pt x="-1051" y="5971"/>
                  <a:pt x="112720" y="38780"/>
                  <a:pt x="123832" y="64180"/>
                </a:cubicBezTo>
                <a:cubicBezTo>
                  <a:pt x="134944" y="89580"/>
                  <a:pt x="67211" y="149905"/>
                  <a:pt x="66682" y="153080"/>
                </a:cubicBezTo>
                <a:cubicBezTo>
                  <a:pt x="66153" y="156255"/>
                  <a:pt x="110074" y="103338"/>
                  <a:pt x="120657" y="83230"/>
                </a:cubicBezTo>
                <a:cubicBezTo>
                  <a:pt x="131240" y="63122"/>
                  <a:pt x="148703" y="42484"/>
                  <a:pt x="130182" y="32430"/>
                </a:cubicBezTo>
                <a:cubicBezTo>
                  <a:pt x="111661" y="22376"/>
                  <a:pt x="1065" y="-4611"/>
                  <a:pt x="7" y="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175FA528-68A7-88F7-C811-E9988DBF3C2E}"/>
              </a:ext>
            </a:extLst>
          </p:cNvPr>
          <p:cNvSpPr/>
          <p:nvPr/>
        </p:nvSpPr>
        <p:spPr>
          <a:xfrm>
            <a:off x="6401547" y="7178520"/>
            <a:ext cx="436464" cy="147498"/>
          </a:xfrm>
          <a:custGeom>
            <a:avLst/>
            <a:gdLst>
              <a:gd name="connsiteX0" fmla="*/ 2428 w 436464"/>
              <a:gd name="connsiteY0" fmla="*/ 143030 h 147498"/>
              <a:gd name="connsiteX1" fmla="*/ 205628 w 436464"/>
              <a:gd name="connsiteY1" fmla="*/ 76355 h 147498"/>
              <a:gd name="connsiteX2" fmla="*/ 158003 w 436464"/>
              <a:gd name="connsiteY2" fmla="*/ 98580 h 147498"/>
              <a:gd name="connsiteX3" fmla="*/ 434228 w 436464"/>
              <a:gd name="connsiteY3" fmla="*/ 3330 h 147498"/>
              <a:gd name="connsiteX4" fmla="*/ 278653 w 436464"/>
              <a:gd name="connsiteY4" fmla="*/ 31905 h 147498"/>
              <a:gd name="connsiteX5" fmla="*/ 104028 w 436464"/>
              <a:gd name="connsiteY5" fmla="*/ 130330 h 147498"/>
              <a:gd name="connsiteX6" fmla="*/ 2428 w 436464"/>
              <a:gd name="connsiteY6" fmla="*/ 143030 h 14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464" h="147498">
                <a:moveTo>
                  <a:pt x="2428" y="143030"/>
                </a:moveTo>
                <a:cubicBezTo>
                  <a:pt x="19361" y="134034"/>
                  <a:pt x="179699" y="83763"/>
                  <a:pt x="205628" y="76355"/>
                </a:cubicBezTo>
                <a:cubicBezTo>
                  <a:pt x="231557" y="68947"/>
                  <a:pt x="119903" y="110751"/>
                  <a:pt x="158003" y="98580"/>
                </a:cubicBezTo>
                <a:cubicBezTo>
                  <a:pt x="196103" y="86409"/>
                  <a:pt x="414120" y="14442"/>
                  <a:pt x="434228" y="3330"/>
                </a:cubicBezTo>
                <a:cubicBezTo>
                  <a:pt x="454336" y="-7782"/>
                  <a:pt x="333686" y="10738"/>
                  <a:pt x="278653" y="31905"/>
                </a:cubicBezTo>
                <a:cubicBezTo>
                  <a:pt x="223620" y="53072"/>
                  <a:pt x="146890" y="113397"/>
                  <a:pt x="104028" y="130330"/>
                </a:cubicBezTo>
                <a:cubicBezTo>
                  <a:pt x="61166" y="147263"/>
                  <a:pt x="-14505" y="152026"/>
                  <a:pt x="2428" y="143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46A925DA-461C-C0FE-CC24-9618E9286BC7}"/>
              </a:ext>
            </a:extLst>
          </p:cNvPr>
          <p:cNvSpPr/>
          <p:nvPr/>
        </p:nvSpPr>
        <p:spPr>
          <a:xfrm>
            <a:off x="5661021" y="7171628"/>
            <a:ext cx="439953" cy="121699"/>
          </a:xfrm>
          <a:custGeom>
            <a:avLst/>
            <a:gdLst>
              <a:gd name="connsiteX0" fmla="*/ 4 w 439953"/>
              <a:gd name="connsiteY0" fmla="*/ 38797 h 121699"/>
              <a:gd name="connsiteX1" fmla="*/ 219079 w 439953"/>
              <a:gd name="connsiteY1" fmla="*/ 45147 h 121699"/>
              <a:gd name="connsiteX2" fmla="*/ 438154 w 439953"/>
              <a:gd name="connsiteY2" fmla="*/ 121347 h 121699"/>
              <a:gd name="connsiteX3" fmla="*/ 314329 w 439953"/>
              <a:gd name="connsiteY3" fmla="*/ 70547 h 121699"/>
              <a:gd name="connsiteX4" fmla="*/ 158754 w 439953"/>
              <a:gd name="connsiteY4" fmla="*/ 697 h 121699"/>
              <a:gd name="connsiteX5" fmla="*/ 212729 w 439953"/>
              <a:gd name="connsiteY5" fmla="*/ 35622 h 121699"/>
              <a:gd name="connsiteX6" fmla="*/ 4 w 439953"/>
              <a:gd name="connsiteY6" fmla="*/ 38797 h 12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953" h="121699">
                <a:moveTo>
                  <a:pt x="4" y="38797"/>
                </a:moveTo>
                <a:cubicBezTo>
                  <a:pt x="1062" y="40385"/>
                  <a:pt x="146054" y="31389"/>
                  <a:pt x="219079" y="45147"/>
                </a:cubicBezTo>
                <a:cubicBezTo>
                  <a:pt x="292104" y="58905"/>
                  <a:pt x="422279" y="117114"/>
                  <a:pt x="438154" y="121347"/>
                </a:cubicBezTo>
                <a:cubicBezTo>
                  <a:pt x="454029" y="125580"/>
                  <a:pt x="360896" y="90655"/>
                  <a:pt x="314329" y="70547"/>
                </a:cubicBezTo>
                <a:cubicBezTo>
                  <a:pt x="267762" y="50439"/>
                  <a:pt x="175687" y="6518"/>
                  <a:pt x="158754" y="697"/>
                </a:cubicBezTo>
                <a:cubicBezTo>
                  <a:pt x="141821" y="-5124"/>
                  <a:pt x="232308" y="27155"/>
                  <a:pt x="212729" y="35622"/>
                </a:cubicBezTo>
                <a:cubicBezTo>
                  <a:pt x="193150" y="44089"/>
                  <a:pt x="-1054" y="37209"/>
                  <a:pt x="4" y="38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49903500-32C8-596B-5FDA-B78B5F0BFCC8}"/>
              </a:ext>
            </a:extLst>
          </p:cNvPr>
          <p:cNvSpPr/>
          <p:nvPr/>
        </p:nvSpPr>
        <p:spPr>
          <a:xfrm>
            <a:off x="4386325" y="3555322"/>
            <a:ext cx="477187" cy="669998"/>
          </a:xfrm>
          <a:custGeom>
            <a:avLst/>
            <a:gdLst>
              <a:gd name="connsiteX0" fmla="*/ 453899 w 477187"/>
              <a:gd name="connsiteY0" fmla="*/ 29126 h 669998"/>
              <a:gd name="connsiteX1" fmla="*/ 106427 w 477187"/>
              <a:gd name="connsiteY1" fmla="*/ 443654 h 669998"/>
              <a:gd name="connsiteX2" fmla="*/ 2795 w 477187"/>
              <a:gd name="connsiteY2" fmla="*/ 669206 h 669998"/>
              <a:gd name="connsiteX3" fmla="*/ 45467 w 477187"/>
              <a:gd name="connsiteY3" fmla="*/ 510710 h 669998"/>
              <a:gd name="connsiteX4" fmla="*/ 210059 w 477187"/>
              <a:gd name="connsiteY4" fmla="*/ 309542 h 669998"/>
              <a:gd name="connsiteX5" fmla="*/ 417323 w 477187"/>
              <a:gd name="connsiteY5" fmla="*/ 65702 h 669998"/>
              <a:gd name="connsiteX6" fmla="*/ 453899 w 477187"/>
              <a:gd name="connsiteY6" fmla="*/ 29126 h 6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187" h="669998">
                <a:moveTo>
                  <a:pt x="453899" y="29126"/>
                </a:moveTo>
                <a:cubicBezTo>
                  <a:pt x="402083" y="92118"/>
                  <a:pt x="181611" y="336974"/>
                  <a:pt x="106427" y="443654"/>
                </a:cubicBezTo>
                <a:cubicBezTo>
                  <a:pt x="31243" y="550334"/>
                  <a:pt x="12955" y="658030"/>
                  <a:pt x="2795" y="669206"/>
                </a:cubicBezTo>
                <a:cubicBezTo>
                  <a:pt x="-7365" y="680382"/>
                  <a:pt x="10923" y="570654"/>
                  <a:pt x="45467" y="510710"/>
                </a:cubicBezTo>
                <a:cubicBezTo>
                  <a:pt x="80011" y="450766"/>
                  <a:pt x="148083" y="383710"/>
                  <a:pt x="210059" y="309542"/>
                </a:cubicBezTo>
                <a:cubicBezTo>
                  <a:pt x="272035" y="235374"/>
                  <a:pt x="373635" y="113454"/>
                  <a:pt x="417323" y="65702"/>
                </a:cubicBezTo>
                <a:cubicBezTo>
                  <a:pt x="461011" y="17950"/>
                  <a:pt x="505715" y="-33866"/>
                  <a:pt x="453899" y="291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EE56B3FA-F5DC-956F-7FE5-846E96A07ACE}"/>
              </a:ext>
            </a:extLst>
          </p:cNvPr>
          <p:cNvSpPr/>
          <p:nvPr/>
        </p:nvSpPr>
        <p:spPr>
          <a:xfrm>
            <a:off x="4258474" y="4473318"/>
            <a:ext cx="46589" cy="532613"/>
          </a:xfrm>
          <a:custGeom>
            <a:avLst/>
            <a:gdLst>
              <a:gd name="connsiteX0" fmla="*/ 45302 w 46589"/>
              <a:gd name="connsiteY0" fmla="*/ 1146 h 532613"/>
              <a:gd name="connsiteX1" fmla="*/ 33110 w 46589"/>
              <a:gd name="connsiteY1" fmla="*/ 232794 h 532613"/>
              <a:gd name="connsiteX2" fmla="*/ 8726 w 46589"/>
              <a:gd name="connsiteY2" fmla="*/ 525402 h 532613"/>
              <a:gd name="connsiteX3" fmla="*/ 8726 w 46589"/>
              <a:gd name="connsiteY3" fmla="*/ 433962 h 532613"/>
              <a:gd name="connsiteX4" fmla="*/ 2630 w 46589"/>
              <a:gd name="connsiteY4" fmla="*/ 330330 h 532613"/>
              <a:gd name="connsiteX5" fmla="*/ 45302 w 46589"/>
              <a:gd name="connsiteY5" fmla="*/ 1146 h 5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89" h="532613">
                <a:moveTo>
                  <a:pt x="45302" y="1146"/>
                </a:moveTo>
                <a:cubicBezTo>
                  <a:pt x="50382" y="-15110"/>
                  <a:pt x="39206" y="145418"/>
                  <a:pt x="33110" y="232794"/>
                </a:cubicBezTo>
                <a:cubicBezTo>
                  <a:pt x="27014" y="320170"/>
                  <a:pt x="12790" y="491874"/>
                  <a:pt x="8726" y="525402"/>
                </a:cubicBezTo>
                <a:cubicBezTo>
                  <a:pt x="4662" y="558930"/>
                  <a:pt x="9742" y="466474"/>
                  <a:pt x="8726" y="433962"/>
                </a:cubicBezTo>
                <a:cubicBezTo>
                  <a:pt x="7710" y="401450"/>
                  <a:pt x="-5498" y="397386"/>
                  <a:pt x="2630" y="330330"/>
                </a:cubicBezTo>
                <a:cubicBezTo>
                  <a:pt x="10758" y="263274"/>
                  <a:pt x="40222" y="17402"/>
                  <a:pt x="45302" y="11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3A228B99-E770-A17D-348A-74DD148E58D8}"/>
              </a:ext>
            </a:extLst>
          </p:cNvPr>
          <p:cNvSpPr/>
          <p:nvPr/>
        </p:nvSpPr>
        <p:spPr>
          <a:xfrm>
            <a:off x="4200074" y="5454571"/>
            <a:ext cx="87033" cy="624721"/>
          </a:xfrm>
          <a:custGeom>
            <a:avLst/>
            <a:gdLst>
              <a:gd name="connsiteX0" fmla="*/ 42742 w 87033"/>
              <a:gd name="connsiteY0" fmla="*/ 1349 h 624721"/>
              <a:gd name="connsiteX1" fmla="*/ 6166 w 87033"/>
              <a:gd name="connsiteY1" fmla="*/ 312245 h 624721"/>
              <a:gd name="connsiteX2" fmla="*/ 85414 w 87033"/>
              <a:gd name="connsiteY2" fmla="*/ 604853 h 624721"/>
              <a:gd name="connsiteX3" fmla="*/ 54934 w 87033"/>
              <a:gd name="connsiteY3" fmla="*/ 556085 h 624721"/>
              <a:gd name="connsiteX4" fmla="*/ 70 w 87033"/>
              <a:gd name="connsiteY4" fmla="*/ 214709 h 624721"/>
              <a:gd name="connsiteX5" fmla="*/ 42742 w 87033"/>
              <a:gd name="connsiteY5" fmla="*/ 1349 h 62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33" h="624721">
                <a:moveTo>
                  <a:pt x="42742" y="1349"/>
                </a:moveTo>
                <a:cubicBezTo>
                  <a:pt x="43758" y="17605"/>
                  <a:pt x="-946" y="211661"/>
                  <a:pt x="6166" y="312245"/>
                </a:cubicBezTo>
                <a:cubicBezTo>
                  <a:pt x="13278" y="412829"/>
                  <a:pt x="77286" y="564213"/>
                  <a:pt x="85414" y="604853"/>
                </a:cubicBezTo>
                <a:cubicBezTo>
                  <a:pt x="93542" y="645493"/>
                  <a:pt x="69158" y="621109"/>
                  <a:pt x="54934" y="556085"/>
                </a:cubicBezTo>
                <a:cubicBezTo>
                  <a:pt x="40710" y="491061"/>
                  <a:pt x="-1962" y="310213"/>
                  <a:pt x="70" y="214709"/>
                </a:cubicBezTo>
                <a:cubicBezTo>
                  <a:pt x="2102" y="119205"/>
                  <a:pt x="41726" y="-14907"/>
                  <a:pt x="42742" y="13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D7369B5-EB16-36D0-3ECA-B21F1B137DA2}"/>
              </a:ext>
            </a:extLst>
          </p:cNvPr>
          <p:cNvSpPr/>
          <p:nvPr/>
        </p:nvSpPr>
        <p:spPr>
          <a:xfrm>
            <a:off x="6821421" y="3724646"/>
            <a:ext cx="257338" cy="487890"/>
          </a:xfrm>
          <a:custGeom>
            <a:avLst/>
            <a:gdLst>
              <a:gd name="connsiteX0" fmla="*/ 3 w 257338"/>
              <a:gd name="connsiteY0" fmla="*/ 10 h 487890"/>
              <a:gd name="connsiteX1" fmla="*/ 237747 w 257338"/>
              <a:gd name="connsiteY1" fmla="*/ 396250 h 487890"/>
              <a:gd name="connsiteX2" fmla="*/ 219459 w 257338"/>
              <a:gd name="connsiteY2" fmla="*/ 487690 h 487890"/>
              <a:gd name="connsiteX3" fmla="*/ 243843 w 257338"/>
              <a:gd name="connsiteY3" fmla="*/ 384058 h 487890"/>
              <a:gd name="connsiteX4" fmla="*/ 3 w 257338"/>
              <a:gd name="connsiteY4" fmla="*/ 10 h 48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38" h="487890">
                <a:moveTo>
                  <a:pt x="3" y="10"/>
                </a:moveTo>
                <a:cubicBezTo>
                  <a:pt x="-1013" y="2042"/>
                  <a:pt x="201171" y="314970"/>
                  <a:pt x="237747" y="396250"/>
                </a:cubicBezTo>
                <a:cubicBezTo>
                  <a:pt x="274323" y="477530"/>
                  <a:pt x="218443" y="489722"/>
                  <a:pt x="219459" y="487690"/>
                </a:cubicBezTo>
                <a:cubicBezTo>
                  <a:pt x="220475" y="485658"/>
                  <a:pt x="284483" y="472450"/>
                  <a:pt x="243843" y="384058"/>
                </a:cubicBezTo>
                <a:cubicBezTo>
                  <a:pt x="203203" y="295666"/>
                  <a:pt x="1019" y="-2022"/>
                  <a:pt x="3" y="1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39E9CE65-E804-A270-D2AA-B29036ED3264}"/>
              </a:ext>
            </a:extLst>
          </p:cNvPr>
          <p:cNvSpPr/>
          <p:nvPr/>
        </p:nvSpPr>
        <p:spPr>
          <a:xfrm>
            <a:off x="7375804" y="4580013"/>
            <a:ext cx="87391" cy="342562"/>
          </a:xfrm>
          <a:custGeom>
            <a:avLst/>
            <a:gdLst>
              <a:gd name="connsiteX0" fmla="*/ 356 w 87391"/>
              <a:gd name="connsiteY0" fmla="*/ 4179 h 342562"/>
              <a:gd name="connsiteX1" fmla="*/ 85700 w 87391"/>
              <a:gd name="connsiteY1" fmla="*/ 339459 h 342562"/>
              <a:gd name="connsiteX2" fmla="*/ 55220 w 87391"/>
              <a:gd name="connsiteY2" fmla="*/ 162675 h 342562"/>
              <a:gd name="connsiteX3" fmla="*/ 356 w 87391"/>
              <a:gd name="connsiteY3" fmla="*/ 4179 h 34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" h="342562">
                <a:moveTo>
                  <a:pt x="356" y="4179"/>
                </a:moveTo>
                <a:cubicBezTo>
                  <a:pt x="5436" y="33643"/>
                  <a:pt x="76556" y="313043"/>
                  <a:pt x="85700" y="339459"/>
                </a:cubicBezTo>
                <a:cubicBezTo>
                  <a:pt x="94844" y="365875"/>
                  <a:pt x="64364" y="216523"/>
                  <a:pt x="55220" y="162675"/>
                </a:cubicBezTo>
                <a:cubicBezTo>
                  <a:pt x="46076" y="108827"/>
                  <a:pt x="-4724" y="-25285"/>
                  <a:pt x="356" y="4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F06E76D3-E45B-2D1D-49C8-03542BF02AF2}"/>
              </a:ext>
            </a:extLst>
          </p:cNvPr>
          <p:cNvSpPr/>
          <p:nvPr/>
        </p:nvSpPr>
        <p:spPr>
          <a:xfrm>
            <a:off x="7491642" y="5583907"/>
            <a:ext cx="110449" cy="848306"/>
          </a:xfrm>
          <a:custGeom>
            <a:avLst/>
            <a:gdLst>
              <a:gd name="connsiteX0" fmla="*/ 342 w 110449"/>
              <a:gd name="connsiteY0" fmla="*/ 29 h 848306"/>
              <a:gd name="connsiteX1" fmla="*/ 73494 w 110449"/>
              <a:gd name="connsiteY1" fmla="*/ 359693 h 848306"/>
              <a:gd name="connsiteX2" fmla="*/ 12534 w 110449"/>
              <a:gd name="connsiteY2" fmla="*/ 835181 h 848306"/>
              <a:gd name="connsiteX3" fmla="*/ 30822 w 110449"/>
              <a:gd name="connsiteY3" fmla="*/ 682781 h 848306"/>
              <a:gd name="connsiteX4" fmla="*/ 110070 w 110449"/>
              <a:gd name="connsiteY4" fmla="*/ 341405 h 848306"/>
              <a:gd name="connsiteX5" fmla="*/ 342 w 110449"/>
              <a:gd name="connsiteY5" fmla="*/ 29 h 8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49" h="848306">
                <a:moveTo>
                  <a:pt x="342" y="29"/>
                </a:moveTo>
                <a:cubicBezTo>
                  <a:pt x="-5754" y="3077"/>
                  <a:pt x="71462" y="220501"/>
                  <a:pt x="73494" y="359693"/>
                </a:cubicBezTo>
                <a:cubicBezTo>
                  <a:pt x="75526" y="498885"/>
                  <a:pt x="19646" y="781333"/>
                  <a:pt x="12534" y="835181"/>
                </a:cubicBezTo>
                <a:cubicBezTo>
                  <a:pt x="5422" y="889029"/>
                  <a:pt x="14566" y="765077"/>
                  <a:pt x="30822" y="682781"/>
                </a:cubicBezTo>
                <a:cubicBezTo>
                  <a:pt x="47078" y="600485"/>
                  <a:pt x="116166" y="455197"/>
                  <a:pt x="110070" y="341405"/>
                </a:cubicBezTo>
                <a:cubicBezTo>
                  <a:pt x="103974" y="227613"/>
                  <a:pt x="6438" y="-3019"/>
                  <a:pt x="342" y="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D66B98B5-ECE9-4BBF-4ADB-6692D92B4F8A}"/>
              </a:ext>
            </a:extLst>
          </p:cNvPr>
          <p:cNvSpPr/>
          <p:nvPr/>
        </p:nvSpPr>
        <p:spPr>
          <a:xfrm>
            <a:off x="4565899" y="7370039"/>
            <a:ext cx="1119032" cy="725920"/>
          </a:xfrm>
          <a:custGeom>
            <a:avLst/>
            <a:gdLst>
              <a:gd name="connsiteX0" fmla="*/ 5 w 1119032"/>
              <a:gd name="connsiteY0" fmla="*/ 25 h 725920"/>
              <a:gd name="connsiteX1" fmla="*/ 237749 w 1119032"/>
              <a:gd name="connsiteY1" fmla="*/ 329209 h 725920"/>
              <a:gd name="connsiteX2" fmla="*/ 414533 w 1119032"/>
              <a:gd name="connsiteY2" fmla="*/ 365785 h 725920"/>
              <a:gd name="connsiteX3" fmla="*/ 646181 w 1119032"/>
              <a:gd name="connsiteY3" fmla="*/ 445033 h 725920"/>
              <a:gd name="connsiteX4" fmla="*/ 621797 w 1119032"/>
              <a:gd name="connsiteY4" fmla="*/ 396265 h 725920"/>
              <a:gd name="connsiteX5" fmla="*/ 1091189 w 1119032"/>
              <a:gd name="connsiteY5" fmla="*/ 713257 h 725920"/>
              <a:gd name="connsiteX6" fmla="*/ 1005845 w 1119032"/>
              <a:gd name="connsiteY6" fmla="*/ 640105 h 725920"/>
              <a:gd name="connsiteX7" fmla="*/ 518165 w 1119032"/>
              <a:gd name="connsiteY7" fmla="*/ 426745 h 725920"/>
              <a:gd name="connsiteX8" fmla="*/ 231653 w 1119032"/>
              <a:gd name="connsiteY8" fmla="*/ 347497 h 725920"/>
              <a:gd name="connsiteX9" fmla="*/ 5 w 1119032"/>
              <a:gd name="connsiteY9" fmla="*/ 25 h 72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032" h="725920">
                <a:moveTo>
                  <a:pt x="5" y="25"/>
                </a:moveTo>
                <a:cubicBezTo>
                  <a:pt x="1021" y="-3023"/>
                  <a:pt x="168661" y="268249"/>
                  <a:pt x="237749" y="329209"/>
                </a:cubicBezTo>
                <a:cubicBezTo>
                  <a:pt x="306837" y="390169"/>
                  <a:pt x="346461" y="346481"/>
                  <a:pt x="414533" y="365785"/>
                </a:cubicBezTo>
                <a:cubicBezTo>
                  <a:pt x="482605" y="385089"/>
                  <a:pt x="611637" y="439953"/>
                  <a:pt x="646181" y="445033"/>
                </a:cubicBezTo>
                <a:cubicBezTo>
                  <a:pt x="680725" y="450113"/>
                  <a:pt x="547629" y="351561"/>
                  <a:pt x="621797" y="396265"/>
                </a:cubicBezTo>
                <a:cubicBezTo>
                  <a:pt x="695965" y="440969"/>
                  <a:pt x="1027181" y="672617"/>
                  <a:pt x="1091189" y="713257"/>
                </a:cubicBezTo>
                <a:cubicBezTo>
                  <a:pt x="1155197" y="753897"/>
                  <a:pt x="1101349" y="687857"/>
                  <a:pt x="1005845" y="640105"/>
                </a:cubicBezTo>
                <a:cubicBezTo>
                  <a:pt x="910341" y="592353"/>
                  <a:pt x="647197" y="475513"/>
                  <a:pt x="518165" y="426745"/>
                </a:cubicBezTo>
                <a:cubicBezTo>
                  <a:pt x="389133" y="377977"/>
                  <a:pt x="316997" y="414553"/>
                  <a:pt x="231653" y="347497"/>
                </a:cubicBezTo>
                <a:cubicBezTo>
                  <a:pt x="146309" y="280441"/>
                  <a:pt x="-1011" y="3073"/>
                  <a:pt x="5" y="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F82156C-6818-2491-02F9-18C5DE25EF78}"/>
              </a:ext>
            </a:extLst>
          </p:cNvPr>
          <p:cNvSpPr/>
          <p:nvPr/>
        </p:nvSpPr>
        <p:spPr>
          <a:xfrm>
            <a:off x="4000422" y="5199885"/>
            <a:ext cx="132728" cy="740854"/>
          </a:xfrm>
          <a:custGeom>
            <a:avLst/>
            <a:gdLst>
              <a:gd name="connsiteX0" fmla="*/ 132666 w 132728"/>
              <a:gd name="connsiteY0" fmla="*/ 3 h 740854"/>
              <a:gd name="connsiteX1" fmla="*/ 22938 w 132728"/>
              <a:gd name="connsiteY1" fmla="*/ 353571 h 740854"/>
              <a:gd name="connsiteX2" fmla="*/ 108282 w 132728"/>
              <a:gd name="connsiteY2" fmla="*/ 731523 h 740854"/>
              <a:gd name="connsiteX3" fmla="*/ 53418 w 132728"/>
              <a:gd name="connsiteY3" fmla="*/ 603507 h 740854"/>
              <a:gd name="connsiteX4" fmla="*/ 4650 w 132728"/>
              <a:gd name="connsiteY4" fmla="*/ 359667 h 740854"/>
              <a:gd name="connsiteX5" fmla="*/ 132666 w 132728"/>
              <a:gd name="connsiteY5" fmla="*/ 3 h 74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728" h="740854">
                <a:moveTo>
                  <a:pt x="132666" y="3"/>
                </a:moveTo>
                <a:cubicBezTo>
                  <a:pt x="135714" y="-1013"/>
                  <a:pt x="27002" y="231651"/>
                  <a:pt x="22938" y="353571"/>
                </a:cubicBezTo>
                <a:cubicBezTo>
                  <a:pt x="18874" y="475491"/>
                  <a:pt x="103202" y="689867"/>
                  <a:pt x="108282" y="731523"/>
                </a:cubicBezTo>
                <a:cubicBezTo>
                  <a:pt x="113362" y="773179"/>
                  <a:pt x="70690" y="665483"/>
                  <a:pt x="53418" y="603507"/>
                </a:cubicBezTo>
                <a:cubicBezTo>
                  <a:pt x="36146" y="541531"/>
                  <a:pt x="-15670" y="459235"/>
                  <a:pt x="4650" y="359667"/>
                </a:cubicBezTo>
                <a:cubicBezTo>
                  <a:pt x="24970" y="260099"/>
                  <a:pt x="129618" y="1019"/>
                  <a:pt x="132666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4D7A0B7-D3AB-BF07-F880-FE19608A867E}"/>
              </a:ext>
            </a:extLst>
          </p:cNvPr>
          <p:cNvSpPr/>
          <p:nvPr/>
        </p:nvSpPr>
        <p:spPr>
          <a:xfrm>
            <a:off x="5470152" y="7746675"/>
            <a:ext cx="1368161" cy="234079"/>
          </a:xfrm>
          <a:custGeom>
            <a:avLst/>
            <a:gdLst>
              <a:gd name="connsiteX0" fmla="*/ 4056 w 1368161"/>
              <a:gd name="connsiteY0" fmla="*/ 1341 h 234079"/>
              <a:gd name="connsiteX1" fmla="*/ 455160 w 1368161"/>
              <a:gd name="connsiteY1" fmla="*/ 165933 h 234079"/>
              <a:gd name="connsiteX2" fmla="*/ 936744 w 1368161"/>
              <a:gd name="connsiteY2" fmla="*/ 190317 h 234079"/>
              <a:gd name="connsiteX3" fmla="*/ 827016 w 1368161"/>
              <a:gd name="connsiteY3" fmla="*/ 232989 h 234079"/>
              <a:gd name="connsiteX4" fmla="*/ 1363464 w 1368161"/>
              <a:gd name="connsiteY4" fmla="*/ 141549 h 234079"/>
              <a:gd name="connsiteX5" fmla="*/ 1070856 w 1368161"/>
              <a:gd name="connsiteY5" fmla="*/ 178125 h 234079"/>
              <a:gd name="connsiteX6" fmla="*/ 766056 w 1368161"/>
              <a:gd name="connsiteY6" fmla="*/ 178125 h 234079"/>
              <a:gd name="connsiteX7" fmla="*/ 497832 w 1368161"/>
              <a:gd name="connsiteY7" fmla="*/ 178125 h 234079"/>
              <a:gd name="connsiteX8" fmla="*/ 247896 w 1368161"/>
              <a:gd name="connsiteY8" fmla="*/ 92781 h 234079"/>
              <a:gd name="connsiteX9" fmla="*/ 4056 w 1368161"/>
              <a:gd name="connsiteY9" fmla="*/ 1341 h 23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8161" h="234079">
                <a:moveTo>
                  <a:pt x="4056" y="1341"/>
                </a:moveTo>
                <a:cubicBezTo>
                  <a:pt x="38600" y="13533"/>
                  <a:pt x="299712" y="134437"/>
                  <a:pt x="455160" y="165933"/>
                </a:cubicBezTo>
                <a:cubicBezTo>
                  <a:pt x="610608" y="197429"/>
                  <a:pt x="874768" y="179141"/>
                  <a:pt x="936744" y="190317"/>
                </a:cubicBezTo>
                <a:cubicBezTo>
                  <a:pt x="998720" y="201493"/>
                  <a:pt x="755896" y="241117"/>
                  <a:pt x="827016" y="232989"/>
                </a:cubicBezTo>
                <a:cubicBezTo>
                  <a:pt x="898136" y="224861"/>
                  <a:pt x="1322824" y="150693"/>
                  <a:pt x="1363464" y="141549"/>
                </a:cubicBezTo>
                <a:cubicBezTo>
                  <a:pt x="1404104" y="132405"/>
                  <a:pt x="1170424" y="172029"/>
                  <a:pt x="1070856" y="178125"/>
                </a:cubicBezTo>
                <a:cubicBezTo>
                  <a:pt x="971288" y="184221"/>
                  <a:pt x="766056" y="178125"/>
                  <a:pt x="766056" y="178125"/>
                </a:cubicBezTo>
                <a:cubicBezTo>
                  <a:pt x="670552" y="178125"/>
                  <a:pt x="584192" y="192349"/>
                  <a:pt x="497832" y="178125"/>
                </a:cubicBezTo>
                <a:cubicBezTo>
                  <a:pt x="411472" y="163901"/>
                  <a:pt x="331208" y="122245"/>
                  <a:pt x="247896" y="92781"/>
                </a:cubicBezTo>
                <a:cubicBezTo>
                  <a:pt x="164584" y="63317"/>
                  <a:pt x="-30488" y="-10851"/>
                  <a:pt x="4056" y="13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9BB4369C-CF15-C053-2E63-3F592AF90E55}"/>
              </a:ext>
            </a:extLst>
          </p:cNvPr>
          <p:cNvSpPr/>
          <p:nvPr/>
        </p:nvSpPr>
        <p:spPr>
          <a:xfrm>
            <a:off x="7309104" y="6631775"/>
            <a:ext cx="158496" cy="565514"/>
          </a:xfrm>
          <a:custGeom>
            <a:avLst/>
            <a:gdLst>
              <a:gd name="connsiteX0" fmla="*/ 158496 w 158496"/>
              <a:gd name="connsiteY0" fmla="*/ 673 h 565514"/>
              <a:gd name="connsiteX1" fmla="*/ 67056 w 158496"/>
              <a:gd name="connsiteY1" fmla="*/ 451777 h 565514"/>
              <a:gd name="connsiteX2" fmla="*/ 0 w 158496"/>
              <a:gd name="connsiteY2" fmla="*/ 561505 h 565514"/>
              <a:gd name="connsiteX3" fmla="*/ 67056 w 158496"/>
              <a:gd name="connsiteY3" fmla="*/ 354241 h 565514"/>
              <a:gd name="connsiteX4" fmla="*/ 158496 w 158496"/>
              <a:gd name="connsiteY4" fmla="*/ 673 h 56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96" h="565514">
                <a:moveTo>
                  <a:pt x="158496" y="673"/>
                </a:moveTo>
                <a:cubicBezTo>
                  <a:pt x="158496" y="16929"/>
                  <a:pt x="93472" y="358305"/>
                  <a:pt x="67056" y="451777"/>
                </a:cubicBezTo>
                <a:cubicBezTo>
                  <a:pt x="40640" y="545249"/>
                  <a:pt x="0" y="577761"/>
                  <a:pt x="0" y="561505"/>
                </a:cubicBezTo>
                <a:cubicBezTo>
                  <a:pt x="0" y="545249"/>
                  <a:pt x="39624" y="441617"/>
                  <a:pt x="67056" y="354241"/>
                </a:cubicBezTo>
                <a:cubicBezTo>
                  <a:pt x="94488" y="266865"/>
                  <a:pt x="158496" y="-15583"/>
                  <a:pt x="158496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2D5F425-BBAE-7AEE-0D4A-6C9B3A54BB96}"/>
              </a:ext>
            </a:extLst>
          </p:cNvPr>
          <p:cNvSpPr/>
          <p:nvPr/>
        </p:nvSpPr>
        <p:spPr>
          <a:xfrm>
            <a:off x="5339837" y="6199366"/>
            <a:ext cx="152773" cy="207546"/>
          </a:xfrm>
          <a:custGeom>
            <a:avLst/>
            <a:gdLst>
              <a:gd name="connsiteX0" fmla="*/ 259 w 152773"/>
              <a:gd name="connsiteY0" fmla="*/ 266 h 207546"/>
              <a:gd name="connsiteX1" fmla="*/ 73411 w 152773"/>
              <a:gd name="connsiteY1" fmla="*/ 128282 h 207546"/>
              <a:gd name="connsiteX2" fmla="*/ 42931 w 152773"/>
              <a:gd name="connsiteY2" fmla="*/ 207530 h 207546"/>
              <a:gd name="connsiteX3" fmla="*/ 91699 w 152773"/>
              <a:gd name="connsiteY3" fmla="*/ 122186 h 207546"/>
              <a:gd name="connsiteX4" fmla="*/ 152659 w 152773"/>
              <a:gd name="connsiteY4" fmla="*/ 12458 h 207546"/>
              <a:gd name="connsiteX5" fmla="*/ 103891 w 152773"/>
              <a:gd name="connsiteY5" fmla="*/ 91706 h 207546"/>
              <a:gd name="connsiteX6" fmla="*/ 259 w 152773"/>
              <a:gd name="connsiteY6" fmla="*/ 266 h 20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73" h="207546">
                <a:moveTo>
                  <a:pt x="259" y="266"/>
                </a:moveTo>
                <a:cubicBezTo>
                  <a:pt x="-4821" y="6362"/>
                  <a:pt x="66299" y="93738"/>
                  <a:pt x="73411" y="128282"/>
                </a:cubicBezTo>
                <a:cubicBezTo>
                  <a:pt x="80523" y="162826"/>
                  <a:pt x="39883" y="208546"/>
                  <a:pt x="42931" y="207530"/>
                </a:cubicBezTo>
                <a:cubicBezTo>
                  <a:pt x="45979" y="206514"/>
                  <a:pt x="73411" y="154698"/>
                  <a:pt x="91699" y="122186"/>
                </a:cubicBezTo>
                <a:cubicBezTo>
                  <a:pt x="109987" y="89674"/>
                  <a:pt x="150627" y="17538"/>
                  <a:pt x="152659" y="12458"/>
                </a:cubicBezTo>
                <a:cubicBezTo>
                  <a:pt x="154691" y="7378"/>
                  <a:pt x="129291" y="88658"/>
                  <a:pt x="103891" y="91706"/>
                </a:cubicBezTo>
                <a:cubicBezTo>
                  <a:pt x="78491" y="94754"/>
                  <a:pt x="5339" y="-5830"/>
                  <a:pt x="259" y="2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BF10AF65-FCF9-05EA-5583-4D381567DC4A}"/>
              </a:ext>
            </a:extLst>
          </p:cNvPr>
          <p:cNvSpPr/>
          <p:nvPr/>
        </p:nvSpPr>
        <p:spPr>
          <a:xfrm>
            <a:off x="4833920" y="6351820"/>
            <a:ext cx="317360" cy="135248"/>
          </a:xfrm>
          <a:custGeom>
            <a:avLst/>
            <a:gdLst>
              <a:gd name="connsiteX0" fmla="*/ 208 w 317360"/>
              <a:gd name="connsiteY0" fmla="*/ 212 h 135248"/>
              <a:gd name="connsiteX1" fmla="*/ 140416 w 317360"/>
              <a:gd name="connsiteY1" fmla="*/ 97748 h 135248"/>
              <a:gd name="connsiteX2" fmla="*/ 317200 w 317360"/>
              <a:gd name="connsiteY2" fmla="*/ 91652 h 135248"/>
              <a:gd name="connsiteX3" fmla="*/ 170896 w 317360"/>
              <a:gd name="connsiteY3" fmla="*/ 109940 h 135248"/>
              <a:gd name="connsiteX4" fmla="*/ 109936 w 317360"/>
              <a:gd name="connsiteY4" fmla="*/ 128228 h 135248"/>
              <a:gd name="connsiteX5" fmla="*/ 208 w 317360"/>
              <a:gd name="connsiteY5" fmla="*/ 212 h 13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360" h="135248">
                <a:moveTo>
                  <a:pt x="208" y="212"/>
                </a:moveTo>
                <a:cubicBezTo>
                  <a:pt x="5288" y="-4868"/>
                  <a:pt x="87584" y="82508"/>
                  <a:pt x="140416" y="97748"/>
                </a:cubicBezTo>
                <a:cubicBezTo>
                  <a:pt x="193248" y="112988"/>
                  <a:pt x="312120" y="89620"/>
                  <a:pt x="317200" y="91652"/>
                </a:cubicBezTo>
                <a:cubicBezTo>
                  <a:pt x="322280" y="93684"/>
                  <a:pt x="205440" y="103844"/>
                  <a:pt x="170896" y="109940"/>
                </a:cubicBezTo>
                <a:cubicBezTo>
                  <a:pt x="136352" y="116036"/>
                  <a:pt x="135336" y="149564"/>
                  <a:pt x="109936" y="128228"/>
                </a:cubicBezTo>
                <a:cubicBezTo>
                  <a:pt x="84536" y="106892"/>
                  <a:pt x="-4872" y="5292"/>
                  <a:pt x="208" y="2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EC9E2F0F-C365-57D5-085C-DE8F1BE388FC}"/>
              </a:ext>
            </a:extLst>
          </p:cNvPr>
          <p:cNvSpPr/>
          <p:nvPr/>
        </p:nvSpPr>
        <p:spPr>
          <a:xfrm>
            <a:off x="4498814" y="6510509"/>
            <a:ext cx="361543" cy="225734"/>
          </a:xfrm>
          <a:custGeom>
            <a:avLst/>
            <a:gdLst>
              <a:gd name="connsiteX0" fmla="*/ 34 w 361543"/>
              <a:gd name="connsiteY0" fmla="*/ 19 h 225734"/>
              <a:gd name="connsiteX1" fmla="*/ 146338 w 361543"/>
              <a:gd name="connsiteY1" fmla="*/ 182899 h 225734"/>
              <a:gd name="connsiteX2" fmla="*/ 359698 w 361543"/>
              <a:gd name="connsiteY2" fmla="*/ 225571 h 225734"/>
              <a:gd name="connsiteX3" fmla="*/ 243874 w 361543"/>
              <a:gd name="connsiteY3" fmla="*/ 195091 h 225734"/>
              <a:gd name="connsiteX4" fmla="*/ 140242 w 361543"/>
              <a:gd name="connsiteY4" fmla="*/ 134131 h 225734"/>
              <a:gd name="connsiteX5" fmla="*/ 158530 w 361543"/>
              <a:gd name="connsiteY5" fmla="*/ 170707 h 225734"/>
              <a:gd name="connsiteX6" fmla="*/ 34 w 361543"/>
              <a:gd name="connsiteY6" fmla="*/ 19 h 2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543" h="225734">
                <a:moveTo>
                  <a:pt x="34" y="19"/>
                </a:moveTo>
                <a:cubicBezTo>
                  <a:pt x="-1998" y="2051"/>
                  <a:pt x="86394" y="145307"/>
                  <a:pt x="146338" y="182899"/>
                </a:cubicBezTo>
                <a:cubicBezTo>
                  <a:pt x="206282" y="220491"/>
                  <a:pt x="343442" y="223539"/>
                  <a:pt x="359698" y="225571"/>
                </a:cubicBezTo>
                <a:cubicBezTo>
                  <a:pt x="375954" y="227603"/>
                  <a:pt x="280450" y="210331"/>
                  <a:pt x="243874" y="195091"/>
                </a:cubicBezTo>
                <a:cubicBezTo>
                  <a:pt x="207298" y="179851"/>
                  <a:pt x="154466" y="138195"/>
                  <a:pt x="140242" y="134131"/>
                </a:cubicBezTo>
                <a:cubicBezTo>
                  <a:pt x="126018" y="130067"/>
                  <a:pt x="181898" y="187979"/>
                  <a:pt x="158530" y="170707"/>
                </a:cubicBezTo>
                <a:cubicBezTo>
                  <a:pt x="135162" y="153435"/>
                  <a:pt x="2066" y="-2013"/>
                  <a:pt x="34" y="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C9140AE3-3152-3C0F-B11F-4790CFE3B3F9}"/>
              </a:ext>
            </a:extLst>
          </p:cNvPr>
          <p:cNvSpPr/>
          <p:nvPr/>
        </p:nvSpPr>
        <p:spPr>
          <a:xfrm>
            <a:off x="4962030" y="5924697"/>
            <a:ext cx="170315" cy="129086"/>
          </a:xfrm>
          <a:custGeom>
            <a:avLst/>
            <a:gdLst>
              <a:gd name="connsiteX0" fmla="*/ 114 w 170315"/>
              <a:gd name="connsiteY0" fmla="*/ 615 h 129086"/>
              <a:gd name="connsiteX1" fmla="*/ 128130 w 170315"/>
              <a:gd name="connsiteY1" fmla="*/ 73767 h 129086"/>
              <a:gd name="connsiteX2" fmla="*/ 158610 w 170315"/>
              <a:gd name="connsiteY2" fmla="*/ 128631 h 129086"/>
              <a:gd name="connsiteX3" fmla="*/ 152514 w 170315"/>
              <a:gd name="connsiteY3" fmla="*/ 43287 h 129086"/>
              <a:gd name="connsiteX4" fmla="*/ 114 w 170315"/>
              <a:gd name="connsiteY4" fmla="*/ 615 h 12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15" h="129086">
                <a:moveTo>
                  <a:pt x="114" y="615"/>
                </a:moveTo>
                <a:cubicBezTo>
                  <a:pt x="-3950" y="5695"/>
                  <a:pt x="101714" y="52431"/>
                  <a:pt x="128130" y="73767"/>
                </a:cubicBezTo>
                <a:cubicBezTo>
                  <a:pt x="154546" y="95103"/>
                  <a:pt x="154546" y="133711"/>
                  <a:pt x="158610" y="128631"/>
                </a:cubicBezTo>
                <a:cubicBezTo>
                  <a:pt x="162674" y="123551"/>
                  <a:pt x="186042" y="63607"/>
                  <a:pt x="152514" y="43287"/>
                </a:cubicBezTo>
                <a:cubicBezTo>
                  <a:pt x="118986" y="22967"/>
                  <a:pt x="4178" y="-4465"/>
                  <a:pt x="114" y="6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F2AAC4B-7AA3-0735-D8EB-802E0C93F4ED}"/>
              </a:ext>
            </a:extLst>
          </p:cNvPr>
          <p:cNvSpPr/>
          <p:nvPr/>
        </p:nvSpPr>
        <p:spPr>
          <a:xfrm>
            <a:off x="7101684" y="6284970"/>
            <a:ext cx="262429" cy="163924"/>
          </a:xfrm>
          <a:custGeom>
            <a:avLst/>
            <a:gdLst>
              <a:gd name="connsiteX0" fmla="*/ 156 w 262429"/>
              <a:gd name="connsiteY0" fmla="*/ 6 h 163924"/>
              <a:gd name="connsiteX1" fmla="*/ 115980 w 262429"/>
              <a:gd name="connsiteY1" fmla="*/ 152406 h 163924"/>
              <a:gd name="connsiteX2" fmla="*/ 262284 w 262429"/>
              <a:gd name="connsiteY2" fmla="*/ 152406 h 163924"/>
              <a:gd name="connsiteX3" fmla="*/ 140364 w 262429"/>
              <a:gd name="connsiteY3" fmla="*/ 146310 h 163924"/>
              <a:gd name="connsiteX4" fmla="*/ 156 w 262429"/>
              <a:gd name="connsiteY4" fmla="*/ 6 h 1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29" h="163924">
                <a:moveTo>
                  <a:pt x="156" y="6"/>
                </a:moveTo>
                <a:cubicBezTo>
                  <a:pt x="-3908" y="1022"/>
                  <a:pt x="72292" y="127006"/>
                  <a:pt x="115980" y="152406"/>
                </a:cubicBezTo>
                <a:cubicBezTo>
                  <a:pt x="159668" y="177806"/>
                  <a:pt x="258220" y="153422"/>
                  <a:pt x="262284" y="152406"/>
                </a:cubicBezTo>
                <a:cubicBezTo>
                  <a:pt x="266348" y="151390"/>
                  <a:pt x="184052" y="171710"/>
                  <a:pt x="140364" y="146310"/>
                </a:cubicBezTo>
                <a:cubicBezTo>
                  <a:pt x="96676" y="120910"/>
                  <a:pt x="4220" y="-1010"/>
                  <a:pt x="156" y="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D8059960-FD97-34CE-81A9-5B6E73646C4D}"/>
              </a:ext>
            </a:extLst>
          </p:cNvPr>
          <p:cNvSpPr/>
          <p:nvPr/>
        </p:nvSpPr>
        <p:spPr>
          <a:xfrm>
            <a:off x="6928412" y="5760658"/>
            <a:ext cx="94285" cy="170801"/>
          </a:xfrm>
          <a:custGeom>
            <a:avLst/>
            <a:gdLst>
              <a:gd name="connsiteX0" fmla="*/ 94180 w 94285"/>
              <a:gd name="connsiteY0" fmla="*/ 62 h 170801"/>
              <a:gd name="connsiteX1" fmla="*/ 21028 w 94285"/>
              <a:gd name="connsiteY1" fmla="*/ 85406 h 170801"/>
              <a:gd name="connsiteX2" fmla="*/ 21028 w 94285"/>
              <a:gd name="connsiteY2" fmla="*/ 170750 h 170801"/>
              <a:gd name="connsiteX3" fmla="*/ 2740 w 94285"/>
              <a:gd name="connsiteY3" fmla="*/ 73214 h 170801"/>
              <a:gd name="connsiteX4" fmla="*/ 94180 w 94285"/>
              <a:gd name="connsiteY4" fmla="*/ 62 h 17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85" h="170801">
                <a:moveTo>
                  <a:pt x="94180" y="62"/>
                </a:moveTo>
                <a:cubicBezTo>
                  <a:pt x="97228" y="2094"/>
                  <a:pt x="33220" y="56958"/>
                  <a:pt x="21028" y="85406"/>
                </a:cubicBezTo>
                <a:cubicBezTo>
                  <a:pt x="8836" y="113854"/>
                  <a:pt x="24076" y="172782"/>
                  <a:pt x="21028" y="170750"/>
                </a:cubicBezTo>
                <a:cubicBezTo>
                  <a:pt x="17980" y="168718"/>
                  <a:pt x="-8436" y="100646"/>
                  <a:pt x="2740" y="73214"/>
                </a:cubicBezTo>
                <a:cubicBezTo>
                  <a:pt x="13916" y="45782"/>
                  <a:pt x="91132" y="-1970"/>
                  <a:pt x="94180" y="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6DC10DA-5B18-FE1E-4F3B-B79F7067656B}"/>
              </a:ext>
            </a:extLst>
          </p:cNvPr>
          <p:cNvSpPr/>
          <p:nvPr/>
        </p:nvSpPr>
        <p:spPr>
          <a:xfrm>
            <a:off x="4139946" y="6315218"/>
            <a:ext cx="146752" cy="533000"/>
          </a:xfrm>
          <a:custGeom>
            <a:avLst/>
            <a:gdLst>
              <a:gd name="connsiteX0" fmla="*/ 5334 w 146752"/>
              <a:gd name="connsiteY0" fmla="*/ 238 h 533000"/>
              <a:gd name="connsiteX1" fmla="*/ 41910 w 146752"/>
              <a:gd name="connsiteY1" fmla="*/ 280654 h 533000"/>
              <a:gd name="connsiteX2" fmla="*/ 133350 w 146752"/>
              <a:gd name="connsiteY2" fmla="*/ 518398 h 533000"/>
              <a:gd name="connsiteX3" fmla="*/ 133350 w 146752"/>
              <a:gd name="connsiteY3" fmla="*/ 487918 h 533000"/>
              <a:gd name="connsiteX4" fmla="*/ 11430 w 146752"/>
              <a:gd name="connsiteY4" fmla="*/ 329422 h 533000"/>
              <a:gd name="connsiteX5" fmla="*/ 5334 w 146752"/>
              <a:gd name="connsiteY5" fmla="*/ 238 h 5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752" h="533000">
                <a:moveTo>
                  <a:pt x="5334" y="238"/>
                </a:moveTo>
                <a:cubicBezTo>
                  <a:pt x="10414" y="-7890"/>
                  <a:pt x="20574" y="194294"/>
                  <a:pt x="41910" y="280654"/>
                </a:cubicBezTo>
                <a:cubicBezTo>
                  <a:pt x="63246" y="367014"/>
                  <a:pt x="133350" y="518398"/>
                  <a:pt x="133350" y="518398"/>
                </a:cubicBezTo>
                <a:cubicBezTo>
                  <a:pt x="148590" y="552942"/>
                  <a:pt x="153670" y="519414"/>
                  <a:pt x="133350" y="487918"/>
                </a:cubicBezTo>
                <a:cubicBezTo>
                  <a:pt x="113030" y="456422"/>
                  <a:pt x="28702" y="408670"/>
                  <a:pt x="11430" y="329422"/>
                </a:cubicBezTo>
                <a:cubicBezTo>
                  <a:pt x="-5842" y="250174"/>
                  <a:pt x="254" y="8366"/>
                  <a:pt x="5334" y="2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3BAA4ED8-6906-2218-5042-0170C7EB47E1}"/>
              </a:ext>
            </a:extLst>
          </p:cNvPr>
          <p:cNvSpPr/>
          <p:nvPr/>
        </p:nvSpPr>
        <p:spPr>
          <a:xfrm>
            <a:off x="4930497" y="7083535"/>
            <a:ext cx="251656" cy="351397"/>
          </a:xfrm>
          <a:custGeom>
            <a:avLst/>
            <a:gdLst>
              <a:gd name="connsiteX0" fmla="*/ 153567 w 251656"/>
              <a:gd name="connsiteY0" fmla="*/ 17 h 351397"/>
              <a:gd name="connsiteX1" fmla="*/ 110895 w 251656"/>
              <a:gd name="connsiteY1" fmla="*/ 213377 h 351397"/>
              <a:gd name="connsiteX2" fmla="*/ 251103 w 251656"/>
              <a:gd name="connsiteY2" fmla="*/ 347489 h 351397"/>
              <a:gd name="connsiteX3" fmla="*/ 153567 w 251656"/>
              <a:gd name="connsiteY3" fmla="*/ 304817 h 351397"/>
              <a:gd name="connsiteX4" fmla="*/ 1167 w 251656"/>
              <a:gd name="connsiteY4" fmla="*/ 195089 h 351397"/>
              <a:gd name="connsiteX5" fmla="*/ 86511 w 251656"/>
              <a:gd name="connsiteY5" fmla="*/ 201185 h 351397"/>
              <a:gd name="connsiteX6" fmla="*/ 153567 w 251656"/>
              <a:gd name="connsiteY6" fmla="*/ 17 h 35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656" h="351397">
                <a:moveTo>
                  <a:pt x="153567" y="17"/>
                </a:moveTo>
                <a:cubicBezTo>
                  <a:pt x="157631" y="2049"/>
                  <a:pt x="94639" y="155465"/>
                  <a:pt x="110895" y="213377"/>
                </a:cubicBezTo>
                <a:cubicBezTo>
                  <a:pt x="127151" y="271289"/>
                  <a:pt x="243991" y="332249"/>
                  <a:pt x="251103" y="347489"/>
                </a:cubicBezTo>
                <a:cubicBezTo>
                  <a:pt x="258215" y="362729"/>
                  <a:pt x="195223" y="330217"/>
                  <a:pt x="153567" y="304817"/>
                </a:cubicBezTo>
                <a:cubicBezTo>
                  <a:pt x="111911" y="279417"/>
                  <a:pt x="12343" y="212361"/>
                  <a:pt x="1167" y="195089"/>
                </a:cubicBezTo>
                <a:cubicBezTo>
                  <a:pt x="-10009" y="177817"/>
                  <a:pt x="62127" y="232681"/>
                  <a:pt x="86511" y="201185"/>
                </a:cubicBezTo>
                <a:cubicBezTo>
                  <a:pt x="110895" y="169689"/>
                  <a:pt x="149503" y="-2015"/>
                  <a:pt x="153567" y="1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0CE0C3C3-5AED-333C-461C-890985D11FCA}"/>
              </a:ext>
            </a:extLst>
          </p:cNvPr>
          <p:cNvSpPr/>
          <p:nvPr/>
        </p:nvSpPr>
        <p:spPr>
          <a:xfrm>
            <a:off x="5388864" y="7315197"/>
            <a:ext cx="342069" cy="469432"/>
          </a:xfrm>
          <a:custGeom>
            <a:avLst/>
            <a:gdLst>
              <a:gd name="connsiteX0" fmla="*/ 341376 w 342069"/>
              <a:gd name="connsiteY0" fmla="*/ 286515 h 469432"/>
              <a:gd name="connsiteX1" fmla="*/ 207264 w 342069"/>
              <a:gd name="connsiteY1" fmla="*/ 359667 h 469432"/>
              <a:gd name="connsiteX2" fmla="*/ 195072 w 342069"/>
              <a:gd name="connsiteY2" fmla="*/ 469395 h 469432"/>
              <a:gd name="connsiteX3" fmla="*/ 237744 w 342069"/>
              <a:gd name="connsiteY3" fmla="*/ 347475 h 469432"/>
              <a:gd name="connsiteX4" fmla="*/ 249936 w 342069"/>
              <a:gd name="connsiteY4" fmla="*/ 298707 h 469432"/>
              <a:gd name="connsiteX5" fmla="*/ 0 w 342069"/>
              <a:gd name="connsiteY5" fmla="*/ 3 h 469432"/>
              <a:gd name="connsiteX6" fmla="*/ 249936 w 342069"/>
              <a:gd name="connsiteY6" fmla="*/ 292611 h 469432"/>
              <a:gd name="connsiteX7" fmla="*/ 341376 w 342069"/>
              <a:gd name="connsiteY7" fmla="*/ 286515 h 4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69" h="469432">
                <a:moveTo>
                  <a:pt x="341376" y="286515"/>
                </a:moveTo>
                <a:cubicBezTo>
                  <a:pt x="334264" y="297691"/>
                  <a:pt x="231648" y="329187"/>
                  <a:pt x="207264" y="359667"/>
                </a:cubicBezTo>
                <a:cubicBezTo>
                  <a:pt x="182880" y="390147"/>
                  <a:pt x="189992" y="471427"/>
                  <a:pt x="195072" y="469395"/>
                </a:cubicBezTo>
                <a:cubicBezTo>
                  <a:pt x="200152" y="467363"/>
                  <a:pt x="228600" y="375923"/>
                  <a:pt x="237744" y="347475"/>
                </a:cubicBezTo>
                <a:cubicBezTo>
                  <a:pt x="246888" y="319027"/>
                  <a:pt x="289560" y="356619"/>
                  <a:pt x="249936" y="298707"/>
                </a:cubicBezTo>
                <a:cubicBezTo>
                  <a:pt x="210312" y="240795"/>
                  <a:pt x="0" y="1019"/>
                  <a:pt x="0" y="3"/>
                </a:cubicBezTo>
                <a:cubicBezTo>
                  <a:pt x="0" y="-1013"/>
                  <a:pt x="200152" y="243843"/>
                  <a:pt x="249936" y="292611"/>
                </a:cubicBezTo>
                <a:cubicBezTo>
                  <a:pt x="299720" y="341379"/>
                  <a:pt x="348488" y="275339"/>
                  <a:pt x="341376" y="2865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78868B9F-79C2-3E45-EE70-A085522369BB}"/>
              </a:ext>
            </a:extLst>
          </p:cNvPr>
          <p:cNvSpPr/>
          <p:nvPr/>
        </p:nvSpPr>
        <p:spPr>
          <a:xfrm>
            <a:off x="6205728" y="7552376"/>
            <a:ext cx="630291" cy="256914"/>
          </a:xfrm>
          <a:custGeom>
            <a:avLst/>
            <a:gdLst>
              <a:gd name="connsiteX0" fmla="*/ 0 w 630291"/>
              <a:gd name="connsiteY0" fmla="*/ 256600 h 256914"/>
              <a:gd name="connsiteX1" fmla="*/ 274320 w 630291"/>
              <a:gd name="connsiteY1" fmla="*/ 152968 h 256914"/>
              <a:gd name="connsiteX2" fmla="*/ 432816 w 630291"/>
              <a:gd name="connsiteY2" fmla="*/ 152968 h 256914"/>
              <a:gd name="connsiteX3" fmla="*/ 627888 w 630291"/>
              <a:gd name="connsiteY3" fmla="*/ 568 h 256914"/>
              <a:gd name="connsiteX4" fmla="*/ 524256 w 630291"/>
              <a:gd name="connsiteY4" fmla="*/ 104200 h 256914"/>
              <a:gd name="connsiteX5" fmla="*/ 274320 w 630291"/>
              <a:gd name="connsiteY5" fmla="*/ 183448 h 256914"/>
              <a:gd name="connsiteX6" fmla="*/ 0 w 630291"/>
              <a:gd name="connsiteY6" fmla="*/ 256600 h 25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291" h="256914">
                <a:moveTo>
                  <a:pt x="0" y="256600"/>
                </a:moveTo>
                <a:cubicBezTo>
                  <a:pt x="0" y="251520"/>
                  <a:pt x="202184" y="170240"/>
                  <a:pt x="274320" y="152968"/>
                </a:cubicBezTo>
                <a:cubicBezTo>
                  <a:pt x="346456" y="135696"/>
                  <a:pt x="373888" y="178368"/>
                  <a:pt x="432816" y="152968"/>
                </a:cubicBezTo>
                <a:cubicBezTo>
                  <a:pt x="491744" y="127568"/>
                  <a:pt x="612648" y="8696"/>
                  <a:pt x="627888" y="568"/>
                </a:cubicBezTo>
                <a:cubicBezTo>
                  <a:pt x="643128" y="-7560"/>
                  <a:pt x="583184" y="73720"/>
                  <a:pt x="524256" y="104200"/>
                </a:cubicBezTo>
                <a:cubicBezTo>
                  <a:pt x="465328" y="134680"/>
                  <a:pt x="358648" y="163128"/>
                  <a:pt x="274320" y="183448"/>
                </a:cubicBezTo>
                <a:cubicBezTo>
                  <a:pt x="189992" y="203768"/>
                  <a:pt x="0" y="261680"/>
                  <a:pt x="0" y="2566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69CF880F-ADF3-055C-F82D-4B64E51AF805}"/>
              </a:ext>
            </a:extLst>
          </p:cNvPr>
          <p:cNvSpPr/>
          <p:nvPr/>
        </p:nvSpPr>
        <p:spPr>
          <a:xfrm>
            <a:off x="6870092" y="7168890"/>
            <a:ext cx="128693" cy="262149"/>
          </a:xfrm>
          <a:custGeom>
            <a:avLst/>
            <a:gdLst>
              <a:gd name="connsiteX0" fmla="*/ 128116 w 128693"/>
              <a:gd name="connsiteY0" fmla="*/ 6 h 262149"/>
              <a:gd name="connsiteX1" fmla="*/ 85444 w 128693"/>
              <a:gd name="connsiteY1" fmla="*/ 170694 h 262149"/>
              <a:gd name="connsiteX2" fmla="*/ 100 w 128693"/>
              <a:gd name="connsiteY2" fmla="*/ 262134 h 262149"/>
              <a:gd name="connsiteX3" fmla="*/ 103732 w 128693"/>
              <a:gd name="connsiteY3" fmla="*/ 164598 h 262149"/>
              <a:gd name="connsiteX4" fmla="*/ 128116 w 128693"/>
              <a:gd name="connsiteY4" fmla="*/ 6 h 26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" h="262149">
                <a:moveTo>
                  <a:pt x="128116" y="6"/>
                </a:moveTo>
                <a:cubicBezTo>
                  <a:pt x="125068" y="1022"/>
                  <a:pt x="106780" y="127006"/>
                  <a:pt x="85444" y="170694"/>
                </a:cubicBezTo>
                <a:cubicBezTo>
                  <a:pt x="64108" y="214382"/>
                  <a:pt x="-2948" y="263150"/>
                  <a:pt x="100" y="262134"/>
                </a:cubicBezTo>
                <a:cubicBezTo>
                  <a:pt x="3148" y="261118"/>
                  <a:pt x="85444" y="205238"/>
                  <a:pt x="103732" y="164598"/>
                </a:cubicBezTo>
                <a:cubicBezTo>
                  <a:pt x="122020" y="123958"/>
                  <a:pt x="131164" y="-1010"/>
                  <a:pt x="128116" y="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F938C7CC-7B7A-3893-C1C4-786F9C743831}"/>
              </a:ext>
            </a:extLst>
          </p:cNvPr>
          <p:cNvSpPr/>
          <p:nvPr/>
        </p:nvSpPr>
        <p:spPr>
          <a:xfrm>
            <a:off x="5104489" y="6546446"/>
            <a:ext cx="335180" cy="479661"/>
          </a:xfrm>
          <a:custGeom>
            <a:avLst/>
            <a:gdLst>
              <a:gd name="connsiteX0" fmla="*/ 333143 w 335180"/>
              <a:gd name="connsiteY0" fmla="*/ 658 h 479661"/>
              <a:gd name="connsiteX1" fmla="*/ 253895 w 335180"/>
              <a:gd name="connsiteY1" fmla="*/ 98194 h 479661"/>
              <a:gd name="connsiteX2" fmla="*/ 101495 w 335180"/>
              <a:gd name="connsiteY2" fmla="*/ 220114 h 479661"/>
              <a:gd name="connsiteX3" fmla="*/ 3959 w 335180"/>
              <a:gd name="connsiteY3" fmla="*/ 476146 h 479661"/>
              <a:gd name="connsiteX4" fmla="*/ 34439 w 335180"/>
              <a:gd name="connsiteY4" fmla="*/ 354226 h 479661"/>
              <a:gd name="connsiteX5" fmla="*/ 174647 w 335180"/>
              <a:gd name="connsiteY5" fmla="*/ 146962 h 479661"/>
              <a:gd name="connsiteX6" fmla="*/ 333143 w 335180"/>
              <a:gd name="connsiteY6" fmla="*/ 658 h 47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180" h="479661">
                <a:moveTo>
                  <a:pt x="333143" y="658"/>
                </a:moveTo>
                <a:cubicBezTo>
                  <a:pt x="346351" y="-7470"/>
                  <a:pt x="292503" y="61618"/>
                  <a:pt x="253895" y="98194"/>
                </a:cubicBezTo>
                <a:cubicBezTo>
                  <a:pt x="215287" y="134770"/>
                  <a:pt x="143151" y="157122"/>
                  <a:pt x="101495" y="220114"/>
                </a:cubicBezTo>
                <a:cubicBezTo>
                  <a:pt x="59839" y="283106"/>
                  <a:pt x="15135" y="453794"/>
                  <a:pt x="3959" y="476146"/>
                </a:cubicBezTo>
                <a:cubicBezTo>
                  <a:pt x="-7217" y="498498"/>
                  <a:pt x="5991" y="409090"/>
                  <a:pt x="34439" y="354226"/>
                </a:cubicBezTo>
                <a:cubicBezTo>
                  <a:pt x="62887" y="299362"/>
                  <a:pt x="124863" y="198778"/>
                  <a:pt x="174647" y="146962"/>
                </a:cubicBezTo>
                <a:cubicBezTo>
                  <a:pt x="224431" y="95146"/>
                  <a:pt x="319935" y="8786"/>
                  <a:pt x="333143" y="6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962F8AF-0AB6-D207-F761-658D828E51CF}"/>
              </a:ext>
            </a:extLst>
          </p:cNvPr>
          <p:cNvSpPr/>
          <p:nvPr/>
        </p:nvSpPr>
        <p:spPr>
          <a:xfrm>
            <a:off x="6845718" y="6711689"/>
            <a:ext cx="91660" cy="213385"/>
          </a:xfrm>
          <a:custGeom>
            <a:avLst/>
            <a:gdLst>
              <a:gd name="connsiteX0" fmla="*/ 90 w 91660"/>
              <a:gd name="connsiteY0" fmla="*/ 7 h 213385"/>
              <a:gd name="connsiteX1" fmla="*/ 73242 w 91660"/>
              <a:gd name="connsiteY1" fmla="*/ 134119 h 213385"/>
              <a:gd name="connsiteX2" fmla="*/ 6186 w 91660"/>
              <a:gd name="connsiteY2" fmla="*/ 213367 h 213385"/>
              <a:gd name="connsiteX3" fmla="*/ 91530 w 91660"/>
              <a:gd name="connsiteY3" fmla="*/ 140215 h 213385"/>
              <a:gd name="connsiteX4" fmla="*/ 90 w 91660"/>
              <a:gd name="connsiteY4" fmla="*/ 7 h 21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60" h="213385">
                <a:moveTo>
                  <a:pt x="90" y="7"/>
                </a:moveTo>
                <a:cubicBezTo>
                  <a:pt x="-2958" y="-1009"/>
                  <a:pt x="72226" y="98559"/>
                  <a:pt x="73242" y="134119"/>
                </a:cubicBezTo>
                <a:cubicBezTo>
                  <a:pt x="74258" y="169679"/>
                  <a:pt x="3138" y="212351"/>
                  <a:pt x="6186" y="213367"/>
                </a:cubicBezTo>
                <a:cubicBezTo>
                  <a:pt x="9234" y="214383"/>
                  <a:pt x="87466" y="173743"/>
                  <a:pt x="91530" y="140215"/>
                </a:cubicBezTo>
                <a:cubicBezTo>
                  <a:pt x="95594" y="106687"/>
                  <a:pt x="3138" y="1023"/>
                  <a:pt x="90" y="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CB752132-4730-C707-F8ED-215528F84825}"/>
              </a:ext>
            </a:extLst>
          </p:cNvPr>
          <p:cNvSpPr/>
          <p:nvPr/>
        </p:nvSpPr>
        <p:spPr>
          <a:xfrm>
            <a:off x="2460633" y="5228580"/>
            <a:ext cx="289481" cy="404351"/>
          </a:xfrm>
          <a:custGeom>
            <a:avLst/>
            <a:gdLst>
              <a:gd name="connsiteX0" fmla="*/ 289442 w 289481"/>
              <a:gd name="connsiteY0" fmla="*/ 65315 h 404351"/>
              <a:gd name="connsiteX1" fmla="*/ 151938 w 289481"/>
              <a:gd name="connsiteY1" fmla="*/ 37814 h 404351"/>
              <a:gd name="connsiteX2" fmla="*/ 45373 w 289481"/>
              <a:gd name="connsiteY2" fmla="*/ 127191 h 404351"/>
              <a:gd name="connsiteX3" fmla="*/ 62561 w 289481"/>
              <a:gd name="connsiteY3" fmla="*/ 106566 h 404351"/>
              <a:gd name="connsiteX4" fmla="*/ 17872 w 289481"/>
              <a:gd name="connsiteY4" fmla="*/ 230319 h 404351"/>
              <a:gd name="connsiteX5" fmla="*/ 7559 w 289481"/>
              <a:gd name="connsiteY5" fmla="*/ 398761 h 404351"/>
              <a:gd name="connsiteX6" fmla="*/ 684 w 289481"/>
              <a:gd name="connsiteY6" fmla="*/ 340322 h 404351"/>
              <a:gd name="connsiteX7" fmla="*/ 24747 w 289481"/>
              <a:gd name="connsiteY7" fmla="*/ 110003 h 404351"/>
              <a:gd name="connsiteX8" fmla="*/ 121000 w 289481"/>
              <a:gd name="connsiteY8" fmla="*/ 65315 h 404351"/>
              <a:gd name="connsiteX9" fmla="*/ 138188 w 289481"/>
              <a:gd name="connsiteY9" fmla="*/ 0 h 404351"/>
              <a:gd name="connsiteX10" fmla="*/ 289442 w 289481"/>
              <a:gd name="connsiteY10" fmla="*/ 65315 h 40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481" h="404351">
                <a:moveTo>
                  <a:pt x="289442" y="65315"/>
                </a:moveTo>
                <a:cubicBezTo>
                  <a:pt x="291734" y="71617"/>
                  <a:pt x="192616" y="27501"/>
                  <a:pt x="151938" y="37814"/>
                </a:cubicBezTo>
                <a:cubicBezTo>
                  <a:pt x="111260" y="48127"/>
                  <a:pt x="45373" y="127191"/>
                  <a:pt x="45373" y="127191"/>
                </a:cubicBezTo>
                <a:cubicBezTo>
                  <a:pt x="30477" y="138650"/>
                  <a:pt x="67144" y="89378"/>
                  <a:pt x="62561" y="106566"/>
                </a:cubicBezTo>
                <a:cubicBezTo>
                  <a:pt x="57978" y="123754"/>
                  <a:pt x="27039" y="181620"/>
                  <a:pt x="17872" y="230319"/>
                </a:cubicBezTo>
                <a:cubicBezTo>
                  <a:pt x="8705" y="279018"/>
                  <a:pt x="10424" y="380427"/>
                  <a:pt x="7559" y="398761"/>
                </a:cubicBezTo>
                <a:cubicBezTo>
                  <a:pt x="4694" y="417095"/>
                  <a:pt x="-2181" y="388448"/>
                  <a:pt x="684" y="340322"/>
                </a:cubicBezTo>
                <a:cubicBezTo>
                  <a:pt x="3549" y="292196"/>
                  <a:pt x="4694" y="155837"/>
                  <a:pt x="24747" y="110003"/>
                </a:cubicBezTo>
                <a:cubicBezTo>
                  <a:pt x="44800" y="64169"/>
                  <a:pt x="102093" y="83649"/>
                  <a:pt x="121000" y="65315"/>
                </a:cubicBezTo>
                <a:cubicBezTo>
                  <a:pt x="139907" y="46981"/>
                  <a:pt x="113552" y="0"/>
                  <a:pt x="138188" y="0"/>
                </a:cubicBezTo>
                <a:cubicBezTo>
                  <a:pt x="162824" y="0"/>
                  <a:pt x="287150" y="59013"/>
                  <a:pt x="289442" y="65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A3F755D-1C4C-1800-358E-307AD201FF83}"/>
              </a:ext>
            </a:extLst>
          </p:cNvPr>
          <p:cNvSpPr/>
          <p:nvPr/>
        </p:nvSpPr>
        <p:spPr>
          <a:xfrm>
            <a:off x="2495261" y="5271091"/>
            <a:ext cx="278896" cy="670540"/>
          </a:xfrm>
          <a:custGeom>
            <a:avLst/>
            <a:gdLst>
              <a:gd name="connsiteX0" fmla="*/ 278877 w 278896"/>
              <a:gd name="connsiteY0" fmla="*/ 22804 h 670540"/>
              <a:gd name="connsiteX1" fmla="*/ 120748 w 278896"/>
              <a:gd name="connsiteY1" fmla="*/ 22804 h 670540"/>
              <a:gd name="connsiteX2" fmla="*/ 41683 w 278896"/>
              <a:gd name="connsiteY2" fmla="*/ 125932 h 670540"/>
              <a:gd name="connsiteX3" fmla="*/ 38246 w 278896"/>
              <a:gd name="connsiteY3" fmla="*/ 277186 h 670540"/>
              <a:gd name="connsiteX4" fmla="*/ 34808 w 278896"/>
              <a:gd name="connsiteY4" fmla="*/ 256560 h 670540"/>
              <a:gd name="connsiteX5" fmla="*/ 31371 w 278896"/>
              <a:gd name="connsiteY5" fmla="*/ 352813 h 670540"/>
              <a:gd name="connsiteX6" fmla="*/ 100122 w 278896"/>
              <a:gd name="connsiteY6" fmla="*/ 476566 h 670540"/>
              <a:gd name="connsiteX7" fmla="*/ 86372 w 278896"/>
              <a:gd name="connsiteY7" fmla="*/ 445628 h 670540"/>
              <a:gd name="connsiteX8" fmla="*/ 210125 w 278896"/>
              <a:gd name="connsiteY8" fmla="*/ 665634 h 670540"/>
              <a:gd name="connsiteX9" fmla="*/ 124186 w 278896"/>
              <a:gd name="connsiteY9" fmla="*/ 576256 h 670540"/>
              <a:gd name="connsiteX10" fmla="*/ 14183 w 278896"/>
              <a:gd name="connsiteY10" fmla="*/ 325312 h 670540"/>
              <a:gd name="connsiteX11" fmla="*/ 14183 w 278896"/>
              <a:gd name="connsiteY11" fmla="*/ 170620 h 670540"/>
              <a:gd name="connsiteX12" fmla="*/ 131061 w 278896"/>
              <a:gd name="connsiteY12" fmla="*/ 9053 h 670540"/>
              <a:gd name="connsiteX13" fmla="*/ 278877 w 278896"/>
              <a:gd name="connsiteY13" fmla="*/ 22804 h 67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896" h="670540">
                <a:moveTo>
                  <a:pt x="278877" y="22804"/>
                </a:moveTo>
                <a:cubicBezTo>
                  <a:pt x="277158" y="25096"/>
                  <a:pt x="160280" y="5616"/>
                  <a:pt x="120748" y="22804"/>
                </a:cubicBezTo>
                <a:cubicBezTo>
                  <a:pt x="81216" y="39992"/>
                  <a:pt x="55433" y="83535"/>
                  <a:pt x="41683" y="125932"/>
                </a:cubicBezTo>
                <a:cubicBezTo>
                  <a:pt x="27933" y="168329"/>
                  <a:pt x="39392" y="255415"/>
                  <a:pt x="38246" y="277186"/>
                </a:cubicBezTo>
                <a:cubicBezTo>
                  <a:pt x="37100" y="298957"/>
                  <a:pt x="35954" y="243956"/>
                  <a:pt x="34808" y="256560"/>
                </a:cubicBezTo>
                <a:cubicBezTo>
                  <a:pt x="33662" y="269164"/>
                  <a:pt x="20485" y="316145"/>
                  <a:pt x="31371" y="352813"/>
                </a:cubicBezTo>
                <a:cubicBezTo>
                  <a:pt x="42257" y="389481"/>
                  <a:pt x="90955" y="461097"/>
                  <a:pt x="100122" y="476566"/>
                </a:cubicBezTo>
                <a:cubicBezTo>
                  <a:pt x="109289" y="492035"/>
                  <a:pt x="68038" y="414117"/>
                  <a:pt x="86372" y="445628"/>
                </a:cubicBezTo>
                <a:cubicBezTo>
                  <a:pt x="104706" y="477139"/>
                  <a:pt x="203823" y="643863"/>
                  <a:pt x="210125" y="665634"/>
                </a:cubicBezTo>
                <a:cubicBezTo>
                  <a:pt x="216427" y="687405"/>
                  <a:pt x="156843" y="632976"/>
                  <a:pt x="124186" y="576256"/>
                </a:cubicBezTo>
                <a:cubicBezTo>
                  <a:pt x="91529" y="519536"/>
                  <a:pt x="32517" y="392918"/>
                  <a:pt x="14183" y="325312"/>
                </a:cubicBezTo>
                <a:cubicBezTo>
                  <a:pt x="-4151" y="257706"/>
                  <a:pt x="-5297" y="223330"/>
                  <a:pt x="14183" y="170620"/>
                </a:cubicBezTo>
                <a:cubicBezTo>
                  <a:pt x="33663" y="117910"/>
                  <a:pt x="94966" y="34835"/>
                  <a:pt x="131061" y="9053"/>
                </a:cubicBezTo>
                <a:cubicBezTo>
                  <a:pt x="167156" y="-16729"/>
                  <a:pt x="280596" y="20512"/>
                  <a:pt x="278877" y="22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88D4836-6B55-8DE3-8833-04505E9C38FD}"/>
              </a:ext>
            </a:extLst>
          </p:cNvPr>
          <p:cNvSpPr/>
          <p:nvPr/>
        </p:nvSpPr>
        <p:spPr>
          <a:xfrm>
            <a:off x="2485379" y="5658139"/>
            <a:ext cx="385834" cy="676572"/>
          </a:xfrm>
          <a:custGeom>
            <a:avLst/>
            <a:gdLst>
              <a:gd name="connsiteX0" fmla="*/ 1 w 385834"/>
              <a:gd name="connsiteY0" fmla="*/ 141 h 676572"/>
              <a:gd name="connsiteX1" fmla="*/ 182194 w 385834"/>
              <a:gd name="connsiteY1" fmla="*/ 257960 h 676572"/>
              <a:gd name="connsiteX2" fmla="*/ 237195 w 385834"/>
              <a:gd name="connsiteY2" fmla="*/ 350775 h 676572"/>
              <a:gd name="connsiteX3" fmla="*/ 378137 w 385834"/>
              <a:gd name="connsiteY3" fmla="*/ 660159 h 676572"/>
              <a:gd name="connsiteX4" fmla="*/ 347198 w 385834"/>
              <a:gd name="connsiteY4" fmla="*/ 598282 h 676572"/>
              <a:gd name="connsiteX5" fmla="*/ 178756 w 385834"/>
              <a:gd name="connsiteY5" fmla="*/ 295774 h 676572"/>
              <a:gd name="connsiteX6" fmla="*/ 1 w 385834"/>
              <a:gd name="connsiteY6" fmla="*/ 141 h 67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834" h="676572">
                <a:moveTo>
                  <a:pt x="1" y="141"/>
                </a:moveTo>
                <a:cubicBezTo>
                  <a:pt x="574" y="-6161"/>
                  <a:pt x="142662" y="199521"/>
                  <a:pt x="182194" y="257960"/>
                </a:cubicBezTo>
                <a:cubicBezTo>
                  <a:pt x="221726" y="316399"/>
                  <a:pt x="204538" y="283742"/>
                  <a:pt x="237195" y="350775"/>
                </a:cubicBezTo>
                <a:cubicBezTo>
                  <a:pt x="269852" y="417808"/>
                  <a:pt x="359803" y="618908"/>
                  <a:pt x="378137" y="660159"/>
                </a:cubicBezTo>
                <a:cubicBezTo>
                  <a:pt x="396471" y="701410"/>
                  <a:pt x="380428" y="659013"/>
                  <a:pt x="347198" y="598282"/>
                </a:cubicBezTo>
                <a:cubicBezTo>
                  <a:pt x="313968" y="537551"/>
                  <a:pt x="231466" y="396037"/>
                  <a:pt x="178756" y="295774"/>
                </a:cubicBezTo>
                <a:cubicBezTo>
                  <a:pt x="126046" y="195511"/>
                  <a:pt x="-572" y="6443"/>
                  <a:pt x="1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06AF258C-B450-3909-6395-DA0B103CBB08}"/>
              </a:ext>
            </a:extLst>
          </p:cNvPr>
          <p:cNvSpPr/>
          <p:nvPr/>
        </p:nvSpPr>
        <p:spPr>
          <a:xfrm>
            <a:off x="2556458" y="5332327"/>
            <a:ext cx="413635" cy="337306"/>
          </a:xfrm>
          <a:custGeom>
            <a:avLst/>
            <a:gdLst>
              <a:gd name="connsiteX0" fmla="*/ 1112 w 413635"/>
              <a:gd name="connsiteY0" fmla="*/ 130010 h 337306"/>
              <a:gd name="connsiteX1" fmla="*/ 83614 w 413635"/>
              <a:gd name="connsiteY1" fmla="*/ 33757 h 337306"/>
              <a:gd name="connsiteX2" fmla="*/ 135178 w 413635"/>
              <a:gd name="connsiteY2" fmla="*/ 71571 h 337306"/>
              <a:gd name="connsiteX3" fmla="*/ 128303 w 413635"/>
              <a:gd name="connsiteY3" fmla="*/ 6256 h 337306"/>
              <a:gd name="connsiteX4" fmla="*/ 286432 w 413635"/>
              <a:gd name="connsiteY4" fmla="*/ 150635 h 337306"/>
              <a:gd name="connsiteX5" fmla="*/ 413623 w 413635"/>
              <a:gd name="connsiteY5" fmla="*/ 336265 h 337306"/>
              <a:gd name="connsiteX6" fmla="*/ 293307 w 413635"/>
              <a:gd name="connsiteY6" fmla="*/ 215950 h 337306"/>
              <a:gd name="connsiteX7" fmla="*/ 169554 w 413635"/>
              <a:gd name="connsiteY7" fmla="*/ 9694 h 337306"/>
              <a:gd name="connsiteX8" fmla="*/ 42363 w 413635"/>
              <a:gd name="connsiteY8" fmla="*/ 40632 h 337306"/>
              <a:gd name="connsiteX9" fmla="*/ 1112 w 413635"/>
              <a:gd name="connsiteY9" fmla="*/ 130010 h 3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635" h="337306">
                <a:moveTo>
                  <a:pt x="1112" y="130010"/>
                </a:moveTo>
                <a:cubicBezTo>
                  <a:pt x="7987" y="128864"/>
                  <a:pt x="61270" y="43497"/>
                  <a:pt x="83614" y="33757"/>
                </a:cubicBezTo>
                <a:cubicBezTo>
                  <a:pt x="105958" y="24017"/>
                  <a:pt x="127730" y="76155"/>
                  <a:pt x="135178" y="71571"/>
                </a:cubicBezTo>
                <a:cubicBezTo>
                  <a:pt x="142626" y="66987"/>
                  <a:pt x="103094" y="-6921"/>
                  <a:pt x="128303" y="6256"/>
                </a:cubicBezTo>
                <a:cubicBezTo>
                  <a:pt x="153512" y="19433"/>
                  <a:pt x="238879" y="95634"/>
                  <a:pt x="286432" y="150635"/>
                </a:cubicBezTo>
                <a:cubicBezTo>
                  <a:pt x="333985" y="205636"/>
                  <a:pt x="412477" y="325379"/>
                  <a:pt x="413623" y="336265"/>
                </a:cubicBezTo>
                <a:cubicBezTo>
                  <a:pt x="414769" y="347151"/>
                  <a:pt x="333985" y="270379"/>
                  <a:pt x="293307" y="215950"/>
                </a:cubicBezTo>
                <a:cubicBezTo>
                  <a:pt x="252629" y="161522"/>
                  <a:pt x="211378" y="38914"/>
                  <a:pt x="169554" y="9694"/>
                </a:cubicBezTo>
                <a:cubicBezTo>
                  <a:pt x="127730" y="-19526"/>
                  <a:pt x="64134" y="25163"/>
                  <a:pt x="42363" y="40632"/>
                </a:cubicBezTo>
                <a:cubicBezTo>
                  <a:pt x="20592" y="56101"/>
                  <a:pt x="-5763" y="131156"/>
                  <a:pt x="1112" y="130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29887638-2C3F-3FAB-F756-94EB8D4E0704}"/>
              </a:ext>
            </a:extLst>
          </p:cNvPr>
          <p:cNvSpPr/>
          <p:nvPr/>
        </p:nvSpPr>
        <p:spPr>
          <a:xfrm>
            <a:off x="2877002" y="6345462"/>
            <a:ext cx="458474" cy="544636"/>
          </a:xfrm>
          <a:custGeom>
            <a:avLst/>
            <a:gdLst>
              <a:gd name="connsiteX0" fmla="*/ 264 w 458474"/>
              <a:gd name="connsiteY0" fmla="*/ 336 h 544636"/>
              <a:gd name="connsiteX1" fmla="*/ 230583 w 458474"/>
              <a:gd name="connsiteY1" fmla="*/ 234093 h 544636"/>
              <a:gd name="connsiteX2" fmla="*/ 357774 w 458474"/>
              <a:gd name="connsiteY2" fmla="*/ 426598 h 544636"/>
              <a:gd name="connsiteX3" fmla="*/ 457464 w 458474"/>
              <a:gd name="connsiteY3" fmla="*/ 543476 h 544636"/>
              <a:gd name="connsiteX4" fmla="*/ 395587 w 458474"/>
              <a:gd name="connsiteY4" fmla="*/ 467849 h 544636"/>
              <a:gd name="connsiteX5" fmla="*/ 189332 w 458474"/>
              <a:gd name="connsiteY5" fmla="*/ 189404 h 544636"/>
              <a:gd name="connsiteX6" fmla="*/ 264 w 458474"/>
              <a:gd name="connsiteY6" fmla="*/ 336 h 54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474" h="544636">
                <a:moveTo>
                  <a:pt x="264" y="336"/>
                </a:moveTo>
                <a:cubicBezTo>
                  <a:pt x="7139" y="7784"/>
                  <a:pt x="170998" y="163049"/>
                  <a:pt x="230583" y="234093"/>
                </a:cubicBezTo>
                <a:cubicBezTo>
                  <a:pt x="290168" y="305137"/>
                  <a:pt x="319961" y="375034"/>
                  <a:pt x="357774" y="426598"/>
                </a:cubicBezTo>
                <a:cubicBezTo>
                  <a:pt x="395587" y="478162"/>
                  <a:pt x="451162" y="536601"/>
                  <a:pt x="457464" y="543476"/>
                </a:cubicBezTo>
                <a:cubicBezTo>
                  <a:pt x="463766" y="550351"/>
                  <a:pt x="440276" y="526861"/>
                  <a:pt x="395587" y="467849"/>
                </a:cubicBezTo>
                <a:cubicBezTo>
                  <a:pt x="350898" y="408837"/>
                  <a:pt x="256365" y="267896"/>
                  <a:pt x="189332" y="189404"/>
                </a:cubicBezTo>
                <a:cubicBezTo>
                  <a:pt x="122299" y="110912"/>
                  <a:pt x="-6611" y="-7112"/>
                  <a:pt x="264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F1A9CF5D-BC76-C70E-54FF-46D7F4127A3C}"/>
              </a:ext>
            </a:extLst>
          </p:cNvPr>
          <p:cNvSpPr/>
          <p:nvPr/>
        </p:nvSpPr>
        <p:spPr>
          <a:xfrm>
            <a:off x="2892507" y="6363578"/>
            <a:ext cx="236354" cy="253881"/>
          </a:xfrm>
          <a:custGeom>
            <a:avLst/>
            <a:gdLst>
              <a:gd name="connsiteX0" fmla="*/ 1947 w 236354"/>
              <a:gd name="connsiteY0" fmla="*/ 9721 h 253881"/>
              <a:gd name="connsiteX1" fmla="*/ 70699 w 236354"/>
              <a:gd name="connsiteY1" fmla="*/ 33784 h 253881"/>
              <a:gd name="connsiteX2" fmla="*/ 180702 w 236354"/>
              <a:gd name="connsiteY2" fmla="*/ 178163 h 253881"/>
              <a:gd name="connsiteX3" fmla="*/ 235704 w 236354"/>
              <a:gd name="connsiteY3" fmla="*/ 253790 h 253881"/>
              <a:gd name="connsiteX4" fmla="*/ 146326 w 236354"/>
              <a:gd name="connsiteY4" fmla="*/ 164413 h 253881"/>
              <a:gd name="connsiteX5" fmla="*/ 1947 w 236354"/>
              <a:gd name="connsiteY5" fmla="*/ 9721 h 25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354" h="253881">
                <a:moveTo>
                  <a:pt x="1947" y="9721"/>
                </a:moveTo>
                <a:cubicBezTo>
                  <a:pt x="-10658" y="-12051"/>
                  <a:pt x="40907" y="5710"/>
                  <a:pt x="70699" y="33784"/>
                </a:cubicBezTo>
                <a:cubicBezTo>
                  <a:pt x="100491" y="61858"/>
                  <a:pt x="153201" y="141495"/>
                  <a:pt x="180702" y="178163"/>
                </a:cubicBezTo>
                <a:cubicBezTo>
                  <a:pt x="208203" y="214831"/>
                  <a:pt x="241433" y="256082"/>
                  <a:pt x="235704" y="253790"/>
                </a:cubicBezTo>
                <a:cubicBezTo>
                  <a:pt x="229975" y="251498"/>
                  <a:pt x="181848" y="201081"/>
                  <a:pt x="146326" y="164413"/>
                </a:cubicBezTo>
                <a:cubicBezTo>
                  <a:pt x="110804" y="127745"/>
                  <a:pt x="14552" y="31493"/>
                  <a:pt x="1947" y="9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1DF9500C-F3A2-D02C-216F-82140E135E10}"/>
              </a:ext>
            </a:extLst>
          </p:cNvPr>
          <p:cNvSpPr/>
          <p:nvPr/>
        </p:nvSpPr>
        <p:spPr>
          <a:xfrm>
            <a:off x="2614048" y="5551814"/>
            <a:ext cx="290583" cy="708228"/>
          </a:xfrm>
          <a:custGeom>
            <a:avLst/>
            <a:gdLst>
              <a:gd name="connsiteX0" fmla="*/ 1961 w 290583"/>
              <a:gd name="connsiteY0" fmla="*/ 10213 h 708228"/>
              <a:gd name="connsiteX1" fmla="*/ 46650 w 290583"/>
              <a:gd name="connsiteY1" fmla="*/ 223344 h 708228"/>
              <a:gd name="connsiteX2" fmla="*/ 125714 w 290583"/>
              <a:gd name="connsiteY2" fmla="*/ 405536 h 708228"/>
              <a:gd name="connsiteX3" fmla="*/ 287281 w 290583"/>
              <a:gd name="connsiteY3" fmla="*/ 701169 h 708228"/>
              <a:gd name="connsiteX4" fmla="*/ 232280 w 290583"/>
              <a:gd name="connsiteY4" fmla="*/ 601479 h 708228"/>
              <a:gd name="connsiteX5" fmla="*/ 204779 w 290583"/>
              <a:gd name="connsiteY5" fmla="*/ 439912 h 708228"/>
              <a:gd name="connsiteX6" fmla="*/ 136027 w 290583"/>
              <a:gd name="connsiteY6" fmla="*/ 199281 h 708228"/>
              <a:gd name="connsiteX7" fmla="*/ 201341 w 290583"/>
              <a:gd name="connsiteY7" fmla="*/ 525852 h 708228"/>
              <a:gd name="connsiteX8" fmla="*/ 156653 w 290583"/>
              <a:gd name="connsiteY8" fmla="*/ 419287 h 708228"/>
              <a:gd name="connsiteX9" fmla="*/ 81026 w 290583"/>
              <a:gd name="connsiteY9" fmla="*/ 302409 h 708228"/>
              <a:gd name="connsiteX10" fmla="*/ 15711 w 290583"/>
              <a:gd name="connsiteY10" fmla="*/ 58339 h 708228"/>
              <a:gd name="connsiteX11" fmla="*/ 1961 w 290583"/>
              <a:gd name="connsiteY11" fmla="*/ 10213 h 70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583" h="708228">
                <a:moveTo>
                  <a:pt x="1961" y="10213"/>
                </a:moveTo>
                <a:cubicBezTo>
                  <a:pt x="7118" y="37714"/>
                  <a:pt x="26025" y="157457"/>
                  <a:pt x="46650" y="223344"/>
                </a:cubicBezTo>
                <a:cubicBezTo>
                  <a:pt x="67275" y="289231"/>
                  <a:pt x="85609" y="325899"/>
                  <a:pt x="125714" y="405536"/>
                </a:cubicBezTo>
                <a:cubicBezTo>
                  <a:pt x="165819" y="485174"/>
                  <a:pt x="269520" y="668512"/>
                  <a:pt x="287281" y="701169"/>
                </a:cubicBezTo>
                <a:cubicBezTo>
                  <a:pt x="305042" y="733826"/>
                  <a:pt x="246030" y="645022"/>
                  <a:pt x="232280" y="601479"/>
                </a:cubicBezTo>
                <a:cubicBezTo>
                  <a:pt x="218530" y="557936"/>
                  <a:pt x="220821" y="506945"/>
                  <a:pt x="204779" y="439912"/>
                </a:cubicBezTo>
                <a:cubicBezTo>
                  <a:pt x="188737" y="372879"/>
                  <a:pt x="136600" y="184958"/>
                  <a:pt x="136027" y="199281"/>
                </a:cubicBezTo>
                <a:cubicBezTo>
                  <a:pt x="135454" y="213604"/>
                  <a:pt x="197903" y="489184"/>
                  <a:pt x="201341" y="525852"/>
                </a:cubicBezTo>
                <a:cubicBezTo>
                  <a:pt x="204779" y="562520"/>
                  <a:pt x="176705" y="456527"/>
                  <a:pt x="156653" y="419287"/>
                </a:cubicBezTo>
                <a:cubicBezTo>
                  <a:pt x="136601" y="382047"/>
                  <a:pt x="104516" y="362567"/>
                  <a:pt x="81026" y="302409"/>
                </a:cubicBezTo>
                <a:cubicBezTo>
                  <a:pt x="57536" y="242251"/>
                  <a:pt x="15711" y="58339"/>
                  <a:pt x="15711" y="58339"/>
                </a:cubicBezTo>
                <a:cubicBezTo>
                  <a:pt x="1960" y="14796"/>
                  <a:pt x="-3196" y="-17288"/>
                  <a:pt x="1961" y="10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2BB8EEF-A200-ECC0-EF32-F8F6DB7DA6CD}"/>
              </a:ext>
            </a:extLst>
          </p:cNvPr>
          <p:cNvSpPr/>
          <p:nvPr/>
        </p:nvSpPr>
        <p:spPr>
          <a:xfrm>
            <a:off x="3182044" y="5960554"/>
            <a:ext cx="340958" cy="375162"/>
          </a:xfrm>
          <a:custGeom>
            <a:avLst/>
            <a:gdLst>
              <a:gd name="connsiteX0" fmla="*/ 1168 w 340958"/>
              <a:gd name="connsiteY0" fmla="*/ 234 h 375162"/>
              <a:gd name="connsiteX1" fmla="*/ 28669 w 340958"/>
              <a:gd name="connsiteY1" fmla="*/ 206490 h 375162"/>
              <a:gd name="connsiteX2" fmla="*/ 80233 w 340958"/>
              <a:gd name="connsiteY2" fmla="*/ 251178 h 375162"/>
              <a:gd name="connsiteX3" fmla="*/ 32106 w 340958"/>
              <a:gd name="connsiteY3" fmla="*/ 213365 h 375162"/>
              <a:gd name="connsiteX4" fmla="*/ 327739 w 340958"/>
              <a:gd name="connsiteY4" fmla="*/ 371494 h 375162"/>
              <a:gd name="connsiteX5" fmla="*/ 272738 w 340958"/>
              <a:gd name="connsiteY5" fmla="*/ 319930 h 375162"/>
              <a:gd name="connsiteX6" fmla="*/ 121484 w 340958"/>
              <a:gd name="connsiteY6" fmla="*/ 264929 h 375162"/>
              <a:gd name="connsiteX7" fmla="*/ 80233 w 340958"/>
              <a:gd name="connsiteY7" fmla="*/ 213365 h 375162"/>
              <a:gd name="connsiteX8" fmla="*/ 69920 w 340958"/>
              <a:gd name="connsiteY8" fmla="*/ 123987 h 375162"/>
              <a:gd name="connsiteX9" fmla="*/ 66482 w 340958"/>
              <a:gd name="connsiteY9" fmla="*/ 251178 h 375162"/>
              <a:gd name="connsiteX10" fmla="*/ 1168 w 340958"/>
              <a:gd name="connsiteY10" fmla="*/ 234 h 37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958" h="375162">
                <a:moveTo>
                  <a:pt x="1168" y="234"/>
                </a:moveTo>
                <a:cubicBezTo>
                  <a:pt x="-5134" y="-7214"/>
                  <a:pt x="15492" y="164666"/>
                  <a:pt x="28669" y="206490"/>
                </a:cubicBezTo>
                <a:cubicBezTo>
                  <a:pt x="41846" y="248314"/>
                  <a:pt x="79660" y="250032"/>
                  <a:pt x="80233" y="251178"/>
                </a:cubicBezTo>
                <a:cubicBezTo>
                  <a:pt x="80806" y="252324"/>
                  <a:pt x="-9145" y="193312"/>
                  <a:pt x="32106" y="213365"/>
                </a:cubicBezTo>
                <a:cubicBezTo>
                  <a:pt x="73357" y="233418"/>
                  <a:pt x="287634" y="353733"/>
                  <a:pt x="327739" y="371494"/>
                </a:cubicBezTo>
                <a:cubicBezTo>
                  <a:pt x="367844" y="389255"/>
                  <a:pt x="307114" y="337691"/>
                  <a:pt x="272738" y="319930"/>
                </a:cubicBezTo>
                <a:cubicBezTo>
                  <a:pt x="238362" y="302169"/>
                  <a:pt x="153568" y="282690"/>
                  <a:pt x="121484" y="264929"/>
                </a:cubicBezTo>
                <a:cubicBezTo>
                  <a:pt x="89400" y="247168"/>
                  <a:pt x="88827" y="236855"/>
                  <a:pt x="80233" y="213365"/>
                </a:cubicBezTo>
                <a:cubicBezTo>
                  <a:pt x="71639" y="189875"/>
                  <a:pt x="72212" y="117685"/>
                  <a:pt x="69920" y="123987"/>
                </a:cubicBezTo>
                <a:cubicBezTo>
                  <a:pt x="67628" y="130289"/>
                  <a:pt x="77368" y="270085"/>
                  <a:pt x="66482" y="251178"/>
                </a:cubicBezTo>
                <a:cubicBezTo>
                  <a:pt x="55596" y="232271"/>
                  <a:pt x="7470" y="7682"/>
                  <a:pt x="1168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357CE839-77C2-5D7F-0390-7E834DCFBD33}"/>
              </a:ext>
            </a:extLst>
          </p:cNvPr>
          <p:cNvSpPr/>
          <p:nvPr/>
        </p:nvSpPr>
        <p:spPr>
          <a:xfrm>
            <a:off x="3055955" y="6328755"/>
            <a:ext cx="344954" cy="142972"/>
          </a:xfrm>
          <a:custGeom>
            <a:avLst/>
            <a:gdLst>
              <a:gd name="connsiteX0" fmla="*/ 66 w 344954"/>
              <a:gd name="connsiteY0" fmla="*/ 3293 h 142972"/>
              <a:gd name="connsiteX1" fmla="*/ 113507 w 344954"/>
              <a:gd name="connsiteY1" fmla="*/ 13606 h 142972"/>
              <a:gd name="connsiteX2" fmla="*/ 158195 w 344954"/>
              <a:gd name="connsiteY2" fmla="*/ 120171 h 142972"/>
              <a:gd name="connsiteX3" fmla="*/ 299137 w 344954"/>
              <a:gd name="connsiteY3" fmla="*/ 140797 h 142972"/>
              <a:gd name="connsiteX4" fmla="*/ 340388 w 344954"/>
              <a:gd name="connsiteY4" fmla="*/ 85795 h 142972"/>
              <a:gd name="connsiteX5" fmla="*/ 206322 w 344954"/>
              <a:gd name="connsiteY5" fmla="*/ 137359 h 142972"/>
              <a:gd name="connsiteX6" fmla="*/ 130695 w 344954"/>
              <a:gd name="connsiteY6" fmla="*/ 30794 h 142972"/>
              <a:gd name="connsiteX7" fmla="*/ 66 w 344954"/>
              <a:gd name="connsiteY7" fmla="*/ 3293 h 14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954" h="142972">
                <a:moveTo>
                  <a:pt x="66" y="3293"/>
                </a:moveTo>
                <a:cubicBezTo>
                  <a:pt x="-2799" y="428"/>
                  <a:pt x="87152" y="-5874"/>
                  <a:pt x="113507" y="13606"/>
                </a:cubicBezTo>
                <a:cubicBezTo>
                  <a:pt x="139862" y="33086"/>
                  <a:pt x="127257" y="98973"/>
                  <a:pt x="158195" y="120171"/>
                </a:cubicBezTo>
                <a:cubicBezTo>
                  <a:pt x="189133" y="141370"/>
                  <a:pt x="268772" y="146526"/>
                  <a:pt x="299137" y="140797"/>
                </a:cubicBezTo>
                <a:cubicBezTo>
                  <a:pt x="329503" y="135068"/>
                  <a:pt x="355857" y="86368"/>
                  <a:pt x="340388" y="85795"/>
                </a:cubicBezTo>
                <a:cubicBezTo>
                  <a:pt x="324919" y="85222"/>
                  <a:pt x="241271" y="146526"/>
                  <a:pt x="206322" y="137359"/>
                </a:cubicBezTo>
                <a:cubicBezTo>
                  <a:pt x="171373" y="128192"/>
                  <a:pt x="159342" y="53138"/>
                  <a:pt x="130695" y="30794"/>
                </a:cubicBezTo>
                <a:cubicBezTo>
                  <a:pt x="102048" y="8450"/>
                  <a:pt x="2931" y="6158"/>
                  <a:pt x="66" y="3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59D6B34-2959-E163-A5CE-3A03B260FEF5}"/>
              </a:ext>
            </a:extLst>
          </p:cNvPr>
          <p:cNvSpPr/>
          <p:nvPr/>
        </p:nvSpPr>
        <p:spPr>
          <a:xfrm>
            <a:off x="3041525" y="6420413"/>
            <a:ext cx="754973" cy="487171"/>
          </a:xfrm>
          <a:custGeom>
            <a:avLst/>
            <a:gdLst>
              <a:gd name="connsiteX0" fmla="*/ 746 w 754973"/>
              <a:gd name="connsiteY0" fmla="*/ 1013 h 487171"/>
              <a:gd name="connsiteX1" fmla="*/ 234502 w 754973"/>
              <a:gd name="connsiteY1" fmla="*/ 272582 h 487171"/>
              <a:gd name="connsiteX2" fmla="*/ 224189 w 754973"/>
              <a:gd name="connsiteY2" fmla="*/ 293208 h 487171"/>
              <a:gd name="connsiteX3" fmla="*/ 365131 w 754973"/>
              <a:gd name="connsiteY3" fmla="*/ 454775 h 487171"/>
              <a:gd name="connsiteX4" fmla="*/ 482009 w 754973"/>
              <a:gd name="connsiteY4" fmla="*/ 451337 h 487171"/>
              <a:gd name="connsiteX5" fmla="*/ 389194 w 754973"/>
              <a:gd name="connsiteY5" fmla="*/ 478838 h 487171"/>
              <a:gd name="connsiteX6" fmla="*/ 750141 w 754973"/>
              <a:gd name="connsiteY6" fmla="*/ 410086 h 487171"/>
              <a:gd name="connsiteX7" fmla="*/ 581699 w 754973"/>
              <a:gd name="connsiteY7" fmla="*/ 454775 h 487171"/>
              <a:gd name="connsiteX8" fmla="*/ 361693 w 754973"/>
              <a:gd name="connsiteY8" fmla="*/ 482276 h 487171"/>
              <a:gd name="connsiteX9" fmla="*/ 258565 w 754973"/>
              <a:gd name="connsiteY9" fmla="*/ 351647 h 487171"/>
              <a:gd name="connsiteX10" fmla="*/ 127937 w 754973"/>
              <a:gd name="connsiteY10" fmla="*/ 176330 h 487171"/>
              <a:gd name="connsiteX11" fmla="*/ 210439 w 754973"/>
              <a:gd name="connsiteY11" fmla="*/ 279458 h 487171"/>
              <a:gd name="connsiteX12" fmla="*/ 162313 w 754973"/>
              <a:gd name="connsiteY12" fmla="*/ 183205 h 487171"/>
              <a:gd name="connsiteX13" fmla="*/ 746 w 754973"/>
              <a:gd name="connsiteY13" fmla="*/ 1013 h 48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4973" h="487171">
                <a:moveTo>
                  <a:pt x="746" y="1013"/>
                </a:moveTo>
                <a:cubicBezTo>
                  <a:pt x="12777" y="15909"/>
                  <a:pt x="197261" y="223883"/>
                  <a:pt x="234502" y="272582"/>
                </a:cubicBezTo>
                <a:cubicBezTo>
                  <a:pt x="271743" y="321281"/>
                  <a:pt x="202418" y="262843"/>
                  <a:pt x="224189" y="293208"/>
                </a:cubicBezTo>
                <a:cubicBezTo>
                  <a:pt x="245960" y="323573"/>
                  <a:pt x="322161" y="428420"/>
                  <a:pt x="365131" y="454775"/>
                </a:cubicBezTo>
                <a:cubicBezTo>
                  <a:pt x="408101" y="481130"/>
                  <a:pt x="477999" y="447327"/>
                  <a:pt x="482009" y="451337"/>
                </a:cubicBezTo>
                <a:cubicBezTo>
                  <a:pt x="486019" y="455347"/>
                  <a:pt x="344505" y="485713"/>
                  <a:pt x="389194" y="478838"/>
                </a:cubicBezTo>
                <a:cubicBezTo>
                  <a:pt x="433883" y="471963"/>
                  <a:pt x="718057" y="414097"/>
                  <a:pt x="750141" y="410086"/>
                </a:cubicBezTo>
                <a:cubicBezTo>
                  <a:pt x="782225" y="406075"/>
                  <a:pt x="646440" y="442743"/>
                  <a:pt x="581699" y="454775"/>
                </a:cubicBezTo>
                <a:cubicBezTo>
                  <a:pt x="516958" y="466807"/>
                  <a:pt x="415549" y="499464"/>
                  <a:pt x="361693" y="482276"/>
                </a:cubicBezTo>
                <a:cubicBezTo>
                  <a:pt x="307837" y="465088"/>
                  <a:pt x="297524" y="402638"/>
                  <a:pt x="258565" y="351647"/>
                </a:cubicBezTo>
                <a:cubicBezTo>
                  <a:pt x="219606" y="300656"/>
                  <a:pt x="135958" y="188362"/>
                  <a:pt x="127937" y="176330"/>
                </a:cubicBezTo>
                <a:cubicBezTo>
                  <a:pt x="119916" y="164299"/>
                  <a:pt x="204710" y="278312"/>
                  <a:pt x="210439" y="279458"/>
                </a:cubicBezTo>
                <a:cubicBezTo>
                  <a:pt x="216168" y="280604"/>
                  <a:pt x="198981" y="226748"/>
                  <a:pt x="162313" y="183205"/>
                </a:cubicBezTo>
                <a:cubicBezTo>
                  <a:pt x="125645" y="139662"/>
                  <a:pt x="-11285" y="-13883"/>
                  <a:pt x="746" y="1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6D72D21-8F2B-301B-3A09-53CA4A4C37DD}"/>
              </a:ext>
            </a:extLst>
          </p:cNvPr>
          <p:cNvSpPr/>
          <p:nvPr/>
        </p:nvSpPr>
        <p:spPr>
          <a:xfrm>
            <a:off x="2611403" y="5445120"/>
            <a:ext cx="90560" cy="203008"/>
          </a:xfrm>
          <a:custGeom>
            <a:avLst/>
            <a:gdLst>
              <a:gd name="connsiteX0" fmla="*/ 90546 w 90560"/>
              <a:gd name="connsiteY0" fmla="*/ 29 h 203008"/>
              <a:gd name="connsiteX1" fmla="*/ 11481 w 90560"/>
              <a:gd name="connsiteY1" fmla="*/ 79094 h 203008"/>
              <a:gd name="connsiteX2" fmla="*/ 1168 w 90560"/>
              <a:gd name="connsiteY2" fmla="*/ 202847 h 203008"/>
              <a:gd name="connsiteX3" fmla="*/ 18356 w 90560"/>
              <a:gd name="connsiteY3" fmla="*/ 103157 h 203008"/>
              <a:gd name="connsiteX4" fmla="*/ 18356 w 90560"/>
              <a:gd name="connsiteY4" fmla="*/ 10342 h 203008"/>
              <a:gd name="connsiteX5" fmla="*/ 4606 w 90560"/>
              <a:gd name="connsiteY5" fmla="*/ 68781 h 203008"/>
              <a:gd name="connsiteX6" fmla="*/ 90546 w 90560"/>
              <a:gd name="connsiteY6" fmla="*/ 29 h 20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60" h="203008">
                <a:moveTo>
                  <a:pt x="90546" y="29"/>
                </a:moveTo>
                <a:cubicBezTo>
                  <a:pt x="91692" y="1748"/>
                  <a:pt x="26377" y="45291"/>
                  <a:pt x="11481" y="79094"/>
                </a:cubicBezTo>
                <a:cubicBezTo>
                  <a:pt x="-3415" y="112897"/>
                  <a:pt x="22" y="198837"/>
                  <a:pt x="1168" y="202847"/>
                </a:cubicBezTo>
                <a:cubicBezTo>
                  <a:pt x="2314" y="206857"/>
                  <a:pt x="15491" y="135241"/>
                  <a:pt x="18356" y="103157"/>
                </a:cubicBezTo>
                <a:cubicBezTo>
                  <a:pt x="21221" y="71073"/>
                  <a:pt x="20648" y="16071"/>
                  <a:pt x="18356" y="10342"/>
                </a:cubicBezTo>
                <a:cubicBezTo>
                  <a:pt x="16064" y="4613"/>
                  <a:pt x="-6280" y="66489"/>
                  <a:pt x="4606" y="68781"/>
                </a:cubicBezTo>
                <a:cubicBezTo>
                  <a:pt x="15492" y="71073"/>
                  <a:pt x="89400" y="-1690"/>
                  <a:pt x="90546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74A5235E-C37F-8C5C-0B69-2B9C21640671}"/>
              </a:ext>
            </a:extLst>
          </p:cNvPr>
          <p:cNvSpPr/>
          <p:nvPr/>
        </p:nvSpPr>
        <p:spPr>
          <a:xfrm>
            <a:off x="2687081" y="5547003"/>
            <a:ext cx="149147" cy="111392"/>
          </a:xfrm>
          <a:custGeom>
            <a:avLst/>
            <a:gdLst>
              <a:gd name="connsiteX0" fmla="*/ 148934 w 149147"/>
              <a:gd name="connsiteY0" fmla="*/ 21899 h 111392"/>
              <a:gd name="connsiteX1" fmla="*/ 11430 w 149147"/>
              <a:gd name="connsiteY1" fmla="*/ 25337 h 111392"/>
              <a:gd name="connsiteX2" fmla="*/ 11430 w 149147"/>
              <a:gd name="connsiteY2" fmla="*/ 111277 h 111392"/>
              <a:gd name="connsiteX3" fmla="*/ 42369 w 149147"/>
              <a:gd name="connsiteY3" fmla="*/ 4711 h 111392"/>
              <a:gd name="connsiteX4" fmla="*/ 148934 w 149147"/>
              <a:gd name="connsiteY4" fmla="*/ 21899 h 1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47" h="111392">
                <a:moveTo>
                  <a:pt x="148934" y="21899"/>
                </a:moveTo>
                <a:cubicBezTo>
                  <a:pt x="143778" y="25337"/>
                  <a:pt x="34347" y="10441"/>
                  <a:pt x="11430" y="25337"/>
                </a:cubicBezTo>
                <a:cubicBezTo>
                  <a:pt x="-11487" y="40233"/>
                  <a:pt x="6274" y="114715"/>
                  <a:pt x="11430" y="111277"/>
                </a:cubicBezTo>
                <a:cubicBezTo>
                  <a:pt x="16586" y="107839"/>
                  <a:pt x="20598" y="20753"/>
                  <a:pt x="42369" y="4711"/>
                </a:cubicBezTo>
                <a:cubicBezTo>
                  <a:pt x="64140" y="-11331"/>
                  <a:pt x="154090" y="18461"/>
                  <a:pt x="148934" y="2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CBBFC12B-AF8D-83B4-993C-63032D53542B}"/>
              </a:ext>
            </a:extLst>
          </p:cNvPr>
          <p:cNvSpPr/>
          <p:nvPr/>
        </p:nvSpPr>
        <p:spPr>
          <a:xfrm>
            <a:off x="3074443" y="6077649"/>
            <a:ext cx="328800" cy="371353"/>
          </a:xfrm>
          <a:custGeom>
            <a:avLst/>
            <a:gdLst>
              <a:gd name="connsiteX0" fmla="*/ 15954 w 328800"/>
              <a:gd name="connsiteY0" fmla="*/ 17 h 371353"/>
              <a:gd name="connsiteX1" fmla="*/ 15954 w 328800"/>
              <a:gd name="connsiteY1" fmla="*/ 82519 h 371353"/>
              <a:gd name="connsiteX2" fmla="*/ 153458 w 328800"/>
              <a:gd name="connsiteY2" fmla="*/ 178772 h 371353"/>
              <a:gd name="connsiteX3" fmla="*/ 77831 w 328800"/>
              <a:gd name="connsiteY3" fmla="*/ 185647 h 371353"/>
              <a:gd name="connsiteX4" fmla="*/ 167208 w 328800"/>
              <a:gd name="connsiteY4" fmla="*/ 240649 h 371353"/>
              <a:gd name="connsiteX5" fmla="*/ 328775 w 328800"/>
              <a:gd name="connsiteY5" fmla="*/ 371277 h 371353"/>
              <a:gd name="connsiteX6" fmla="*/ 180959 w 328800"/>
              <a:gd name="connsiteY6" fmla="*/ 261274 h 371353"/>
              <a:gd name="connsiteX7" fmla="*/ 60643 w 328800"/>
              <a:gd name="connsiteY7" fmla="*/ 171897 h 371353"/>
              <a:gd name="connsiteX8" fmla="*/ 119082 w 328800"/>
              <a:gd name="connsiteY8" fmla="*/ 151271 h 371353"/>
              <a:gd name="connsiteX9" fmla="*/ 5641 w 328800"/>
              <a:gd name="connsiteY9" fmla="*/ 75644 h 371353"/>
              <a:gd name="connsiteX10" fmla="*/ 15954 w 328800"/>
              <a:gd name="connsiteY10" fmla="*/ 17 h 37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8800" h="371353">
                <a:moveTo>
                  <a:pt x="15954" y="17"/>
                </a:moveTo>
                <a:cubicBezTo>
                  <a:pt x="17673" y="1163"/>
                  <a:pt x="-6963" y="52726"/>
                  <a:pt x="15954" y="82519"/>
                </a:cubicBezTo>
                <a:cubicBezTo>
                  <a:pt x="38871" y="112312"/>
                  <a:pt x="143145" y="161584"/>
                  <a:pt x="153458" y="178772"/>
                </a:cubicBezTo>
                <a:cubicBezTo>
                  <a:pt x="163771" y="195960"/>
                  <a:pt x="75539" y="175334"/>
                  <a:pt x="77831" y="185647"/>
                </a:cubicBezTo>
                <a:cubicBezTo>
                  <a:pt x="80123" y="195960"/>
                  <a:pt x="125384" y="209711"/>
                  <a:pt x="167208" y="240649"/>
                </a:cubicBezTo>
                <a:cubicBezTo>
                  <a:pt x="209032" y="271587"/>
                  <a:pt x="326483" y="367840"/>
                  <a:pt x="328775" y="371277"/>
                </a:cubicBezTo>
                <a:cubicBezTo>
                  <a:pt x="331067" y="374714"/>
                  <a:pt x="180959" y="261274"/>
                  <a:pt x="180959" y="261274"/>
                </a:cubicBezTo>
                <a:cubicBezTo>
                  <a:pt x="136270" y="228044"/>
                  <a:pt x="70956" y="190231"/>
                  <a:pt x="60643" y="171897"/>
                </a:cubicBezTo>
                <a:cubicBezTo>
                  <a:pt x="50330" y="153563"/>
                  <a:pt x="128249" y="167313"/>
                  <a:pt x="119082" y="151271"/>
                </a:cubicBezTo>
                <a:cubicBezTo>
                  <a:pt x="109915" y="135229"/>
                  <a:pt x="22256" y="96269"/>
                  <a:pt x="5641" y="75644"/>
                </a:cubicBezTo>
                <a:cubicBezTo>
                  <a:pt x="-10974" y="55019"/>
                  <a:pt x="14235" y="-1129"/>
                  <a:pt x="1595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5F653414-F6C7-3EE1-3856-254A959D4804}"/>
              </a:ext>
            </a:extLst>
          </p:cNvPr>
          <p:cNvSpPr/>
          <p:nvPr/>
        </p:nvSpPr>
        <p:spPr>
          <a:xfrm>
            <a:off x="2918493" y="6276832"/>
            <a:ext cx="240738" cy="263079"/>
          </a:xfrm>
          <a:custGeom>
            <a:avLst/>
            <a:gdLst>
              <a:gd name="connsiteX0" fmla="*/ 24 w 240738"/>
              <a:gd name="connsiteY0" fmla="*/ 215 h 263079"/>
              <a:gd name="connsiteX1" fmla="*/ 127215 w 240738"/>
              <a:gd name="connsiteY1" fmla="*/ 103342 h 263079"/>
              <a:gd name="connsiteX2" fmla="*/ 237218 w 240738"/>
              <a:gd name="connsiteY2" fmla="*/ 261472 h 263079"/>
              <a:gd name="connsiteX3" fmla="*/ 185654 w 240738"/>
              <a:gd name="connsiteY3" fmla="*/ 178970 h 263079"/>
              <a:gd name="connsiteX4" fmla="*/ 120340 w 240738"/>
              <a:gd name="connsiteY4" fmla="*/ 79279 h 263079"/>
              <a:gd name="connsiteX5" fmla="*/ 240656 w 240738"/>
              <a:gd name="connsiteY5" fmla="*/ 82717 h 263079"/>
              <a:gd name="connsiteX6" fmla="*/ 137528 w 240738"/>
              <a:gd name="connsiteY6" fmla="*/ 75842 h 263079"/>
              <a:gd name="connsiteX7" fmla="*/ 24 w 240738"/>
              <a:gd name="connsiteY7" fmla="*/ 215 h 26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38" h="263079">
                <a:moveTo>
                  <a:pt x="24" y="215"/>
                </a:moveTo>
                <a:cubicBezTo>
                  <a:pt x="-1695" y="4798"/>
                  <a:pt x="87683" y="59799"/>
                  <a:pt x="127215" y="103342"/>
                </a:cubicBezTo>
                <a:cubicBezTo>
                  <a:pt x="166747" y="146885"/>
                  <a:pt x="227478" y="248867"/>
                  <a:pt x="237218" y="261472"/>
                </a:cubicBezTo>
                <a:cubicBezTo>
                  <a:pt x="246958" y="274077"/>
                  <a:pt x="205134" y="209335"/>
                  <a:pt x="185654" y="178970"/>
                </a:cubicBezTo>
                <a:cubicBezTo>
                  <a:pt x="166174" y="148605"/>
                  <a:pt x="111173" y="95321"/>
                  <a:pt x="120340" y="79279"/>
                </a:cubicBezTo>
                <a:cubicBezTo>
                  <a:pt x="129507" y="63237"/>
                  <a:pt x="237791" y="83290"/>
                  <a:pt x="240656" y="82717"/>
                </a:cubicBezTo>
                <a:cubicBezTo>
                  <a:pt x="243521" y="82144"/>
                  <a:pt x="170758" y="86155"/>
                  <a:pt x="137528" y="75842"/>
                </a:cubicBezTo>
                <a:cubicBezTo>
                  <a:pt x="104298" y="65529"/>
                  <a:pt x="1743" y="-4368"/>
                  <a:pt x="24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716BCC5E-84B1-D8C3-0284-EA3614F7EAE7}"/>
              </a:ext>
            </a:extLst>
          </p:cNvPr>
          <p:cNvSpPr/>
          <p:nvPr/>
        </p:nvSpPr>
        <p:spPr>
          <a:xfrm>
            <a:off x="2564224" y="5502812"/>
            <a:ext cx="46819" cy="246370"/>
          </a:xfrm>
          <a:custGeom>
            <a:avLst/>
            <a:gdLst>
              <a:gd name="connsiteX0" fmla="*/ 221 w 46819"/>
              <a:gd name="connsiteY0" fmla="*/ 776 h 246370"/>
              <a:gd name="connsiteX1" fmla="*/ 7096 w 46819"/>
              <a:gd name="connsiteY1" fmla="*/ 97029 h 246370"/>
              <a:gd name="connsiteX2" fmla="*/ 44910 w 46819"/>
              <a:gd name="connsiteY2" fmla="*/ 241408 h 246370"/>
              <a:gd name="connsiteX3" fmla="*/ 38035 w 46819"/>
              <a:gd name="connsiteY3" fmla="*/ 207032 h 246370"/>
              <a:gd name="connsiteX4" fmla="*/ 10534 w 46819"/>
              <a:gd name="connsiteY4" fmla="*/ 148593 h 246370"/>
              <a:gd name="connsiteX5" fmla="*/ 221 w 46819"/>
              <a:gd name="connsiteY5" fmla="*/ 776 h 24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19" h="246370">
                <a:moveTo>
                  <a:pt x="221" y="776"/>
                </a:moveTo>
                <a:cubicBezTo>
                  <a:pt x="-352" y="-7818"/>
                  <a:pt x="-352" y="56924"/>
                  <a:pt x="7096" y="97029"/>
                </a:cubicBezTo>
                <a:cubicBezTo>
                  <a:pt x="14544" y="137134"/>
                  <a:pt x="39754" y="223074"/>
                  <a:pt x="44910" y="241408"/>
                </a:cubicBezTo>
                <a:cubicBezTo>
                  <a:pt x="50066" y="259742"/>
                  <a:pt x="43764" y="222501"/>
                  <a:pt x="38035" y="207032"/>
                </a:cubicBezTo>
                <a:cubicBezTo>
                  <a:pt x="32306" y="191563"/>
                  <a:pt x="17409" y="182396"/>
                  <a:pt x="10534" y="148593"/>
                </a:cubicBezTo>
                <a:cubicBezTo>
                  <a:pt x="3659" y="114790"/>
                  <a:pt x="794" y="9370"/>
                  <a:pt x="221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5128983F-0822-6AF3-98B7-033DD7B15D92}"/>
              </a:ext>
            </a:extLst>
          </p:cNvPr>
          <p:cNvSpPr/>
          <p:nvPr/>
        </p:nvSpPr>
        <p:spPr>
          <a:xfrm>
            <a:off x="3815383" y="6418405"/>
            <a:ext cx="648029" cy="1251125"/>
          </a:xfrm>
          <a:custGeom>
            <a:avLst/>
            <a:gdLst>
              <a:gd name="connsiteX0" fmla="*/ 99 w 648029"/>
              <a:gd name="connsiteY0" fmla="*/ 2130 h 1251125"/>
              <a:gd name="connsiteX1" fmla="*/ 296128 w 648029"/>
              <a:gd name="connsiteY1" fmla="*/ 804697 h 1251125"/>
              <a:gd name="connsiteX2" fmla="*/ 296128 w 648029"/>
              <a:gd name="connsiteY2" fmla="*/ 666550 h 1251125"/>
              <a:gd name="connsiteX3" fmla="*/ 631627 w 648029"/>
              <a:gd name="connsiteY3" fmla="*/ 1232294 h 1251125"/>
              <a:gd name="connsiteX4" fmla="*/ 565843 w 648029"/>
              <a:gd name="connsiteY4" fmla="*/ 1080991 h 1251125"/>
              <a:gd name="connsiteX5" fmla="*/ 302706 w 648029"/>
              <a:gd name="connsiteY5" fmla="*/ 732335 h 1251125"/>
              <a:gd name="connsiteX6" fmla="*/ 263236 w 648029"/>
              <a:gd name="connsiteY6" fmla="*/ 574453 h 1251125"/>
              <a:gd name="connsiteX7" fmla="*/ 99 w 648029"/>
              <a:gd name="connsiteY7" fmla="*/ 2130 h 125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29" h="1251125">
                <a:moveTo>
                  <a:pt x="99" y="2130"/>
                </a:moveTo>
                <a:cubicBezTo>
                  <a:pt x="5581" y="40504"/>
                  <a:pt x="246790" y="693960"/>
                  <a:pt x="296128" y="804697"/>
                </a:cubicBezTo>
                <a:cubicBezTo>
                  <a:pt x="345466" y="915434"/>
                  <a:pt x="240212" y="595284"/>
                  <a:pt x="296128" y="666550"/>
                </a:cubicBezTo>
                <a:cubicBezTo>
                  <a:pt x="352044" y="737816"/>
                  <a:pt x="586675" y="1163221"/>
                  <a:pt x="631627" y="1232294"/>
                </a:cubicBezTo>
                <a:cubicBezTo>
                  <a:pt x="676580" y="1301368"/>
                  <a:pt x="620663" y="1164317"/>
                  <a:pt x="565843" y="1080991"/>
                </a:cubicBezTo>
                <a:cubicBezTo>
                  <a:pt x="511023" y="997665"/>
                  <a:pt x="353140" y="816758"/>
                  <a:pt x="302706" y="732335"/>
                </a:cubicBezTo>
                <a:cubicBezTo>
                  <a:pt x="252272" y="647912"/>
                  <a:pt x="309285" y="693961"/>
                  <a:pt x="263236" y="574453"/>
                </a:cubicBezTo>
                <a:cubicBezTo>
                  <a:pt x="217187" y="454945"/>
                  <a:pt x="-5383" y="-36244"/>
                  <a:pt x="99" y="21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89218C06-541E-6B2A-9216-A3FDD641A7B9}"/>
              </a:ext>
            </a:extLst>
          </p:cNvPr>
          <p:cNvSpPr/>
          <p:nvPr/>
        </p:nvSpPr>
        <p:spPr>
          <a:xfrm>
            <a:off x="4644363" y="7795424"/>
            <a:ext cx="1365550" cy="470644"/>
          </a:xfrm>
          <a:custGeom>
            <a:avLst/>
            <a:gdLst>
              <a:gd name="connsiteX0" fmla="*/ 0 w 1365550"/>
              <a:gd name="connsiteY0" fmla="*/ 0 h 470644"/>
              <a:gd name="connsiteX1" fmla="*/ 710469 w 1365550"/>
              <a:gd name="connsiteY1" fmla="*/ 282872 h 470644"/>
              <a:gd name="connsiteX2" fmla="*/ 506538 w 1365550"/>
              <a:gd name="connsiteY2" fmla="*/ 197353 h 470644"/>
              <a:gd name="connsiteX3" fmla="*/ 1355154 w 1365550"/>
              <a:gd name="connsiteY3" fmla="*/ 467068 h 470644"/>
              <a:gd name="connsiteX4" fmla="*/ 953870 w 1365550"/>
              <a:gd name="connsiteY4" fmla="*/ 342078 h 470644"/>
              <a:gd name="connsiteX5" fmla="*/ 578900 w 1365550"/>
              <a:gd name="connsiteY5" fmla="*/ 197353 h 470644"/>
              <a:gd name="connsiteX6" fmla="*/ 0 w 1365550"/>
              <a:gd name="connsiteY6" fmla="*/ 0 h 47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550" h="470644">
                <a:moveTo>
                  <a:pt x="0" y="0"/>
                </a:moveTo>
                <a:lnTo>
                  <a:pt x="710469" y="282872"/>
                </a:lnTo>
                <a:cubicBezTo>
                  <a:pt x="794892" y="315764"/>
                  <a:pt x="399090" y="166654"/>
                  <a:pt x="506538" y="197353"/>
                </a:cubicBezTo>
                <a:cubicBezTo>
                  <a:pt x="613986" y="228052"/>
                  <a:pt x="1280599" y="442947"/>
                  <a:pt x="1355154" y="467068"/>
                </a:cubicBezTo>
                <a:cubicBezTo>
                  <a:pt x="1429709" y="491189"/>
                  <a:pt x="1083246" y="387031"/>
                  <a:pt x="953870" y="342078"/>
                </a:cubicBezTo>
                <a:cubicBezTo>
                  <a:pt x="824494" y="297126"/>
                  <a:pt x="578900" y="197353"/>
                  <a:pt x="578900" y="1973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3D1D91E-4C5D-B665-818B-6E44C299DCD0}"/>
              </a:ext>
            </a:extLst>
          </p:cNvPr>
          <p:cNvSpPr/>
          <p:nvPr/>
        </p:nvSpPr>
        <p:spPr>
          <a:xfrm>
            <a:off x="3745985" y="2846025"/>
            <a:ext cx="1630210" cy="1445139"/>
          </a:xfrm>
          <a:custGeom>
            <a:avLst/>
            <a:gdLst>
              <a:gd name="connsiteX0" fmla="*/ 1490435 w 1630210"/>
              <a:gd name="connsiteY0" fmla="*/ 55057 h 1445139"/>
              <a:gd name="connsiteX1" fmla="*/ 773388 w 1630210"/>
              <a:gd name="connsiteY1" fmla="*/ 403713 h 1445139"/>
              <a:gd name="connsiteX2" fmla="*/ 924691 w 1630210"/>
              <a:gd name="connsiteY2" fmla="*/ 436605 h 1445139"/>
              <a:gd name="connsiteX3" fmla="*/ 470780 w 1630210"/>
              <a:gd name="connsiteY3" fmla="*/ 798418 h 1445139"/>
              <a:gd name="connsiteX4" fmla="*/ 595770 w 1630210"/>
              <a:gd name="connsiteY4" fmla="*/ 706320 h 1445139"/>
              <a:gd name="connsiteX5" fmla="*/ 10291 w 1630210"/>
              <a:gd name="connsiteY5" fmla="*/ 1429946 h 1445139"/>
              <a:gd name="connsiteX6" fmla="*/ 247114 w 1630210"/>
              <a:gd name="connsiteY6" fmla="*/ 1153653 h 1445139"/>
              <a:gd name="connsiteX7" fmla="*/ 562878 w 1630210"/>
              <a:gd name="connsiteY7" fmla="*/ 627379 h 1445139"/>
              <a:gd name="connsiteX8" fmla="*/ 391839 w 1630210"/>
              <a:gd name="connsiteY8" fmla="*/ 745791 h 1445139"/>
              <a:gd name="connsiteX9" fmla="*/ 766809 w 1630210"/>
              <a:gd name="connsiteY9" fmla="*/ 318194 h 1445139"/>
              <a:gd name="connsiteX10" fmla="*/ 549721 w 1630210"/>
              <a:gd name="connsiteY10" fmla="*/ 462919 h 1445139"/>
              <a:gd name="connsiteX11" fmla="*/ 1543062 w 1630210"/>
              <a:gd name="connsiteY11" fmla="*/ 41900 h 1445139"/>
              <a:gd name="connsiteX12" fmla="*/ 1490435 w 1630210"/>
              <a:gd name="connsiteY12" fmla="*/ 55057 h 14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210" h="1445139">
                <a:moveTo>
                  <a:pt x="1490435" y="55057"/>
                </a:moveTo>
                <a:cubicBezTo>
                  <a:pt x="1362156" y="115359"/>
                  <a:pt x="867679" y="340122"/>
                  <a:pt x="773388" y="403713"/>
                </a:cubicBezTo>
                <a:cubicBezTo>
                  <a:pt x="679097" y="467304"/>
                  <a:pt x="975126" y="370821"/>
                  <a:pt x="924691" y="436605"/>
                </a:cubicBezTo>
                <a:cubicBezTo>
                  <a:pt x="874256" y="502389"/>
                  <a:pt x="525600" y="753466"/>
                  <a:pt x="470780" y="798418"/>
                </a:cubicBezTo>
                <a:cubicBezTo>
                  <a:pt x="415960" y="843370"/>
                  <a:pt x="672518" y="601065"/>
                  <a:pt x="595770" y="706320"/>
                </a:cubicBezTo>
                <a:cubicBezTo>
                  <a:pt x="519022" y="811575"/>
                  <a:pt x="68400" y="1355391"/>
                  <a:pt x="10291" y="1429946"/>
                </a:cubicBezTo>
                <a:cubicBezTo>
                  <a:pt x="-47818" y="1504501"/>
                  <a:pt x="155016" y="1287414"/>
                  <a:pt x="247114" y="1153653"/>
                </a:cubicBezTo>
                <a:cubicBezTo>
                  <a:pt x="339212" y="1019892"/>
                  <a:pt x="538757" y="695356"/>
                  <a:pt x="562878" y="627379"/>
                </a:cubicBezTo>
                <a:cubicBezTo>
                  <a:pt x="586999" y="559402"/>
                  <a:pt x="357851" y="797322"/>
                  <a:pt x="391839" y="745791"/>
                </a:cubicBezTo>
                <a:cubicBezTo>
                  <a:pt x="425827" y="694260"/>
                  <a:pt x="740495" y="365339"/>
                  <a:pt x="766809" y="318194"/>
                </a:cubicBezTo>
                <a:cubicBezTo>
                  <a:pt x="793123" y="271049"/>
                  <a:pt x="420346" y="508968"/>
                  <a:pt x="549721" y="462919"/>
                </a:cubicBezTo>
                <a:cubicBezTo>
                  <a:pt x="679096" y="416870"/>
                  <a:pt x="1384083" y="108781"/>
                  <a:pt x="1543062" y="41900"/>
                </a:cubicBezTo>
                <a:cubicBezTo>
                  <a:pt x="1702041" y="-24981"/>
                  <a:pt x="1618714" y="-5245"/>
                  <a:pt x="1490435" y="550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8FA5B947-417E-BD6E-AD7F-E0101E357B37}"/>
              </a:ext>
            </a:extLst>
          </p:cNvPr>
          <p:cNvSpPr/>
          <p:nvPr/>
        </p:nvSpPr>
        <p:spPr>
          <a:xfrm>
            <a:off x="3479258" y="4288992"/>
            <a:ext cx="586437" cy="919435"/>
          </a:xfrm>
          <a:custGeom>
            <a:avLst/>
            <a:gdLst>
              <a:gd name="connsiteX0" fmla="*/ 586204 w 586437"/>
              <a:gd name="connsiteY0" fmla="*/ 136 h 919435"/>
              <a:gd name="connsiteX1" fmla="*/ 33617 w 586437"/>
              <a:gd name="connsiteY1" fmla="*/ 401420 h 919435"/>
              <a:gd name="connsiteX2" fmla="*/ 270440 w 586437"/>
              <a:gd name="connsiteY2" fmla="*/ 348792 h 919435"/>
              <a:gd name="connsiteX3" fmla="*/ 86244 w 586437"/>
              <a:gd name="connsiteY3" fmla="*/ 559302 h 919435"/>
              <a:gd name="connsiteX4" fmla="*/ 270440 w 586437"/>
              <a:gd name="connsiteY4" fmla="*/ 486939 h 919435"/>
              <a:gd name="connsiteX5" fmla="*/ 725 w 586437"/>
              <a:gd name="connsiteY5" fmla="*/ 914536 h 919435"/>
              <a:gd name="connsiteX6" fmla="*/ 198077 w 586437"/>
              <a:gd name="connsiteY6" fmla="*/ 690870 h 919435"/>
              <a:gd name="connsiteX7" fmla="*/ 408587 w 586437"/>
              <a:gd name="connsiteY7" fmla="*/ 269851 h 919435"/>
              <a:gd name="connsiteX8" fmla="*/ 105979 w 586437"/>
              <a:gd name="connsiteY8" fmla="*/ 355371 h 919435"/>
              <a:gd name="connsiteX9" fmla="*/ 586204 w 586437"/>
              <a:gd name="connsiteY9" fmla="*/ 136 h 91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437" h="919435">
                <a:moveTo>
                  <a:pt x="586204" y="136"/>
                </a:moveTo>
                <a:cubicBezTo>
                  <a:pt x="574144" y="7811"/>
                  <a:pt x="86244" y="343311"/>
                  <a:pt x="33617" y="401420"/>
                </a:cubicBezTo>
                <a:cubicBezTo>
                  <a:pt x="-19010" y="459529"/>
                  <a:pt x="261669" y="322478"/>
                  <a:pt x="270440" y="348792"/>
                </a:cubicBezTo>
                <a:cubicBezTo>
                  <a:pt x="279211" y="375106"/>
                  <a:pt x="86244" y="536278"/>
                  <a:pt x="86244" y="559302"/>
                </a:cubicBezTo>
                <a:cubicBezTo>
                  <a:pt x="86244" y="582326"/>
                  <a:pt x="284693" y="427733"/>
                  <a:pt x="270440" y="486939"/>
                </a:cubicBezTo>
                <a:cubicBezTo>
                  <a:pt x="256187" y="546145"/>
                  <a:pt x="12785" y="880548"/>
                  <a:pt x="725" y="914536"/>
                </a:cubicBezTo>
                <a:cubicBezTo>
                  <a:pt x="-11336" y="948525"/>
                  <a:pt x="130100" y="798317"/>
                  <a:pt x="198077" y="690870"/>
                </a:cubicBezTo>
                <a:cubicBezTo>
                  <a:pt x="266054" y="583423"/>
                  <a:pt x="423937" y="325767"/>
                  <a:pt x="408587" y="269851"/>
                </a:cubicBezTo>
                <a:cubicBezTo>
                  <a:pt x="393237" y="213935"/>
                  <a:pt x="73087" y="399227"/>
                  <a:pt x="105979" y="355371"/>
                </a:cubicBezTo>
                <a:cubicBezTo>
                  <a:pt x="138871" y="311515"/>
                  <a:pt x="598264" y="-7539"/>
                  <a:pt x="586204" y="1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51F257C-6ADD-9F2E-E768-1625B2E64A81}"/>
              </a:ext>
            </a:extLst>
          </p:cNvPr>
          <p:cNvSpPr/>
          <p:nvPr/>
        </p:nvSpPr>
        <p:spPr>
          <a:xfrm>
            <a:off x="3563124" y="5221371"/>
            <a:ext cx="272685" cy="1373450"/>
          </a:xfrm>
          <a:custGeom>
            <a:avLst/>
            <a:gdLst>
              <a:gd name="connsiteX0" fmla="*/ 147103 w 272685"/>
              <a:gd name="connsiteY0" fmla="*/ 1892 h 1373450"/>
              <a:gd name="connsiteX1" fmla="*/ 55005 w 272685"/>
              <a:gd name="connsiteY1" fmla="*/ 284764 h 1373450"/>
              <a:gd name="connsiteX2" fmla="*/ 140525 w 272685"/>
              <a:gd name="connsiteY2" fmla="*/ 567636 h 1373450"/>
              <a:gd name="connsiteX3" fmla="*/ 74741 w 272685"/>
              <a:gd name="connsiteY3" fmla="*/ 850508 h 1373450"/>
              <a:gd name="connsiteX4" fmla="*/ 272093 w 272685"/>
              <a:gd name="connsiteY4" fmla="*/ 1370203 h 1373450"/>
              <a:gd name="connsiteX5" fmla="*/ 133947 w 272685"/>
              <a:gd name="connsiteY5" fmla="*/ 1047861 h 1373450"/>
              <a:gd name="connsiteX6" fmla="*/ 81319 w 272685"/>
              <a:gd name="connsiteY6" fmla="*/ 587371 h 1373450"/>
              <a:gd name="connsiteX7" fmla="*/ 2378 w 272685"/>
              <a:gd name="connsiteY7" fmla="*/ 429489 h 1373450"/>
              <a:gd name="connsiteX8" fmla="*/ 147103 w 272685"/>
              <a:gd name="connsiteY8" fmla="*/ 1892 h 13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685" h="1373450">
                <a:moveTo>
                  <a:pt x="147103" y="1892"/>
                </a:moveTo>
                <a:cubicBezTo>
                  <a:pt x="155874" y="-22229"/>
                  <a:pt x="56101" y="190473"/>
                  <a:pt x="55005" y="284764"/>
                </a:cubicBezTo>
                <a:cubicBezTo>
                  <a:pt x="53909" y="379055"/>
                  <a:pt x="137236" y="473345"/>
                  <a:pt x="140525" y="567636"/>
                </a:cubicBezTo>
                <a:cubicBezTo>
                  <a:pt x="143814" y="661927"/>
                  <a:pt x="52813" y="716747"/>
                  <a:pt x="74741" y="850508"/>
                </a:cubicBezTo>
                <a:cubicBezTo>
                  <a:pt x="96669" y="984269"/>
                  <a:pt x="262225" y="1337311"/>
                  <a:pt x="272093" y="1370203"/>
                </a:cubicBezTo>
                <a:cubicBezTo>
                  <a:pt x="281961" y="1403095"/>
                  <a:pt x="165743" y="1178333"/>
                  <a:pt x="133947" y="1047861"/>
                </a:cubicBezTo>
                <a:cubicBezTo>
                  <a:pt x="102151" y="917389"/>
                  <a:pt x="103247" y="690433"/>
                  <a:pt x="81319" y="587371"/>
                </a:cubicBezTo>
                <a:cubicBezTo>
                  <a:pt x="59391" y="484309"/>
                  <a:pt x="-14068" y="523779"/>
                  <a:pt x="2378" y="429489"/>
                </a:cubicBezTo>
                <a:cubicBezTo>
                  <a:pt x="18824" y="335199"/>
                  <a:pt x="138332" y="26013"/>
                  <a:pt x="147103" y="1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6D3AB058-4C5A-AFF3-83DA-7AA87C5E44F0}"/>
              </a:ext>
            </a:extLst>
          </p:cNvPr>
          <p:cNvSpPr/>
          <p:nvPr/>
        </p:nvSpPr>
        <p:spPr>
          <a:xfrm>
            <a:off x="2371342" y="1746110"/>
            <a:ext cx="2241189" cy="1462117"/>
          </a:xfrm>
          <a:custGeom>
            <a:avLst/>
            <a:gdLst>
              <a:gd name="connsiteX0" fmla="*/ 2240129 w 2241189"/>
              <a:gd name="connsiteY0" fmla="*/ 62955 h 1462117"/>
              <a:gd name="connsiteX1" fmla="*/ 1608600 w 2241189"/>
              <a:gd name="connsiteY1" fmla="*/ 89268 h 1462117"/>
              <a:gd name="connsiteX2" fmla="*/ 957337 w 2241189"/>
              <a:gd name="connsiteY2" fmla="*/ 319513 h 1462117"/>
              <a:gd name="connsiteX3" fmla="*/ 1562552 w 2241189"/>
              <a:gd name="connsiteY3" fmla="*/ 95847 h 1462117"/>
              <a:gd name="connsiteX4" fmla="*/ 1075749 w 2241189"/>
              <a:gd name="connsiteY4" fmla="*/ 286621 h 1462117"/>
              <a:gd name="connsiteX5" fmla="*/ 786298 w 2241189"/>
              <a:gd name="connsiteY5" fmla="*/ 648434 h 1462117"/>
              <a:gd name="connsiteX6" fmla="*/ 23202 w 2241189"/>
              <a:gd name="connsiteY6" fmla="*/ 1431266 h 1462117"/>
              <a:gd name="connsiteX7" fmla="*/ 286339 w 2241189"/>
              <a:gd name="connsiteY7" fmla="*/ 1207599 h 1462117"/>
              <a:gd name="connsiteX8" fmla="*/ 1181003 w 2241189"/>
              <a:gd name="connsiteY8" fmla="*/ 312935 h 1462117"/>
              <a:gd name="connsiteX9" fmla="*/ 1779639 w 2241189"/>
              <a:gd name="connsiteY9" fmla="*/ 36641 h 1462117"/>
              <a:gd name="connsiteX10" fmla="*/ 1759904 w 2241189"/>
              <a:gd name="connsiteY10" fmla="*/ 3749 h 1462117"/>
              <a:gd name="connsiteX11" fmla="*/ 2240129 w 2241189"/>
              <a:gd name="connsiteY11" fmla="*/ 62955 h 14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1189" h="1462117">
                <a:moveTo>
                  <a:pt x="2240129" y="62955"/>
                </a:moveTo>
                <a:cubicBezTo>
                  <a:pt x="2214912" y="77208"/>
                  <a:pt x="1822399" y="46508"/>
                  <a:pt x="1608600" y="89268"/>
                </a:cubicBezTo>
                <a:cubicBezTo>
                  <a:pt x="1394801" y="132028"/>
                  <a:pt x="965012" y="318417"/>
                  <a:pt x="957337" y="319513"/>
                </a:cubicBezTo>
                <a:cubicBezTo>
                  <a:pt x="949662" y="320610"/>
                  <a:pt x="1542817" y="101329"/>
                  <a:pt x="1562552" y="95847"/>
                </a:cubicBezTo>
                <a:cubicBezTo>
                  <a:pt x="1582287" y="90365"/>
                  <a:pt x="1205125" y="194523"/>
                  <a:pt x="1075749" y="286621"/>
                </a:cubicBezTo>
                <a:cubicBezTo>
                  <a:pt x="946373" y="378719"/>
                  <a:pt x="961722" y="457660"/>
                  <a:pt x="786298" y="648434"/>
                </a:cubicBezTo>
                <a:cubicBezTo>
                  <a:pt x="610874" y="839208"/>
                  <a:pt x="106528" y="1338072"/>
                  <a:pt x="23202" y="1431266"/>
                </a:cubicBezTo>
                <a:cubicBezTo>
                  <a:pt x="-60124" y="1524460"/>
                  <a:pt x="93372" y="1393987"/>
                  <a:pt x="286339" y="1207599"/>
                </a:cubicBezTo>
                <a:cubicBezTo>
                  <a:pt x="479306" y="1021211"/>
                  <a:pt x="932120" y="508095"/>
                  <a:pt x="1181003" y="312935"/>
                </a:cubicBezTo>
                <a:cubicBezTo>
                  <a:pt x="1429886" y="117775"/>
                  <a:pt x="1683156" y="88172"/>
                  <a:pt x="1779639" y="36641"/>
                </a:cubicBezTo>
                <a:cubicBezTo>
                  <a:pt x="1876122" y="-14890"/>
                  <a:pt x="1686445" y="2653"/>
                  <a:pt x="1759904" y="3749"/>
                </a:cubicBezTo>
                <a:cubicBezTo>
                  <a:pt x="1833363" y="4845"/>
                  <a:pt x="2265346" y="48702"/>
                  <a:pt x="2240129" y="62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56A30CE-1428-7FFF-6132-1F3623362C8A}"/>
              </a:ext>
            </a:extLst>
          </p:cNvPr>
          <p:cNvSpPr/>
          <p:nvPr/>
        </p:nvSpPr>
        <p:spPr>
          <a:xfrm>
            <a:off x="1973842" y="3172852"/>
            <a:ext cx="630731" cy="1737228"/>
          </a:xfrm>
          <a:custGeom>
            <a:avLst/>
            <a:gdLst>
              <a:gd name="connsiteX0" fmla="*/ 624633 w 630731"/>
              <a:gd name="connsiteY0" fmla="*/ 30837 h 1737228"/>
              <a:gd name="connsiteX1" fmla="*/ 249663 w 630731"/>
              <a:gd name="connsiteY1" fmla="*/ 767620 h 1737228"/>
              <a:gd name="connsiteX2" fmla="*/ 6262 w 630731"/>
              <a:gd name="connsiteY2" fmla="*/ 1695177 h 1737228"/>
              <a:gd name="connsiteX3" fmla="*/ 104938 w 630731"/>
              <a:gd name="connsiteY3" fmla="*/ 1445197 h 1737228"/>
              <a:gd name="connsiteX4" fmla="*/ 453594 w 630731"/>
              <a:gd name="connsiteY4" fmla="*/ 267660 h 1737228"/>
              <a:gd name="connsiteX5" fmla="*/ 624633 w 630731"/>
              <a:gd name="connsiteY5" fmla="*/ 30837 h 173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731" h="1737228">
                <a:moveTo>
                  <a:pt x="624633" y="30837"/>
                </a:moveTo>
                <a:cubicBezTo>
                  <a:pt x="590645" y="114164"/>
                  <a:pt x="352725" y="490230"/>
                  <a:pt x="249663" y="767620"/>
                </a:cubicBezTo>
                <a:cubicBezTo>
                  <a:pt x="146601" y="1045010"/>
                  <a:pt x="30383" y="1582248"/>
                  <a:pt x="6262" y="1695177"/>
                </a:cubicBezTo>
                <a:cubicBezTo>
                  <a:pt x="-17859" y="1808107"/>
                  <a:pt x="30383" y="1683116"/>
                  <a:pt x="104938" y="1445197"/>
                </a:cubicBezTo>
                <a:cubicBezTo>
                  <a:pt x="179493" y="1207278"/>
                  <a:pt x="363689" y="500097"/>
                  <a:pt x="453594" y="267660"/>
                </a:cubicBezTo>
                <a:cubicBezTo>
                  <a:pt x="543499" y="35223"/>
                  <a:pt x="658621" y="-52490"/>
                  <a:pt x="624633" y="30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A6CAF8DB-9395-F66A-BCE4-DA54A2FAAE78}"/>
              </a:ext>
            </a:extLst>
          </p:cNvPr>
          <p:cNvSpPr/>
          <p:nvPr/>
        </p:nvSpPr>
        <p:spPr>
          <a:xfrm>
            <a:off x="1577111" y="5077078"/>
            <a:ext cx="367973" cy="1640727"/>
          </a:xfrm>
          <a:custGeom>
            <a:avLst/>
            <a:gdLst>
              <a:gd name="connsiteX0" fmla="*/ 343787 w 367973"/>
              <a:gd name="connsiteY0" fmla="*/ 14617 h 1640727"/>
              <a:gd name="connsiteX1" fmla="*/ 350365 w 367973"/>
              <a:gd name="connsiteY1" fmla="*/ 67244 h 1640727"/>
              <a:gd name="connsiteX2" fmla="*/ 126699 w 367973"/>
              <a:gd name="connsiteY2" fmla="*/ 573782 h 1640727"/>
              <a:gd name="connsiteX3" fmla="*/ 8288 w 367973"/>
              <a:gd name="connsiteY3" fmla="*/ 1586859 h 1640727"/>
              <a:gd name="connsiteX4" fmla="*/ 28023 w 367973"/>
              <a:gd name="connsiteY4" fmla="*/ 1363193 h 1640727"/>
              <a:gd name="connsiteX5" fmla="*/ 172748 w 367973"/>
              <a:gd name="connsiteY5" fmla="*/ 192234 h 1640727"/>
              <a:gd name="connsiteX6" fmla="*/ 264846 w 367973"/>
              <a:gd name="connsiteY6" fmla="*/ 152764 h 1640727"/>
              <a:gd name="connsiteX7" fmla="*/ 343787 w 367973"/>
              <a:gd name="connsiteY7" fmla="*/ 14617 h 164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73" h="1640727">
                <a:moveTo>
                  <a:pt x="343787" y="14617"/>
                </a:moveTo>
                <a:cubicBezTo>
                  <a:pt x="358040" y="364"/>
                  <a:pt x="386546" y="-25950"/>
                  <a:pt x="350365" y="67244"/>
                </a:cubicBezTo>
                <a:cubicBezTo>
                  <a:pt x="314184" y="160438"/>
                  <a:pt x="183712" y="320513"/>
                  <a:pt x="126699" y="573782"/>
                </a:cubicBezTo>
                <a:cubicBezTo>
                  <a:pt x="69686" y="827051"/>
                  <a:pt x="24734" y="1455291"/>
                  <a:pt x="8288" y="1586859"/>
                </a:cubicBezTo>
                <a:cubicBezTo>
                  <a:pt x="-8158" y="1718427"/>
                  <a:pt x="613" y="1595630"/>
                  <a:pt x="28023" y="1363193"/>
                </a:cubicBezTo>
                <a:cubicBezTo>
                  <a:pt x="55433" y="1130756"/>
                  <a:pt x="133277" y="393972"/>
                  <a:pt x="172748" y="192234"/>
                </a:cubicBezTo>
                <a:cubicBezTo>
                  <a:pt x="212218" y="-9504"/>
                  <a:pt x="235243" y="179078"/>
                  <a:pt x="264846" y="152764"/>
                </a:cubicBezTo>
                <a:cubicBezTo>
                  <a:pt x="294449" y="126450"/>
                  <a:pt x="329534" y="28870"/>
                  <a:pt x="343787" y="14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8988DE3-8CE5-3864-F9A6-99385A1E041D}"/>
              </a:ext>
            </a:extLst>
          </p:cNvPr>
          <p:cNvSpPr/>
          <p:nvPr/>
        </p:nvSpPr>
        <p:spPr>
          <a:xfrm>
            <a:off x="1509583" y="5960043"/>
            <a:ext cx="679704" cy="1843066"/>
          </a:xfrm>
          <a:custGeom>
            <a:avLst/>
            <a:gdLst>
              <a:gd name="connsiteX0" fmla="*/ 246854 w 679704"/>
              <a:gd name="connsiteY0" fmla="*/ 3 h 1843066"/>
              <a:gd name="connsiteX1" fmla="*/ 141600 w 679704"/>
              <a:gd name="connsiteY1" fmla="*/ 473649 h 1843066"/>
              <a:gd name="connsiteX2" fmla="*/ 319217 w 679704"/>
              <a:gd name="connsiteY2" fmla="*/ 1059128 h 1843066"/>
              <a:gd name="connsiteX3" fmla="*/ 286325 w 679704"/>
              <a:gd name="connsiteY3" fmla="*/ 973609 h 1843066"/>
              <a:gd name="connsiteX4" fmla="*/ 674452 w 679704"/>
              <a:gd name="connsiteY4" fmla="*/ 1815646 h 1843066"/>
              <a:gd name="connsiteX5" fmla="*/ 477099 w 679704"/>
              <a:gd name="connsiteY5" fmla="*/ 1532774 h 1843066"/>
              <a:gd name="connsiteX6" fmla="*/ 10031 w 679704"/>
              <a:gd name="connsiteY6" fmla="*/ 499963 h 1843066"/>
              <a:gd name="connsiteX7" fmla="*/ 148178 w 679704"/>
              <a:gd name="connsiteY7" fmla="*/ 769678 h 1843066"/>
              <a:gd name="connsiteX8" fmla="*/ 42923 w 679704"/>
              <a:gd name="connsiteY8" fmla="*/ 453914 h 1843066"/>
              <a:gd name="connsiteX9" fmla="*/ 62659 w 679704"/>
              <a:gd name="connsiteY9" fmla="*/ 480228 h 1843066"/>
              <a:gd name="connsiteX10" fmla="*/ 246854 w 679704"/>
              <a:gd name="connsiteY10" fmla="*/ 3 h 1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9704" h="1843066">
                <a:moveTo>
                  <a:pt x="246854" y="3"/>
                </a:moveTo>
                <a:cubicBezTo>
                  <a:pt x="260011" y="-1093"/>
                  <a:pt x="129539" y="297128"/>
                  <a:pt x="141600" y="473649"/>
                </a:cubicBezTo>
                <a:cubicBezTo>
                  <a:pt x="153660" y="650170"/>
                  <a:pt x="295096" y="975802"/>
                  <a:pt x="319217" y="1059128"/>
                </a:cubicBezTo>
                <a:cubicBezTo>
                  <a:pt x="343338" y="1142454"/>
                  <a:pt x="227119" y="847523"/>
                  <a:pt x="286325" y="973609"/>
                </a:cubicBezTo>
                <a:cubicBezTo>
                  <a:pt x="345531" y="1099695"/>
                  <a:pt x="642656" y="1722452"/>
                  <a:pt x="674452" y="1815646"/>
                </a:cubicBezTo>
                <a:cubicBezTo>
                  <a:pt x="706248" y="1908840"/>
                  <a:pt x="587836" y="1752054"/>
                  <a:pt x="477099" y="1532774"/>
                </a:cubicBezTo>
                <a:cubicBezTo>
                  <a:pt x="366362" y="1313494"/>
                  <a:pt x="64851" y="627146"/>
                  <a:pt x="10031" y="499963"/>
                </a:cubicBezTo>
                <a:cubicBezTo>
                  <a:pt x="-44789" y="372780"/>
                  <a:pt x="142696" y="777353"/>
                  <a:pt x="148178" y="769678"/>
                </a:cubicBezTo>
                <a:cubicBezTo>
                  <a:pt x="153660" y="762003"/>
                  <a:pt x="57176" y="502156"/>
                  <a:pt x="42923" y="453914"/>
                </a:cubicBezTo>
                <a:cubicBezTo>
                  <a:pt x="28670" y="405672"/>
                  <a:pt x="30863" y="555880"/>
                  <a:pt x="62659" y="480228"/>
                </a:cubicBezTo>
                <a:cubicBezTo>
                  <a:pt x="94455" y="404576"/>
                  <a:pt x="233697" y="1099"/>
                  <a:pt x="24685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FDCF847-5CB0-090A-E40D-731BF255946B}"/>
              </a:ext>
            </a:extLst>
          </p:cNvPr>
          <p:cNvSpPr/>
          <p:nvPr/>
        </p:nvSpPr>
        <p:spPr>
          <a:xfrm>
            <a:off x="2170207" y="7532287"/>
            <a:ext cx="1074437" cy="1049513"/>
          </a:xfrm>
          <a:custGeom>
            <a:avLst/>
            <a:gdLst>
              <a:gd name="connsiteX0" fmla="*/ 671 w 1074437"/>
              <a:gd name="connsiteY0" fmla="*/ 1 h 1049513"/>
              <a:gd name="connsiteX1" fmla="*/ 586150 w 1074437"/>
              <a:gd name="connsiteY1" fmla="*/ 710470 h 1049513"/>
              <a:gd name="connsiteX2" fmla="*/ 737453 w 1074437"/>
              <a:gd name="connsiteY2" fmla="*/ 1045969 h 1049513"/>
              <a:gd name="connsiteX3" fmla="*/ 711140 w 1074437"/>
              <a:gd name="connsiteY3" fmla="*/ 894666 h 1049513"/>
              <a:gd name="connsiteX4" fmla="*/ 1066374 w 1074437"/>
              <a:gd name="connsiteY4" fmla="*/ 1026234 h 1049513"/>
              <a:gd name="connsiteX5" fmla="*/ 915071 w 1074437"/>
              <a:gd name="connsiteY5" fmla="*/ 953871 h 1049513"/>
              <a:gd name="connsiteX6" fmla="*/ 421689 w 1074437"/>
              <a:gd name="connsiteY6" fmla="*/ 690735 h 1049513"/>
              <a:gd name="connsiteX7" fmla="*/ 467738 w 1074437"/>
              <a:gd name="connsiteY7" fmla="*/ 717048 h 1049513"/>
              <a:gd name="connsiteX8" fmla="*/ 671 w 1074437"/>
              <a:gd name="connsiteY8" fmla="*/ 1 h 10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437" h="1049513">
                <a:moveTo>
                  <a:pt x="671" y="1"/>
                </a:moveTo>
                <a:cubicBezTo>
                  <a:pt x="20406" y="-1095"/>
                  <a:pt x="463353" y="536142"/>
                  <a:pt x="586150" y="710470"/>
                </a:cubicBezTo>
                <a:cubicBezTo>
                  <a:pt x="708947" y="884798"/>
                  <a:pt x="716621" y="1015270"/>
                  <a:pt x="737453" y="1045969"/>
                </a:cubicBezTo>
                <a:cubicBezTo>
                  <a:pt x="758285" y="1076668"/>
                  <a:pt x="656320" y="897955"/>
                  <a:pt x="711140" y="894666"/>
                </a:cubicBezTo>
                <a:cubicBezTo>
                  <a:pt x="765960" y="891377"/>
                  <a:pt x="1032386" y="1016367"/>
                  <a:pt x="1066374" y="1026234"/>
                </a:cubicBezTo>
                <a:cubicBezTo>
                  <a:pt x="1100362" y="1036101"/>
                  <a:pt x="1022519" y="1009788"/>
                  <a:pt x="915071" y="953871"/>
                </a:cubicBezTo>
                <a:cubicBezTo>
                  <a:pt x="807624" y="897955"/>
                  <a:pt x="496244" y="730205"/>
                  <a:pt x="421689" y="690735"/>
                </a:cubicBezTo>
                <a:cubicBezTo>
                  <a:pt x="347134" y="651265"/>
                  <a:pt x="533522" y="827785"/>
                  <a:pt x="467738" y="717048"/>
                </a:cubicBezTo>
                <a:cubicBezTo>
                  <a:pt x="401954" y="606311"/>
                  <a:pt x="-19064" y="1097"/>
                  <a:pt x="6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8FC1A3D5-9B6E-2CA1-2E1E-44109D2D4C67}"/>
              </a:ext>
            </a:extLst>
          </p:cNvPr>
          <p:cNvSpPr/>
          <p:nvPr/>
        </p:nvSpPr>
        <p:spPr>
          <a:xfrm>
            <a:off x="4959267" y="2649396"/>
            <a:ext cx="2038965" cy="546821"/>
          </a:xfrm>
          <a:custGeom>
            <a:avLst/>
            <a:gdLst>
              <a:gd name="connsiteX0" fmla="*/ 11318 w 2038965"/>
              <a:gd name="connsiteY0" fmla="*/ 205173 h 546821"/>
              <a:gd name="connsiteX1" fmla="*/ 732287 w 2038965"/>
              <a:gd name="connsiteY1" fmla="*/ 17604 h 546821"/>
              <a:gd name="connsiteX2" fmla="*/ 1130871 w 2038965"/>
              <a:gd name="connsiteY2" fmla="*/ 158281 h 546821"/>
              <a:gd name="connsiteX3" fmla="*/ 1253964 w 2038965"/>
              <a:gd name="connsiteY3" fmla="*/ 87942 h 546821"/>
              <a:gd name="connsiteX4" fmla="*/ 1681856 w 2038965"/>
              <a:gd name="connsiteY4" fmla="*/ 234481 h 546821"/>
              <a:gd name="connsiteX5" fmla="*/ 1470841 w 2038965"/>
              <a:gd name="connsiteY5" fmla="*/ 146558 h 546821"/>
              <a:gd name="connsiteX6" fmla="*/ 2033548 w 2038965"/>
              <a:gd name="connsiteY6" fmla="*/ 545142 h 546821"/>
              <a:gd name="connsiteX7" fmla="*/ 1711164 w 2038965"/>
              <a:gd name="connsiteY7" fmla="*/ 281373 h 546821"/>
              <a:gd name="connsiteX8" fmla="*/ 996056 w 2038965"/>
              <a:gd name="connsiteY8" fmla="*/ 82081 h 546821"/>
              <a:gd name="connsiteX9" fmla="*/ 685395 w 2038965"/>
              <a:gd name="connsiteY9" fmla="*/ 19 h 546821"/>
              <a:gd name="connsiteX10" fmla="*/ 321979 w 2038965"/>
              <a:gd name="connsiteY10" fmla="*/ 87942 h 546821"/>
              <a:gd name="connsiteX11" fmla="*/ 11318 w 2038965"/>
              <a:gd name="connsiteY11" fmla="*/ 205173 h 54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8965" h="546821">
                <a:moveTo>
                  <a:pt x="11318" y="205173"/>
                </a:moveTo>
                <a:cubicBezTo>
                  <a:pt x="79703" y="193450"/>
                  <a:pt x="545695" y="25419"/>
                  <a:pt x="732287" y="17604"/>
                </a:cubicBezTo>
                <a:cubicBezTo>
                  <a:pt x="918879" y="9789"/>
                  <a:pt x="1043925" y="146558"/>
                  <a:pt x="1130871" y="158281"/>
                </a:cubicBezTo>
                <a:cubicBezTo>
                  <a:pt x="1217817" y="170004"/>
                  <a:pt x="1162133" y="75242"/>
                  <a:pt x="1253964" y="87942"/>
                </a:cubicBezTo>
                <a:cubicBezTo>
                  <a:pt x="1345795" y="100642"/>
                  <a:pt x="1645710" y="224712"/>
                  <a:pt x="1681856" y="234481"/>
                </a:cubicBezTo>
                <a:cubicBezTo>
                  <a:pt x="1718002" y="244250"/>
                  <a:pt x="1412226" y="94781"/>
                  <a:pt x="1470841" y="146558"/>
                </a:cubicBezTo>
                <a:cubicBezTo>
                  <a:pt x="1529456" y="198335"/>
                  <a:pt x="1993494" y="522673"/>
                  <a:pt x="2033548" y="545142"/>
                </a:cubicBezTo>
                <a:cubicBezTo>
                  <a:pt x="2073602" y="567611"/>
                  <a:pt x="1884079" y="358550"/>
                  <a:pt x="1711164" y="281373"/>
                </a:cubicBezTo>
                <a:cubicBezTo>
                  <a:pt x="1538249" y="204196"/>
                  <a:pt x="1167018" y="128973"/>
                  <a:pt x="996056" y="82081"/>
                </a:cubicBezTo>
                <a:cubicBezTo>
                  <a:pt x="825095" y="35189"/>
                  <a:pt x="797741" y="-958"/>
                  <a:pt x="685395" y="19"/>
                </a:cubicBezTo>
                <a:cubicBezTo>
                  <a:pt x="573049" y="996"/>
                  <a:pt x="442141" y="53750"/>
                  <a:pt x="321979" y="87942"/>
                </a:cubicBezTo>
                <a:cubicBezTo>
                  <a:pt x="201817" y="122134"/>
                  <a:pt x="-57067" y="216896"/>
                  <a:pt x="11318" y="2051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36A591E-16FE-8F9A-CC04-2C7662DE8B0A}"/>
              </a:ext>
            </a:extLst>
          </p:cNvPr>
          <p:cNvSpPr/>
          <p:nvPr/>
        </p:nvSpPr>
        <p:spPr>
          <a:xfrm>
            <a:off x="4323359" y="1482489"/>
            <a:ext cx="1742197" cy="441032"/>
          </a:xfrm>
          <a:custGeom>
            <a:avLst/>
            <a:gdLst>
              <a:gd name="connsiteX0" fmla="*/ 2456 w 1742197"/>
              <a:gd name="connsiteY0" fmla="*/ 440096 h 441032"/>
              <a:gd name="connsiteX1" fmla="*/ 360010 w 1742197"/>
              <a:gd name="connsiteY1" fmla="*/ 141157 h 441032"/>
              <a:gd name="connsiteX2" fmla="*/ 981333 w 1742197"/>
              <a:gd name="connsiteY2" fmla="*/ 111849 h 441032"/>
              <a:gd name="connsiteX3" fmla="*/ 910995 w 1742197"/>
              <a:gd name="connsiteY3" fmla="*/ 64957 h 441032"/>
              <a:gd name="connsiteX4" fmla="*/ 1737472 w 1742197"/>
              <a:gd name="connsiteY4" fmla="*/ 111849 h 441032"/>
              <a:gd name="connsiteX5" fmla="*/ 1209933 w 1742197"/>
              <a:gd name="connsiteY5" fmla="*/ 53234 h 441032"/>
              <a:gd name="connsiteX6" fmla="*/ 406903 w 1742197"/>
              <a:gd name="connsiteY6" fmla="*/ 18065 h 441032"/>
              <a:gd name="connsiteX7" fmla="*/ 283810 w 1742197"/>
              <a:gd name="connsiteY7" fmla="*/ 23926 h 441032"/>
              <a:gd name="connsiteX8" fmla="*/ 529995 w 1742197"/>
              <a:gd name="connsiteY8" fmla="*/ 29788 h 441032"/>
              <a:gd name="connsiteX9" fmla="*/ 2456 w 1742197"/>
              <a:gd name="connsiteY9" fmla="*/ 440096 h 44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2197" h="441032">
                <a:moveTo>
                  <a:pt x="2456" y="440096"/>
                </a:moveTo>
                <a:cubicBezTo>
                  <a:pt x="-25875" y="458657"/>
                  <a:pt x="196864" y="195865"/>
                  <a:pt x="360010" y="141157"/>
                </a:cubicBezTo>
                <a:cubicBezTo>
                  <a:pt x="523156" y="86449"/>
                  <a:pt x="889502" y="124549"/>
                  <a:pt x="981333" y="111849"/>
                </a:cubicBezTo>
                <a:cubicBezTo>
                  <a:pt x="1073164" y="99149"/>
                  <a:pt x="784972" y="64957"/>
                  <a:pt x="910995" y="64957"/>
                </a:cubicBezTo>
                <a:cubicBezTo>
                  <a:pt x="1037018" y="64957"/>
                  <a:pt x="1687649" y="113803"/>
                  <a:pt x="1737472" y="111849"/>
                </a:cubicBezTo>
                <a:cubicBezTo>
                  <a:pt x="1787295" y="109895"/>
                  <a:pt x="1431694" y="68865"/>
                  <a:pt x="1209933" y="53234"/>
                </a:cubicBezTo>
                <a:cubicBezTo>
                  <a:pt x="988172" y="37603"/>
                  <a:pt x="561257" y="22950"/>
                  <a:pt x="406903" y="18065"/>
                </a:cubicBezTo>
                <a:cubicBezTo>
                  <a:pt x="252549" y="13180"/>
                  <a:pt x="263295" y="21972"/>
                  <a:pt x="283810" y="23926"/>
                </a:cubicBezTo>
                <a:cubicBezTo>
                  <a:pt x="304325" y="25880"/>
                  <a:pt x="581772" y="-34689"/>
                  <a:pt x="529995" y="29788"/>
                </a:cubicBezTo>
                <a:cubicBezTo>
                  <a:pt x="478218" y="94265"/>
                  <a:pt x="30787" y="421535"/>
                  <a:pt x="2456" y="440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D21D4CE-14D4-4051-153B-517A79794760}"/>
              </a:ext>
            </a:extLst>
          </p:cNvPr>
          <p:cNvSpPr/>
          <p:nvPr/>
        </p:nvSpPr>
        <p:spPr>
          <a:xfrm>
            <a:off x="5932747" y="1694745"/>
            <a:ext cx="1895712" cy="1996523"/>
          </a:xfrm>
          <a:custGeom>
            <a:avLst/>
            <a:gdLst>
              <a:gd name="connsiteX0" fmla="*/ 57745 w 1895712"/>
              <a:gd name="connsiteY0" fmla="*/ 16824 h 1996523"/>
              <a:gd name="connsiteX1" fmla="*/ 98776 w 1895712"/>
              <a:gd name="connsiteY1" fmla="*/ 87163 h 1996523"/>
              <a:gd name="connsiteX2" fmla="*/ 860776 w 1895712"/>
              <a:gd name="connsiteY2" fmla="*/ 526778 h 1996523"/>
              <a:gd name="connsiteX3" fmla="*/ 813884 w 1895712"/>
              <a:gd name="connsiteY3" fmla="*/ 503332 h 1996523"/>
              <a:gd name="connsiteX4" fmla="*/ 1417622 w 1895712"/>
              <a:gd name="connsiteY4" fmla="*/ 1130517 h 1996523"/>
              <a:gd name="connsiteX5" fmla="*/ 1394176 w 1895712"/>
              <a:gd name="connsiteY5" fmla="*/ 1118793 h 1996523"/>
              <a:gd name="connsiteX6" fmla="*/ 1880684 w 1895712"/>
              <a:gd name="connsiteY6" fmla="*/ 1968717 h 1996523"/>
              <a:gd name="connsiteX7" fmla="*/ 1716561 w 1895712"/>
              <a:gd name="connsiteY7" fmla="*/ 1693224 h 1996523"/>
              <a:gd name="connsiteX8" fmla="*/ 1165576 w 1895712"/>
              <a:gd name="connsiteY8" fmla="*/ 737793 h 1996523"/>
              <a:gd name="connsiteX9" fmla="*/ 397715 w 1895712"/>
              <a:gd name="connsiteY9" fmla="*/ 227840 h 1996523"/>
              <a:gd name="connsiteX10" fmla="*/ 544253 w 1895712"/>
              <a:gd name="connsiteY10" fmla="*/ 304040 h 1996523"/>
              <a:gd name="connsiteX11" fmla="*/ 57745 w 1895712"/>
              <a:gd name="connsiteY11" fmla="*/ 16824 h 199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5712" h="1996523">
                <a:moveTo>
                  <a:pt x="57745" y="16824"/>
                </a:moveTo>
                <a:cubicBezTo>
                  <a:pt x="-16501" y="-19322"/>
                  <a:pt x="-35062" y="2171"/>
                  <a:pt x="98776" y="87163"/>
                </a:cubicBezTo>
                <a:cubicBezTo>
                  <a:pt x="232614" y="172155"/>
                  <a:pt x="741591" y="457417"/>
                  <a:pt x="860776" y="526778"/>
                </a:cubicBezTo>
                <a:cubicBezTo>
                  <a:pt x="979961" y="596139"/>
                  <a:pt x="721076" y="402709"/>
                  <a:pt x="813884" y="503332"/>
                </a:cubicBezTo>
                <a:cubicBezTo>
                  <a:pt x="906692" y="603955"/>
                  <a:pt x="1320907" y="1027940"/>
                  <a:pt x="1417622" y="1130517"/>
                </a:cubicBezTo>
                <a:cubicBezTo>
                  <a:pt x="1514337" y="1233094"/>
                  <a:pt x="1316999" y="979093"/>
                  <a:pt x="1394176" y="1118793"/>
                </a:cubicBezTo>
                <a:cubicBezTo>
                  <a:pt x="1471353" y="1258493"/>
                  <a:pt x="1826953" y="1872979"/>
                  <a:pt x="1880684" y="1968717"/>
                </a:cubicBezTo>
                <a:cubicBezTo>
                  <a:pt x="1934415" y="2064455"/>
                  <a:pt x="1835746" y="1898378"/>
                  <a:pt x="1716561" y="1693224"/>
                </a:cubicBezTo>
                <a:cubicBezTo>
                  <a:pt x="1597376" y="1488070"/>
                  <a:pt x="1385384" y="982024"/>
                  <a:pt x="1165576" y="737793"/>
                </a:cubicBezTo>
                <a:cubicBezTo>
                  <a:pt x="945768" y="493562"/>
                  <a:pt x="501269" y="300132"/>
                  <a:pt x="397715" y="227840"/>
                </a:cubicBezTo>
                <a:cubicBezTo>
                  <a:pt x="294161" y="155548"/>
                  <a:pt x="596030" y="336278"/>
                  <a:pt x="544253" y="304040"/>
                </a:cubicBezTo>
                <a:cubicBezTo>
                  <a:pt x="492476" y="271802"/>
                  <a:pt x="131991" y="52970"/>
                  <a:pt x="57745" y="16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099962B-9E26-47AC-D574-E8C6ED5C3A48}"/>
              </a:ext>
            </a:extLst>
          </p:cNvPr>
          <p:cNvSpPr/>
          <p:nvPr/>
        </p:nvSpPr>
        <p:spPr>
          <a:xfrm>
            <a:off x="6857325" y="3178271"/>
            <a:ext cx="670160" cy="1876258"/>
          </a:xfrm>
          <a:custGeom>
            <a:avLst/>
            <a:gdLst>
              <a:gd name="connsiteX0" fmla="*/ 675 w 670160"/>
              <a:gd name="connsiteY0" fmla="*/ 4544 h 1876258"/>
              <a:gd name="connsiteX1" fmla="*/ 569244 w 670160"/>
              <a:gd name="connsiteY1" fmla="*/ 1335114 h 1876258"/>
              <a:gd name="connsiteX2" fmla="*/ 475460 w 670160"/>
              <a:gd name="connsiteY2" fmla="*/ 1223744 h 1876258"/>
              <a:gd name="connsiteX3" fmla="*/ 621998 w 670160"/>
              <a:gd name="connsiteY3" fmla="*/ 1686806 h 1876258"/>
              <a:gd name="connsiteX4" fmla="*/ 668890 w 670160"/>
              <a:gd name="connsiteY4" fmla="*/ 1874375 h 1876258"/>
              <a:gd name="connsiteX5" fmla="*/ 580967 w 670160"/>
              <a:gd name="connsiteY5" fmla="*/ 1587160 h 1876258"/>
              <a:gd name="connsiteX6" fmla="*/ 481321 w 670160"/>
              <a:gd name="connsiteY6" fmla="*/ 907221 h 1876258"/>
              <a:gd name="connsiteX7" fmla="*/ 381675 w 670160"/>
              <a:gd name="connsiteY7" fmla="*/ 584837 h 1876258"/>
              <a:gd name="connsiteX8" fmla="*/ 452013 w 670160"/>
              <a:gd name="connsiteY8" fmla="*/ 889637 h 1876258"/>
              <a:gd name="connsiteX9" fmla="*/ 675 w 670160"/>
              <a:gd name="connsiteY9" fmla="*/ 4544 h 18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0160" h="1876258">
                <a:moveTo>
                  <a:pt x="675" y="4544"/>
                </a:moveTo>
                <a:cubicBezTo>
                  <a:pt x="20213" y="78790"/>
                  <a:pt x="490113" y="1131914"/>
                  <a:pt x="569244" y="1335114"/>
                </a:cubicBezTo>
                <a:cubicBezTo>
                  <a:pt x="648375" y="1538314"/>
                  <a:pt x="466668" y="1165129"/>
                  <a:pt x="475460" y="1223744"/>
                </a:cubicBezTo>
                <a:cubicBezTo>
                  <a:pt x="484252" y="1282359"/>
                  <a:pt x="589760" y="1578368"/>
                  <a:pt x="621998" y="1686806"/>
                </a:cubicBezTo>
                <a:cubicBezTo>
                  <a:pt x="654236" y="1795244"/>
                  <a:pt x="675728" y="1890983"/>
                  <a:pt x="668890" y="1874375"/>
                </a:cubicBezTo>
                <a:cubicBezTo>
                  <a:pt x="662052" y="1857767"/>
                  <a:pt x="612229" y="1748352"/>
                  <a:pt x="580967" y="1587160"/>
                </a:cubicBezTo>
                <a:cubicBezTo>
                  <a:pt x="549705" y="1425968"/>
                  <a:pt x="514536" y="1074275"/>
                  <a:pt x="481321" y="907221"/>
                </a:cubicBezTo>
                <a:cubicBezTo>
                  <a:pt x="448106" y="740167"/>
                  <a:pt x="386560" y="587768"/>
                  <a:pt x="381675" y="584837"/>
                </a:cubicBezTo>
                <a:cubicBezTo>
                  <a:pt x="376790" y="581906"/>
                  <a:pt x="512582" y="990260"/>
                  <a:pt x="452013" y="889637"/>
                </a:cubicBezTo>
                <a:cubicBezTo>
                  <a:pt x="391444" y="789014"/>
                  <a:pt x="-18863" y="-69702"/>
                  <a:pt x="675" y="4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8F19E23-EE43-5F03-AB58-07C1DC5973CE}"/>
              </a:ext>
            </a:extLst>
          </p:cNvPr>
          <p:cNvSpPr/>
          <p:nvPr/>
        </p:nvSpPr>
        <p:spPr>
          <a:xfrm>
            <a:off x="7969084" y="3882676"/>
            <a:ext cx="166754" cy="2115836"/>
          </a:xfrm>
          <a:custGeom>
            <a:avLst/>
            <a:gdLst>
              <a:gd name="connsiteX0" fmla="*/ 8470 w 166754"/>
              <a:gd name="connsiteY0" fmla="*/ 79724 h 2115836"/>
              <a:gd name="connsiteX1" fmla="*/ 20193 w 166754"/>
              <a:gd name="connsiteY1" fmla="*/ 161786 h 2115836"/>
              <a:gd name="connsiteX2" fmla="*/ 96393 w 166754"/>
              <a:gd name="connsiteY2" fmla="*/ 1298924 h 2115836"/>
              <a:gd name="connsiteX3" fmla="*/ 131562 w 166754"/>
              <a:gd name="connsiteY3" fmla="*/ 1199278 h 2115836"/>
              <a:gd name="connsiteX4" fmla="*/ 166731 w 166754"/>
              <a:gd name="connsiteY4" fmla="*/ 2107816 h 2115836"/>
              <a:gd name="connsiteX5" fmla="*/ 137424 w 166754"/>
              <a:gd name="connsiteY5" fmla="*/ 1586139 h 2115836"/>
              <a:gd name="connsiteX6" fmla="*/ 166731 w 166754"/>
              <a:gd name="connsiteY6" fmla="*/ 618986 h 2115836"/>
              <a:gd name="connsiteX7" fmla="*/ 131562 w 166754"/>
              <a:gd name="connsiteY7" fmla="*/ 847586 h 2115836"/>
              <a:gd name="connsiteX8" fmla="*/ 8470 w 166754"/>
              <a:gd name="connsiteY8" fmla="*/ 79724 h 21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54" h="2115836">
                <a:moveTo>
                  <a:pt x="8470" y="79724"/>
                </a:moveTo>
                <a:cubicBezTo>
                  <a:pt x="-10091" y="-34576"/>
                  <a:pt x="5539" y="-41414"/>
                  <a:pt x="20193" y="161786"/>
                </a:cubicBezTo>
                <a:cubicBezTo>
                  <a:pt x="34847" y="364986"/>
                  <a:pt x="77832" y="1126009"/>
                  <a:pt x="96393" y="1298924"/>
                </a:cubicBezTo>
                <a:cubicBezTo>
                  <a:pt x="114954" y="1471839"/>
                  <a:pt x="119839" y="1064463"/>
                  <a:pt x="131562" y="1199278"/>
                </a:cubicBezTo>
                <a:cubicBezTo>
                  <a:pt x="143285" y="1334093"/>
                  <a:pt x="165754" y="2043339"/>
                  <a:pt x="166731" y="2107816"/>
                </a:cubicBezTo>
                <a:cubicBezTo>
                  <a:pt x="167708" y="2172293"/>
                  <a:pt x="137424" y="1834277"/>
                  <a:pt x="137424" y="1586139"/>
                </a:cubicBezTo>
                <a:cubicBezTo>
                  <a:pt x="137424" y="1338001"/>
                  <a:pt x="167708" y="742078"/>
                  <a:pt x="166731" y="618986"/>
                </a:cubicBezTo>
                <a:cubicBezTo>
                  <a:pt x="165754" y="495894"/>
                  <a:pt x="160870" y="944301"/>
                  <a:pt x="131562" y="847586"/>
                </a:cubicBezTo>
                <a:cubicBezTo>
                  <a:pt x="102254" y="750871"/>
                  <a:pt x="27031" y="194024"/>
                  <a:pt x="8470" y="79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324FFEB-2531-6784-C5D7-341DA43DFFF5}"/>
              </a:ext>
            </a:extLst>
          </p:cNvPr>
          <p:cNvSpPr/>
          <p:nvPr/>
        </p:nvSpPr>
        <p:spPr>
          <a:xfrm>
            <a:off x="7584679" y="5280517"/>
            <a:ext cx="129778" cy="1249536"/>
          </a:xfrm>
          <a:custGeom>
            <a:avLst/>
            <a:gdLst>
              <a:gd name="connsiteX0" fmla="*/ 152 w 129778"/>
              <a:gd name="connsiteY0" fmla="*/ 729 h 1249536"/>
              <a:gd name="connsiteX1" fmla="*/ 76352 w 129778"/>
              <a:gd name="connsiteY1" fmla="*/ 528268 h 1249536"/>
              <a:gd name="connsiteX2" fmla="*/ 152 w 129778"/>
              <a:gd name="connsiteY2" fmla="*/ 1231652 h 1249536"/>
              <a:gd name="connsiteX3" fmla="*/ 58767 w 129778"/>
              <a:gd name="connsiteY3" fmla="*/ 997191 h 1249536"/>
              <a:gd name="connsiteX4" fmla="*/ 129106 w 129778"/>
              <a:gd name="connsiteY4" fmla="*/ 534129 h 1249536"/>
              <a:gd name="connsiteX5" fmla="*/ 93936 w 129778"/>
              <a:gd name="connsiteY5" fmla="*/ 803760 h 1249536"/>
              <a:gd name="connsiteX6" fmla="*/ 88075 w 129778"/>
              <a:gd name="connsiteY6" fmla="*/ 422760 h 1249536"/>
              <a:gd name="connsiteX7" fmla="*/ 152 w 129778"/>
              <a:gd name="connsiteY7" fmla="*/ 729 h 124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778" h="1249536">
                <a:moveTo>
                  <a:pt x="152" y="729"/>
                </a:moveTo>
                <a:cubicBezTo>
                  <a:pt x="-1802" y="18314"/>
                  <a:pt x="76352" y="323114"/>
                  <a:pt x="76352" y="528268"/>
                </a:cubicBezTo>
                <a:cubicBezTo>
                  <a:pt x="76352" y="733422"/>
                  <a:pt x="3083" y="1153498"/>
                  <a:pt x="152" y="1231652"/>
                </a:cubicBezTo>
                <a:cubicBezTo>
                  <a:pt x="-2779" y="1309806"/>
                  <a:pt x="37275" y="1113445"/>
                  <a:pt x="58767" y="997191"/>
                </a:cubicBezTo>
                <a:cubicBezTo>
                  <a:pt x="80259" y="880937"/>
                  <a:pt x="123245" y="566367"/>
                  <a:pt x="129106" y="534129"/>
                </a:cubicBezTo>
                <a:cubicBezTo>
                  <a:pt x="134967" y="501891"/>
                  <a:pt x="100775" y="822322"/>
                  <a:pt x="93936" y="803760"/>
                </a:cubicBezTo>
                <a:cubicBezTo>
                  <a:pt x="87098" y="785199"/>
                  <a:pt x="97844" y="557575"/>
                  <a:pt x="88075" y="422760"/>
                </a:cubicBezTo>
                <a:cubicBezTo>
                  <a:pt x="78306" y="287945"/>
                  <a:pt x="2106" y="-16856"/>
                  <a:pt x="152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C1B2F05-B279-AD39-36B7-49D62AC8524A}"/>
              </a:ext>
            </a:extLst>
          </p:cNvPr>
          <p:cNvSpPr/>
          <p:nvPr/>
        </p:nvSpPr>
        <p:spPr>
          <a:xfrm>
            <a:off x="8000816" y="5927544"/>
            <a:ext cx="158446" cy="1577743"/>
          </a:xfrm>
          <a:custGeom>
            <a:avLst/>
            <a:gdLst>
              <a:gd name="connsiteX0" fmla="*/ 82246 w 158446"/>
              <a:gd name="connsiteY0" fmla="*/ 86394 h 1577743"/>
              <a:gd name="connsiteX1" fmla="*/ 184 w 158446"/>
              <a:gd name="connsiteY1" fmla="*/ 1112164 h 1577743"/>
              <a:gd name="connsiteX2" fmla="*/ 58799 w 158446"/>
              <a:gd name="connsiteY2" fmla="*/ 1018379 h 1577743"/>
              <a:gd name="connsiteX3" fmla="*/ 17769 w 158446"/>
              <a:gd name="connsiteY3" fmla="*/ 1575225 h 1577743"/>
              <a:gd name="connsiteX4" fmla="*/ 93969 w 158446"/>
              <a:gd name="connsiteY4" fmla="*/ 1170779 h 1577743"/>
              <a:gd name="connsiteX5" fmla="*/ 158446 w 158446"/>
              <a:gd name="connsiteY5" fmla="*/ 10194 h 1577743"/>
              <a:gd name="connsiteX6" fmla="*/ 93969 w 158446"/>
              <a:gd name="connsiteY6" fmla="*/ 578764 h 1577743"/>
              <a:gd name="connsiteX7" fmla="*/ 82246 w 158446"/>
              <a:gd name="connsiteY7" fmla="*/ 86394 h 157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446" h="1577743">
                <a:moveTo>
                  <a:pt x="82246" y="86394"/>
                </a:moveTo>
                <a:cubicBezTo>
                  <a:pt x="66615" y="175294"/>
                  <a:pt x="4092" y="956833"/>
                  <a:pt x="184" y="1112164"/>
                </a:cubicBezTo>
                <a:cubicBezTo>
                  <a:pt x="-3724" y="1267495"/>
                  <a:pt x="55868" y="941202"/>
                  <a:pt x="58799" y="1018379"/>
                </a:cubicBezTo>
                <a:cubicBezTo>
                  <a:pt x="61730" y="1095556"/>
                  <a:pt x="11907" y="1549825"/>
                  <a:pt x="17769" y="1575225"/>
                </a:cubicBezTo>
                <a:cubicBezTo>
                  <a:pt x="23631" y="1600625"/>
                  <a:pt x="70523" y="1431617"/>
                  <a:pt x="93969" y="1170779"/>
                </a:cubicBezTo>
                <a:cubicBezTo>
                  <a:pt x="117415" y="909941"/>
                  <a:pt x="158446" y="108863"/>
                  <a:pt x="158446" y="10194"/>
                </a:cubicBezTo>
                <a:cubicBezTo>
                  <a:pt x="158446" y="-88475"/>
                  <a:pt x="101785" y="561179"/>
                  <a:pt x="93969" y="578764"/>
                </a:cubicBezTo>
                <a:cubicBezTo>
                  <a:pt x="86154" y="596349"/>
                  <a:pt x="97877" y="-2506"/>
                  <a:pt x="82246" y="86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0425A1A3-CCC4-F707-87D1-8D389059D0AF}"/>
              </a:ext>
            </a:extLst>
          </p:cNvPr>
          <p:cNvSpPr/>
          <p:nvPr/>
        </p:nvSpPr>
        <p:spPr>
          <a:xfrm>
            <a:off x="7036248" y="6969101"/>
            <a:ext cx="1048176" cy="2058936"/>
          </a:xfrm>
          <a:custGeom>
            <a:avLst/>
            <a:gdLst>
              <a:gd name="connsiteX0" fmla="*/ 1046814 w 1048176"/>
              <a:gd name="connsiteY0" fmla="*/ 268 h 2058936"/>
              <a:gd name="connsiteX1" fmla="*/ 589614 w 1048176"/>
              <a:gd name="connsiteY1" fmla="*/ 1078791 h 2058936"/>
              <a:gd name="connsiteX2" fmla="*/ 15183 w 1048176"/>
              <a:gd name="connsiteY2" fmla="*/ 2028361 h 2058936"/>
              <a:gd name="connsiteX3" fmla="*/ 208614 w 1048176"/>
              <a:gd name="connsiteY3" fmla="*/ 1741145 h 2058936"/>
              <a:gd name="connsiteX4" fmla="*/ 659952 w 1048176"/>
              <a:gd name="connsiteY4" fmla="*/ 902945 h 2058936"/>
              <a:gd name="connsiteX5" fmla="*/ 443075 w 1048176"/>
              <a:gd name="connsiteY5" fmla="*/ 1178437 h 2058936"/>
              <a:gd name="connsiteX6" fmla="*/ 1046814 w 1048176"/>
              <a:gd name="connsiteY6" fmla="*/ 268 h 20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176" h="2058936">
                <a:moveTo>
                  <a:pt x="1046814" y="268"/>
                </a:moveTo>
                <a:cubicBezTo>
                  <a:pt x="1071237" y="-16340"/>
                  <a:pt x="761553" y="740775"/>
                  <a:pt x="589614" y="1078791"/>
                </a:cubicBezTo>
                <a:cubicBezTo>
                  <a:pt x="417675" y="1416807"/>
                  <a:pt x="78683" y="1917969"/>
                  <a:pt x="15183" y="2028361"/>
                </a:cubicBezTo>
                <a:cubicBezTo>
                  <a:pt x="-48317" y="2138753"/>
                  <a:pt x="101153" y="1928714"/>
                  <a:pt x="208614" y="1741145"/>
                </a:cubicBezTo>
                <a:cubicBezTo>
                  <a:pt x="316075" y="1553576"/>
                  <a:pt x="620875" y="996730"/>
                  <a:pt x="659952" y="902945"/>
                </a:cubicBezTo>
                <a:cubicBezTo>
                  <a:pt x="699029" y="809160"/>
                  <a:pt x="373714" y="1325952"/>
                  <a:pt x="443075" y="1178437"/>
                </a:cubicBezTo>
                <a:cubicBezTo>
                  <a:pt x="512436" y="1030922"/>
                  <a:pt x="1022391" y="16876"/>
                  <a:pt x="1046814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9AB31A5-1BE4-3B61-0F04-6A727AAE0A4D}"/>
              </a:ext>
            </a:extLst>
          </p:cNvPr>
          <p:cNvSpPr/>
          <p:nvPr/>
        </p:nvSpPr>
        <p:spPr>
          <a:xfrm>
            <a:off x="5287865" y="3436406"/>
            <a:ext cx="128197" cy="231350"/>
          </a:xfrm>
          <a:custGeom>
            <a:avLst/>
            <a:gdLst>
              <a:gd name="connsiteX0" fmla="*/ 128197 w 128197"/>
              <a:gd name="connsiteY0" fmla="*/ 130 h 231350"/>
              <a:gd name="connsiteX1" fmla="*/ 7616 w 128197"/>
              <a:gd name="connsiteY1" fmla="*/ 120710 h 231350"/>
              <a:gd name="connsiteX2" fmla="*/ 17665 w 128197"/>
              <a:gd name="connsiteY2" fmla="*/ 231242 h 231350"/>
              <a:gd name="connsiteX3" fmla="*/ 7616 w 128197"/>
              <a:gd name="connsiteY3" fmla="*/ 100614 h 231350"/>
              <a:gd name="connsiteX4" fmla="*/ 128197 w 128197"/>
              <a:gd name="connsiteY4" fmla="*/ 130 h 23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97" h="231350">
                <a:moveTo>
                  <a:pt x="128197" y="130"/>
                </a:moveTo>
                <a:cubicBezTo>
                  <a:pt x="128197" y="3479"/>
                  <a:pt x="26038" y="82191"/>
                  <a:pt x="7616" y="120710"/>
                </a:cubicBezTo>
                <a:cubicBezTo>
                  <a:pt x="-10806" y="159229"/>
                  <a:pt x="17665" y="234591"/>
                  <a:pt x="17665" y="231242"/>
                </a:cubicBezTo>
                <a:cubicBezTo>
                  <a:pt x="17665" y="227893"/>
                  <a:pt x="-14155" y="142482"/>
                  <a:pt x="7616" y="100614"/>
                </a:cubicBezTo>
                <a:cubicBezTo>
                  <a:pt x="29387" y="58746"/>
                  <a:pt x="128197" y="-3219"/>
                  <a:pt x="128197" y="1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9761E90-1978-5C37-DDF1-02E32AB242C7}"/>
              </a:ext>
            </a:extLst>
          </p:cNvPr>
          <p:cNvSpPr/>
          <p:nvPr/>
        </p:nvSpPr>
        <p:spPr>
          <a:xfrm>
            <a:off x="6160433" y="3331931"/>
            <a:ext cx="391092" cy="54364"/>
          </a:xfrm>
          <a:custGeom>
            <a:avLst/>
            <a:gdLst>
              <a:gd name="connsiteX0" fmla="*/ 69545 w 391092"/>
              <a:gd name="connsiteY0" fmla="*/ 14170 h 54364"/>
              <a:gd name="connsiteX1" fmla="*/ 300657 w 391092"/>
              <a:gd name="connsiteY1" fmla="*/ 24218 h 54364"/>
              <a:gd name="connsiteX2" fmla="*/ 391092 w 391092"/>
              <a:gd name="connsiteY2" fmla="*/ 54364 h 54364"/>
              <a:gd name="connsiteX3" fmla="*/ 240367 w 391092"/>
              <a:gd name="connsiteY3" fmla="*/ 4122 h 54364"/>
              <a:gd name="connsiteX4" fmla="*/ 19303 w 391092"/>
              <a:gd name="connsiteY4" fmla="*/ 4122 h 54364"/>
              <a:gd name="connsiteX5" fmla="*/ 19303 w 391092"/>
              <a:gd name="connsiteY5" fmla="*/ 14170 h 54364"/>
              <a:gd name="connsiteX6" fmla="*/ 69545 w 391092"/>
              <a:gd name="connsiteY6" fmla="*/ 14170 h 5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092" h="54364">
                <a:moveTo>
                  <a:pt x="69545" y="14170"/>
                </a:moveTo>
                <a:cubicBezTo>
                  <a:pt x="116437" y="15845"/>
                  <a:pt x="247066" y="17519"/>
                  <a:pt x="300657" y="24218"/>
                </a:cubicBezTo>
                <a:cubicBezTo>
                  <a:pt x="354248" y="30917"/>
                  <a:pt x="391092" y="54364"/>
                  <a:pt x="391092" y="54364"/>
                </a:cubicBezTo>
                <a:cubicBezTo>
                  <a:pt x="381044" y="51015"/>
                  <a:pt x="302332" y="12496"/>
                  <a:pt x="240367" y="4122"/>
                </a:cubicBezTo>
                <a:cubicBezTo>
                  <a:pt x="178402" y="-4252"/>
                  <a:pt x="56147" y="2447"/>
                  <a:pt x="19303" y="4122"/>
                </a:cubicBezTo>
                <a:cubicBezTo>
                  <a:pt x="-17541" y="5797"/>
                  <a:pt x="7580" y="14170"/>
                  <a:pt x="19303" y="14170"/>
                </a:cubicBezTo>
                <a:cubicBezTo>
                  <a:pt x="31026" y="14170"/>
                  <a:pt x="22653" y="12495"/>
                  <a:pt x="69545" y="141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87282391-4AFC-B208-EDE3-70E826124950}"/>
              </a:ext>
            </a:extLst>
          </p:cNvPr>
          <p:cNvSpPr/>
          <p:nvPr/>
        </p:nvSpPr>
        <p:spPr>
          <a:xfrm>
            <a:off x="3795459" y="6654570"/>
            <a:ext cx="822761" cy="1257125"/>
          </a:xfrm>
          <a:custGeom>
            <a:avLst/>
            <a:gdLst>
              <a:gd name="connsiteX0" fmla="*/ 27 w 822761"/>
              <a:gd name="connsiteY0" fmla="*/ 230 h 1257125"/>
              <a:gd name="connsiteX1" fmla="*/ 254027 w 822761"/>
              <a:gd name="connsiteY1" fmla="*/ 580801 h 1257125"/>
              <a:gd name="connsiteX2" fmla="*/ 362884 w 822761"/>
              <a:gd name="connsiteY2" fmla="*/ 754973 h 1257125"/>
              <a:gd name="connsiteX3" fmla="*/ 312084 w 822761"/>
              <a:gd name="connsiteY3" fmla="*/ 740459 h 1257125"/>
              <a:gd name="connsiteX4" fmla="*/ 820084 w 822761"/>
              <a:gd name="connsiteY4" fmla="*/ 1255716 h 1257125"/>
              <a:gd name="connsiteX5" fmla="*/ 500770 w 822761"/>
              <a:gd name="connsiteY5" fmla="*/ 885601 h 1257125"/>
              <a:gd name="connsiteX6" fmla="*/ 239512 w 822761"/>
              <a:gd name="connsiteY6" fmla="*/ 653373 h 1257125"/>
              <a:gd name="connsiteX7" fmla="*/ 27 w 822761"/>
              <a:gd name="connsiteY7" fmla="*/ 230 h 125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61" h="1257125">
                <a:moveTo>
                  <a:pt x="27" y="230"/>
                </a:moveTo>
                <a:cubicBezTo>
                  <a:pt x="2446" y="-11865"/>
                  <a:pt x="193551" y="455011"/>
                  <a:pt x="254027" y="580801"/>
                </a:cubicBezTo>
                <a:cubicBezTo>
                  <a:pt x="314503" y="706591"/>
                  <a:pt x="353208" y="728363"/>
                  <a:pt x="362884" y="754973"/>
                </a:cubicBezTo>
                <a:cubicBezTo>
                  <a:pt x="372560" y="781583"/>
                  <a:pt x="235884" y="657002"/>
                  <a:pt x="312084" y="740459"/>
                </a:cubicBezTo>
                <a:cubicBezTo>
                  <a:pt x="388284" y="823916"/>
                  <a:pt x="788636" y="1231526"/>
                  <a:pt x="820084" y="1255716"/>
                </a:cubicBezTo>
                <a:cubicBezTo>
                  <a:pt x="851532" y="1279906"/>
                  <a:pt x="597532" y="985992"/>
                  <a:pt x="500770" y="885601"/>
                </a:cubicBezTo>
                <a:cubicBezTo>
                  <a:pt x="404008" y="785210"/>
                  <a:pt x="321760" y="797306"/>
                  <a:pt x="239512" y="653373"/>
                </a:cubicBezTo>
                <a:cubicBezTo>
                  <a:pt x="157264" y="509440"/>
                  <a:pt x="-2392" y="12325"/>
                  <a:pt x="27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315133AB-8BE2-8263-D176-A502285D2576}"/>
              </a:ext>
            </a:extLst>
          </p:cNvPr>
          <p:cNvSpPr/>
          <p:nvPr/>
        </p:nvSpPr>
        <p:spPr>
          <a:xfrm>
            <a:off x="6366646" y="7975358"/>
            <a:ext cx="484180" cy="276055"/>
          </a:xfrm>
          <a:custGeom>
            <a:avLst/>
            <a:gdLst>
              <a:gd name="connsiteX0" fmla="*/ 484097 w 484180"/>
              <a:gd name="connsiteY0" fmla="*/ 242 h 276055"/>
              <a:gd name="connsiteX1" fmla="*/ 179297 w 484180"/>
              <a:gd name="connsiteY1" fmla="*/ 181671 h 276055"/>
              <a:gd name="connsiteX2" fmla="*/ 426040 w 484180"/>
              <a:gd name="connsiteY2" fmla="*/ 159899 h 276055"/>
              <a:gd name="connsiteX3" fmla="*/ 5125 w 484180"/>
              <a:gd name="connsiteY3" fmla="*/ 276013 h 276055"/>
              <a:gd name="connsiteX4" fmla="*/ 208325 w 484180"/>
              <a:gd name="connsiteY4" fmla="*/ 145385 h 276055"/>
              <a:gd name="connsiteX5" fmla="*/ 484097 w 484180"/>
              <a:gd name="connsiteY5" fmla="*/ 242 h 27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80" h="276055">
                <a:moveTo>
                  <a:pt x="484097" y="242"/>
                </a:moveTo>
                <a:cubicBezTo>
                  <a:pt x="479259" y="6290"/>
                  <a:pt x="188973" y="155062"/>
                  <a:pt x="179297" y="181671"/>
                </a:cubicBezTo>
                <a:cubicBezTo>
                  <a:pt x="169621" y="208281"/>
                  <a:pt x="455069" y="144175"/>
                  <a:pt x="426040" y="159899"/>
                </a:cubicBezTo>
                <a:cubicBezTo>
                  <a:pt x="397011" y="175623"/>
                  <a:pt x="41411" y="278432"/>
                  <a:pt x="5125" y="276013"/>
                </a:cubicBezTo>
                <a:cubicBezTo>
                  <a:pt x="-31161" y="273594"/>
                  <a:pt x="134544" y="187718"/>
                  <a:pt x="208325" y="145385"/>
                </a:cubicBezTo>
                <a:cubicBezTo>
                  <a:pt x="282106" y="103052"/>
                  <a:pt x="488935" y="-5806"/>
                  <a:pt x="484097" y="24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3682C86-0A77-DEFA-5676-44308C5DF416}"/>
              </a:ext>
            </a:extLst>
          </p:cNvPr>
          <p:cNvSpPr/>
          <p:nvPr/>
        </p:nvSpPr>
        <p:spPr>
          <a:xfrm>
            <a:off x="6994108" y="7263312"/>
            <a:ext cx="300904" cy="415546"/>
          </a:xfrm>
          <a:custGeom>
            <a:avLst/>
            <a:gdLst>
              <a:gd name="connsiteX0" fmla="*/ 299321 w 300904"/>
              <a:gd name="connsiteY0" fmla="*/ 1088 h 415546"/>
              <a:gd name="connsiteX1" fmla="*/ 125149 w 300904"/>
              <a:gd name="connsiteY1" fmla="*/ 189774 h 415546"/>
              <a:gd name="connsiteX2" fmla="*/ 1778 w 300904"/>
              <a:gd name="connsiteY2" fmla="*/ 414745 h 415546"/>
              <a:gd name="connsiteX3" fmla="*/ 52578 w 300904"/>
              <a:gd name="connsiteY3" fmla="*/ 262345 h 415546"/>
              <a:gd name="connsiteX4" fmla="*/ 59835 w 300904"/>
              <a:gd name="connsiteY4" fmla="*/ 197031 h 415546"/>
              <a:gd name="connsiteX5" fmla="*/ 16292 w 300904"/>
              <a:gd name="connsiteY5" fmla="*/ 276859 h 415546"/>
              <a:gd name="connsiteX6" fmla="*/ 299321 w 300904"/>
              <a:gd name="connsiteY6" fmla="*/ 1088 h 4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04" h="415546">
                <a:moveTo>
                  <a:pt x="299321" y="1088"/>
                </a:moveTo>
                <a:cubicBezTo>
                  <a:pt x="317464" y="-13426"/>
                  <a:pt x="174739" y="120831"/>
                  <a:pt x="125149" y="189774"/>
                </a:cubicBezTo>
                <a:cubicBezTo>
                  <a:pt x="75559" y="258717"/>
                  <a:pt x="13873" y="402650"/>
                  <a:pt x="1778" y="414745"/>
                </a:cubicBezTo>
                <a:cubicBezTo>
                  <a:pt x="-10317" y="426840"/>
                  <a:pt x="42902" y="298631"/>
                  <a:pt x="52578" y="262345"/>
                </a:cubicBezTo>
                <a:cubicBezTo>
                  <a:pt x="62254" y="226059"/>
                  <a:pt x="65883" y="194612"/>
                  <a:pt x="59835" y="197031"/>
                </a:cubicBezTo>
                <a:cubicBezTo>
                  <a:pt x="53787" y="199450"/>
                  <a:pt x="-24832" y="310726"/>
                  <a:pt x="16292" y="276859"/>
                </a:cubicBezTo>
                <a:cubicBezTo>
                  <a:pt x="57416" y="242992"/>
                  <a:pt x="281178" y="15602"/>
                  <a:pt x="299321" y="10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494081BB-3D27-DDD4-3773-9C9D75505BC1}"/>
              </a:ext>
            </a:extLst>
          </p:cNvPr>
          <p:cNvSpPr/>
          <p:nvPr/>
        </p:nvSpPr>
        <p:spPr>
          <a:xfrm>
            <a:off x="6843348" y="7765132"/>
            <a:ext cx="94798" cy="246769"/>
          </a:xfrm>
          <a:custGeom>
            <a:avLst/>
            <a:gdLst>
              <a:gd name="connsiteX0" fmla="*/ 43681 w 94798"/>
              <a:gd name="connsiteY0" fmla="*/ 11 h 246769"/>
              <a:gd name="connsiteX1" fmla="*/ 72709 w 94798"/>
              <a:gd name="connsiteY1" fmla="*/ 137897 h 246769"/>
              <a:gd name="connsiteX2" fmla="*/ 138 w 94798"/>
              <a:gd name="connsiteY2" fmla="*/ 246754 h 246769"/>
              <a:gd name="connsiteX3" fmla="*/ 94481 w 94798"/>
              <a:gd name="connsiteY3" fmla="*/ 130639 h 246769"/>
              <a:gd name="connsiteX4" fmla="*/ 43681 w 94798"/>
              <a:gd name="connsiteY4" fmla="*/ 11 h 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98" h="246769">
                <a:moveTo>
                  <a:pt x="43681" y="11"/>
                </a:moveTo>
                <a:cubicBezTo>
                  <a:pt x="40052" y="1221"/>
                  <a:pt x="79966" y="96773"/>
                  <a:pt x="72709" y="137897"/>
                </a:cubicBezTo>
                <a:cubicBezTo>
                  <a:pt x="65452" y="179021"/>
                  <a:pt x="-3491" y="247964"/>
                  <a:pt x="138" y="246754"/>
                </a:cubicBezTo>
                <a:cubicBezTo>
                  <a:pt x="3767" y="245544"/>
                  <a:pt x="89643" y="165715"/>
                  <a:pt x="94481" y="130639"/>
                </a:cubicBezTo>
                <a:cubicBezTo>
                  <a:pt x="99319" y="95563"/>
                  <a:pt x="47310" y="-1199"/>
                  <a:pt x="4368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AD1CB0AE-3AC7-5A22-B203-E28B396EFADD}"/>
              </a:ext>
            </a:extLst>
          </p:cNvPr>
          <p:cNvSpPr/>
          <p:nvPr/>
        </p:nvSpPr>
        <p:spPr>
          <a:xfrm>
            <a:off x="5550852" y="4835072"/>
            <a:ext cx="393321" cy="121576"/>
          </a:xfrm>
          <a:custGeom>
            <a:avLst/>
            <a:gdLst>
              <a:gd name="connsiteX0" fmla="*/ 862 w 393321"/>
              <a:gd name="connsiteY0" fmla="*/ 5442 h 121576"/>
              <a:gd name="connsiteX1" fmla="*/ 291148 w 393321"/>
              <a:gd name="connsiteY1" fmla="*/ 48985 h 121576"/>
              <a:gd name="connsiteX2" fmla="*/ 392748 w 393321"/>
              <a:gd name="connsiteY2" fmla="*/ 121557 h 121576"/>
              <a:gd name="connsiteX3" fmla="*/ 254862 w 393321"/>
              <a:gd name="connsiteY3" fmla="*/ 41728 h 121576"/>
              <a:gd name="connsiteX4" fmla="*/ 204062 w 393321"/>
              <a:gd name="connsiteY4" fmla="*/ 5442 h 121576"/>
              <a:gd name="connsiteX5" fmla="*/ 862 w 393321"/>
              <a:gd name="connsiteY5" fmla="*/ 5442 h 12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321" h="121576">
                <a:moveTo>
                  <a:pt x="862" y="5442"/>
                </a:moveTo>
                <a:cubicBezTo>
                  <a:pt x="15376" y="12699"/>
                  <a:pt x="225834" y="29633"/>
                  <a:pt x="291148" y="48985"/>
                </a:cubicBezTo>
                <a:cubicBezTo>
                  <a:pt x="356462" y="68337"/>
                  <a:pt x="398796" y="122766"/>
                  <a:pt x="392748" y="121557"/>
                </a:cubicBezTo>
                <a:cubicBezTo>
                  <a:pt x="386700" y="120348"/>
                  <a:pt x="286310" y="61081"/>
                  <a:pt x="254862" y="41728"/>
                </a:cubicBezTo>
                <a:cubicBezTo>
                  <a:pt x="223414" y="22375"/>
                  <a:pt x="248814" y="12699"/>
                  <a:pt x="204062" y="5442"/>
                </a:cubicBezTo>
                <a:cubicBezTo>
                  <a:pt x="159310" y="-1815"/>
                  <a:pt x="-13652" y="-1815"/>
                  <a:pt x="862" y="54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6BB0ED81-F270-5C34-B04E-937005D35A28}"/>
              </a:ext>
            </a:extLst>
          </p:cNvPr>
          <p:cNvSpPr/>
          <p:nvPr/>
        </p:nvSpPr>
        <p:spPr>
          <a:xfrm>
            <a:off x="6255193" y="4222490"/>
            <a:ext cx="142096" cy="118448"/>
          </a:xfrm>
          <a:custGeom>
            <a:avLst/>
            <a:gdLst>
              <a:gd name="connsiteX0" fmla="*/ 464 w 142096"/>
              <a:gd name="connsiteY0" fmla="*/ 1167 h 118448"/>
              <a:gd name="connsiteX1" fmla="*/ 138350 w 142096"/>
              <a:gd name="connsiteY1" fmla="*/ 117281 h 118448"/>
              <a:gd name="connsiteX2" fmla="*/ 94807 w 142096"/>
              <a:gd name="connsiteY2" fmla="*/ 59224 h 118448"/>
              <a:gd name="connsiteX3" fmla="*/ 464 w 142096"/>
              <a:gd name="connsiteY3" fmla="*/ 1167 h 11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96" h="118448">
                <a:moveTo>
                  <a:pt x="464" y="1167"/>
                </a:moveTo>
                <a:cubicBezTo>
                  <a:pt x="7721" y="10843"/>
                  <a:pt x="138350" y="117281"/>
                  <a:pt x="138350" y="117281"/>
                </a:cubicBezTo>
                <a:cubicBezTo>
                  <a:pt x="154074" y="126957"/>
                  <a:pt x="116578" y="73738"/>
                  <a:pt x="94807" y="59224"/>
                </a:cubicBezTo>
                <a:cubicBezTo>
                  <a:pt x="73036" y="44710"/>
                  <a:pt x="-6793" y="-8509"/>
                  <a:pt x="464" y="11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005240F2-3CAF-179A-5D48-A298E46993AF}"/>
              </a:ext>
            </a:extLst>
          </p:cNvPr>
          <p:cNvSpPr/>
          <p:nvPr/>
        </p:nvSpPr>
        <p:spPr>
          <a:xfrm>
            <a:off x="5942514" y="4056683"/>
            <a:ext cx="204736" cy="291491"/>
          </a:xfrm>
          <a:custGeom>
            <a:avLst/>
            <a:gdLst>
              <a:gd name="connsiteX0" fmla="*/ 204286 w 204736"/>
              <a:gd name="connsiteY0" fmla="*/ 60 h 291491"/>
              <a:gd name="connsiteX1" fmla="*/ 95429 w 204736"/>
              <a:gd name="connsiteY1" fmla="*/ 116174 h 291491"/>
              <a:gd name="connsiteX2" fmla="*/ 1086 w 204736"/>
              <a:gd name="connsiteY2" fmla="*/ 290346 h 291491"/>
              <a:gd name="connsiteX3" fmla="*/ 44629 w 204736"/>
              <a:gd name="connsiteY3" fmla="*/ 188746 h 291491"/>
              <a:gd name="connsiteX4" fmla="*/ 51886 w 204736"/>
              <a:gd name="connsiteY4" fmla="*/ 130688 h 291491"/>
              <a:gd name="connsiteX5" fmla="*/ 204286 w 204736"/>
              <a:gd name="connsiteY5" fmla="*/ 60 h 2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36" h="291491">
                <a:moveTo>
                  <a:pt x="204286" y="60"/>
                </a:moveTo>
                <a:cubicBezTo>
                  <a:pt x="211543" y="-2359"/>
                  <a:pt x="129296" y="67793"/>
                  <a:pt x="95429" y="116174"/>
                </a:cubicBezTo>
                <a:cubicBezTo>
                  <a:pt x="61562" y="164555"/>
                  <a:pt x="9553" y="278251"/>
                  <a:pt x="1086" y="290346"/>
                </a:cubicBezTo>
                <a:cubicBezTo>
                  <a:pt x="-7381" y="302441"/>
                  <a:pt x="36162" y="215356"/>
                  <a:pt x="44629" y="188746"/>
                </a:cubicBezTo>
                <a:cubicBezTo>
                  <a:pt x="53096" y="162136"/>
                  <a:pt x="24067" y="159717"/>
                  <a:pt x="51886" y="130688"/>
                </a:cubicBezTo>
                <a:cubicBezTo>
                  <a:pt x="79705" y="101659"/>
                  <a:pt x="197029" y="2479"/>
                  <a:pt x="204286" y="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60307B56-049B-8BE3-5946-2A045C722FCF}"/>
              </a:ext>
            </a:extLst>
          </p:cNvPr>
          <p:cNvSpPr/>
          <p:nvPr/>
        </p:nvSpPr>
        <p:spPr>
          <a:xfrm>
            <a:off x="3337897" y="6906652"/>
            <a:ext cx="671771" cy="1610529"/>
          </a:xfrm>
          <a:custGeom>
            <a:avLst/>
            <a:gdLst>
              <a:gd name="connsiteX0" fmla="*/ 6377 w 671771"/>
              <a:gd name="connsiteY0" fmla="*/ 12095 h 1610529"/>
              <a:gd name="connsiteX1" fmla="*/ 588268 w 671771"/>
              <a:gd name="connsiteY1" fmla="*/ 632352 h 1610529"/>
              <a:gd name="connsiteX2" fmla="*/ 498746 w 671771"/>
              <a:gd name="connsiteY2" fmla="*/ 600380 h 1610529"/>
              <a:gd name="connsiteX3" fmla="*/ 639423 w 671771"/>
              <a:gd name="connsiteY3" fmla="*/ 1099144 h 1610529"/>
              <a:gd name="connsiteX4" fmla="*/ 498746 w 671771"/>
              <a:gd name="connsiteY4" fmla="*/ 875340 h 1610529"/>
              <a:gd name="connsiteX5" fmla="*/ 671395 w 671771"/>
              <a:gd name="connsiteY5" fmla="*/ 1284582 h 1610529"/>
              <a:gd name="connsiteX6" fmla="*/ 441197 w 671771"/>
              <a:gd name="connsiteY6" fmla="*/ 1041594 h 1610529"/>
              <a:gd name="connsiteX7" fmla="*/ 549902 w 671771"/>
              <a:gd name="connsiteY7" fmla="*/ 1597907 h 1610529"/>
              <a:gd name="connsiteX8" fmla="*/ 485958 w 671771"/>
              <a:gd name="connsiteY8" fmla="*/ 1380498 h 1610529"/>
              <a:gd name="connsiteX9" fmla="*/ 479563 w 671771"/>
              <a:gd name="connsiteY9" fmla="*/ 817790 h 1610529"/>
              <a:gd name="connsiteX10" fmla="*/ 466774 w 671771"/>
              <a:gd name="connsiteY10" fmla="*/ 664324 h 1610529"/>
              <a:gd name="connsiteX11" fmla="*/ 338886 w 671771"/>
              <a:gd name="connsiteY11" fmla="*/ 408548 h 1610529"/>
              <a:gd name="connsiteX12" fmla="*/ 249365 w 671771"/>
              <a:gd name="connsiteY12" fmla="*/ 88828 h 1610529"/>
              <a:gd name="connsiteX13" fmla="*/ 274942 w 671771"/>
              <a:gd name="connsiteY13" fmla="*/ 210321 h 1610529"/>
              <a:gd name="connsiteX14" fmla="*/ 6377 w 671771"/>
              <a:gd name="connsiteY14" fmla="*/ 12095 h 161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1771" h="1610529">
                <a:moveTo>
                  <a:pt x="6377" y="12095"/>
                </a:moveTo>
                <a:cubicBezTo>
                  <a:pt x="58598" y="82433"/>
                  <a:pt x="506206" y="534304"/>
                  <a:pt x="588268" y="632352"/>
                </a:cubicBezTo>
                <a:cubicBezTo>
                  <a:pt x="670330" y="730400"/>
                  <a:pt x="490220" y="522581"/>
                  <a:pt x="498746" y="600380"/>
                </a:cubicBezTo>
                <a:cubicBezTo>
                  <a:pt x="507272" y="678179"/>
                  <a:pt x="639423" y="1053317"/>
                  <a:pt x="639423" y="1099144"/>
                </a:cubicBezTo>
                <a:cubicBezTo>
                  <a:pt x="639423" y="1144971"/>
                  <a:pt x="493417" y="844434"/>
                  <a:pt x="498746" y="875340"/>
                </a:cubicBezTo>
                <a:cubicBezTo>
                  <a:pt x="504075" y="906246"/>
                  <a:pt x="680986" y="1256873"/>
                  <a:pt x="671395" y="1284582"/>
                </a:cubicBezTo>
                <a:cubicBezTo>
                  <a:pt x="661804" y="1312291"/>
                  <a:pt x="461446" y="989373"/>
                  <a:pt x="441197" y="1041594"/>
                </a:cubicBezTo>
                <a:cubicBezTo>
                  <a:pt x="420948" y="1093815"/>
                  <a:pt x="542442" y="1541423"/>
                  <a:pt x="549902" y="1597907"/>
                </a:cubicBezTo>
                <a:cubicBezTo>
                  <a:pt x="557362" y="1654391"/>
                  <a:pt x="497681" y="1510517"/>
                  <a:pt x="485958" y="1380498"/>
                </a:cubicBezTo>
                <a:cubicBezTo>
                  <a:pt x="474235" y="1250479"/>
                  <a:pt x="482760" y="937152"/>
                  <a:pt x="479563" y="817790"/>
                </a:cubicBezTo>
                <a:cubicBezTo>
                  <a:pt x="476366" y="698428"/>
                  <a:pt x="490220" y="732531"/>
                  <a:pt x="466774" y="664324"/>
                </a:cubicBezTo>
                <a:cubicBezTo>
                  <a:pt x="443328" y="596117"/>
                  <a:pt x="375121" y="504464"/>
                  <a:pt x="338886" y="408548"/>
                </a:cubicBezTo>
                <a:cubicBezTo>
                  <a:pt x="302651" y="312632"/>
                  <a:pt x="260022" y="121866"/>
                  <a:pt x="249365" y="88828"/>
                </a:cubicBezTo>
                <a:cubicBezTo>
                  <a:pt x="238708" y="55790"/>
                  <a:pt x="311177" y="219913"/>
                  <a:pt x="274942" y="210321"/>
                </a:cubicBezTo>
                <a:cubicBezTo>
                  <a:pt x="238707" y="200729"/>
                  <a:pt x="-45844" y="-58243"/>
                  <a:pt x="6377" y="12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6F8CD41E-5458-10ED-DCE4-B3F17BACC680}"/>
              </a:ext>
            </a:extLst>
          </p:cNvPr>
          <p:cNvSpPr/>
          <p:nvPr/>
        </p:nvSpPr>
        <p:spPr>
          <a:xfrm>
            <a:off x="3197340" y="3523072"/>
            <a:ext cx="984601" cy="1554010"/>
          </a:xfrm>
          <a:custGeom>
            <a:avLst/>
            <a:gdLst>
              <a:gd name="connsiteX0" fmla="*/ 984601 w 984601"/>
              <a:gd name="connsiteY0" fmla="*/ 245 h 1554010"/>
              <a:gd name="connsiteX1" fmla="*/ 294005 w 984601"/>
              <a:gd name="connsiteY1" fmla="*/ 940223 h 1554010"/>
              <a:gd name="connsiteX2" fmla="*/ 409105 w 984601"/>
              <a:gd name="connsiteY2" fmla="*/ 812335 h 1554010"/>
              <a:gd name="connsiteX3" fmla="*/ 6257 w 984601"/>
              <a:gd name="connsiteY3" fmla="*/ 1541297 h 1554010"/>
              <a:gd name="connsiteX4" fmla="*/ 191695 w 984601"/>
              <a:gd name="connsiteY4" fmla="*/ 1221577 h 1554010"/>
              <a:gd name="connsiteX5" fmla="*/ 562570 w 984601"/>
              <a:gd name="connsiteY5" fmla="*/ 537376 h 1554010"/>
              <a:gd name="connsiteX6" fmla="*/ 294005 w 984601"/>
              <a:gd name="connsiteY6" fmla="*/ 844307 h 1554010"/>
              <a:gd name="connsiteX7" fmla="*/ 984601 w 984601"/>
              <a:gd name="connsiteY7" fmla="*/ 245 h 155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4601" h="1554010">
                <a:moveTo>
                  <a:pt x="984601" y="245"/>
                </a:moveTo>
                <a:cubicBezTo>
                  <a:pt x="984601" y="16231"/>
                  <a:pt x="389921" y="804875"/>
                  <a:pt x="294005" y="940223"/>
                </a:cubicBezTo>
                <a:cubicBezTo>
                  <a:pt x="198089" y="1075571"/>
                  <a:pt x="457063" y="712156"/>
                  <a:pt x="409105" y="812335"/>
                </a:cubicBezTo>
                <a:cubicBezTo>
                  <a:pt x="361147" y="912514"/>
                  <a:pt x="42492" y="1473090"/>
                  <a:pt x="6257" y="1541297"/>
                </a:cubicBezTo>
                <a:cubicBezTo>
                  <a:pt x="-29978" y="1609504"/>
                  <a:pt x="98976" y="1388897"/>
                  <a:pt x="191695" y="1221577"/>
                </a:cubicBezTo>
                <a:cubicBezTo>
                  <a:pt x="284414" y="1054257"/>
                  <a:pt x="545518" y="600254"/>
                  <a:pt x="562570" y="537376"/>
                </a:cubicBezTo>
                <a:cubicBezTo>
                  <a:pt x="579622" y="474498"/>
                  <a:pt x="222601" y="933829"/>
                  <a:pt x="294005" y="844307"/>
                </a:cubicBezTo>
                <a:cubicBezTo>
                  <a:pt x="365409" y="754785"/>
                  <a:pt x="984601" y="-15741"/>
                  <a:pt x="984601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66C98C8D-E872-D85A-DE12-BE4AA5DA10DB}"/>
              </a:ext>
            </a:extLst>
          </p:cNvPr>
          <p:cNvSpPr/>
          <p:nvPr/>
        </p:nvSpPr>
        <p:spPr>
          <a:xfrm>
            <a:off x="4718737" y="7960980"/>
            <a:ext cx="1329017" cy="444176"/>
          </a:xfrm>
          <a:custGeom>
            <a:avLst/>
            <a:gdLst>
              <a:gd name="connsiteX0" fmla="*/ 25029 w 1329017"/>
              <a:gd name="connsiteY0" fmla="*/ 10971 h 444176"/>
              <a:gd name="connsiteX1" fmla="*/ 767663 w 1329017"/>
              <a:gd name="connsiteY1" fmla="*/ 258516 h 444176"/>
              <a:gd name="connsiteX2" fmla="*/ 701988 w 1329017"/>
              <a:gd name="connsiteY2" fmla="*/ 182737 h 444176"/>
              <a:gd name="connsiteX3" fmla="*/ 1313272 w 1329017"/>
              <a:gd name="connsiteY3" fmla="*/ 440386 h 444176"/>
              <a:gd name="connsiteX4" fmla="*/ 1101091 w 1329017"/>
              <a:gd name="connsiteY4" fmla="*/ 329243 h 444176"/>
              <a:gd name="connsiteX5" fmla="*/ 590845 w 1329017"/>
              <a:gd name="connsiteY5" fmla="*/ 228205 h 444176"/>
              <a:gd name="connsiteX6" fmla="*/ 217002 w 1329017"/>
              <a:gd name="connsiteY6" fmla="*/ 61491 h 444176"/>
              <a:gd name="connsiteX7" fmla="*/ 25029 w 1329017"/>
              <a:gd name="connsiteY7" fmla="*/ 10971 h 4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017" h="444176">
                <a:moveTo>
                  <a:pt x="25029" y="10971"/>
                </a:moveTo>
                <a:cubicBezTo>
                  <a:pt x="116806" y="43808"/>
                  <a:pt x="654837" y="229888"/>
                  <a:pt x="767663" y="258516"/>
                </a:cubicBezTo>
                <a:cubicBezTo>
                  <a:pt x="880489" y="287144"/>
                  <a:pt x="611053" y="152425"/>
                  <a:pt x="701988" y="182737"/>
                </a:cubicBezTo>
                <a:cubicBezTo>
                  <a:pt x="792923" y="213049"/>
                  <a:pt x="1246755" y="415968"/>
                  <a:pt x="1313272" y="440386"/>
                </a:cubicBezTo>
                <a:cubicBezTo>
                  <a:pt x="1379789" y="464804"/>
                  <a:pt x="1221495" y="364606"/>
                  <a:pt x="1101091" y="329243"/>
                </a:cubicBezTo>
                <a:cubicBezTo>
                  <a:pt x="980687" y="293880"/>
                  <a:pt x="738193" y="272830"/>
                  <a:pt x="590845" y="228205"/>
                </a:cubicBezTo>
                <a:cubicBezTo>
                  <a:pt x="443497" y="183580"/>
                  <a:pt x="318041" y="96855"/>
                  <a:pt x="217002" y="61491"/>
                </a:cubicBezTo>
                <a:cubicBezTo>
                  <a:pt x="115963" y="26127"/>
                  <a:pt x="-66748" y="-21866"/>
                  <a:pt x="25029" y="10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E7F60E13-8256-FFAF-7049-A2190AF6428C}"/>
              </a:ext>
            </a:extLst>
          </p:cNvPr>
          <p:cNvSpPr/>
          <p:nvPr/>
        </p:nvSpPr>
        <p:spPr>
          <a:xfrm>
            <a:off x="5960083" y="5416451"/>
            <a:ext cx="60441" cy="475974"/>
          </a:xfrm>
          <a:custGeom>
            <a:avLst/>
            <a:gdLst>
              <a:gd name="connsiteX0" fmla="*/ 60129 w 60441"/>
              <a:gd name="connsiteY0" fmla="*/ 751 h 475974"/>
              <a:gd name="connsiteX1" fmla="*/ 25530 w 60441"/>
              <a:gd name="connsiteY1" fmla="*/ 287428 h 475974"/>
              <a:gd name="connsiteX2" fmla="*/ 55186 w 60441"/>
              <a:gd name="connsiteY2" fmla="*/ 475251 h 475974"/>
              <a:gd name="connsiteX3" fmla="*/ 30473 w 60441"/>
              <a:gd name="connsiteY3" fmla="*/ 346740 h 475974"/>
              <a:gd name="connsiteX4" fmla="*/ 816 w 60441"/>
              <a:gd name="connsiteY4" fmla="*/ 208345 h 475974"/>
              <a:gd name="connsiteX5" fmla="*/ 60129 w 60441"/>
              <a:gd name="connsiteY5" fmla="*/ 751 h 47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41" h="475974">
                <a:moveTo>
                  <a:pt x="60129" y="751"/>
                </a:moveTo>
                <a:cubicBezTo>
                  <a:pt x="64248" y="13932"/>
                  <a:pt x="26354" y="208345"/>
                  <a:pt x="25530" y="287428"/>
                </a:cubicBezTo>
                <a:cubicBezTo>
                  <a:pt x="24706" y="366511"/>
                  <a:pt x="54362" y="465366"/>
                  <a:pt x="55186" y="475251"/>
                </a:cubicBezTo>
                <a:cubicBezTo>
                  <a:pt x="56010" y="485136"/>
                  <a:pt x="39535" y="391224"/>
                  <a:pt x="30473" y="346740"/>
                </a:cubicBezTo>
                <a:cubicBezTo>
                  <a:pt x="21411" y="302256"/>
                  <a:pt x="-4950" y="265186"/>
                  <a:pt x="816" y="208345"/>
                </a:cubicBezTo>
                <a:cubicBezTo>
                  <a:pt x="6582" y="151504"/>
                  <a:pt x="56010" y="-12430"/>
                  <a:pt x="60129" y="7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D191FD3-EAB9-C2D3-10B1-0E7C7E6A604E}"/>
              </a:ext>
            </a:extLst>
          </p:cNvPr>
          <p:cNvSpPr/>
          <p:nvPr/>
        </p:nvSpPr>
        <p:spPr>
          <a:xfrm>
            <a:off x="5837041" y="5689042"/>
            <a:ext cx="113973" cy="370963"/>
          </a:xfrm>
          <a:custGeom>
            <a:avLst/>
            <a:gdLst>
              <a:gd name="connsiteX0" fmla="*/ 49718 w 113973"/>
              <a:gd name="connsiteY0" fmla="*/ 9 h 370963"/>
              <a:gd name="connsiteX1" fmla="*/ 49718 w 113973"/>
              <a:gd name="connsiteY1" fmla="*/ 247144 h 370963"/>
              <a:gd name="connsiteX2" fmla="*/ 113973 w 113973"/>
              <a:gd name="connsiteY2" fmla="*/ 370712 h 370963"/>
              <a:gd name="connsiteX3" fmla="*/ 49718 w 113973"/>
              <a:gd name="connsiteY3" fmla="*/ 276800 h 370963"/>
              <a:gd name="connsiteX4" fmla="*/ 291 w 113973"/>
              <a:gd name="connsiteY4" fmla="*/ 192774 h 370963"/>
              <a:gd name="connsiteX5" fmla="*/ 29947 w 113973"/>
              <a:gd name="connsiteY5" fmla="*/ 237259 h 370963"/>
              <a:gd name="connsiteX6" fmla="*/ 49718 w 113973"/>
              <a:gd name="connsiteY6" fmla="*/ 9 h 37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973" h="370963">
                <a:moveTo>
                  <a:pt x="49718" y="9"/>
                </a:moveTo>
                <a:cubicBezTo>
                  <a:pt x="53013" y="1656"/>
                  <a:pt x="39009" y="185360"/>
                  <a:pt x="49718" y="247144"/>
                </a:cubicBezTo>
                <a:cubicBezTo>
                  <a:pt x="60427" y="308928"/>
                  <a:pt x="113973" y="365769"/>
                  <a:pt x="113973" y="370712"/>
                </a:cubicBezTo>
                <a:cubicBezTo>
                  <a:pt x="113973" y="375655"/>
                  <a:pt x="68665" y="306456"/>
                  <a:pt x="49718" y="276800"/>
                </a:cubicBezTo>
                <a:cubicBezTo>
                  <a:pt x="30771" y="247144"/>
                  <a:pt x="3586" y="199364"/>
                  <a:pt x="291" y="192774"/>
                </a:cubicBezTo>
                <a:cubicBezTo>
                  <a:pt x="-3004" y="186184"/>
                  <a:pt x="22533" y="265268"/>
                  <a:pt x="29947" y="237259"/>
                </a:cubicBezTo>
                <a:cubicBezTo>
                  <a:pt x="37361" y="209250"/>
                  <a:pt x="46423" y="-1638"/>
                  <a:pt x="4971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1072016-969B-A878-1456-8F3CC4693D11}"/>
              </a:ext>
            </a:extLst>
          </p:cNvPr>
          <p:cNvSpPr/>
          <p:nvPr/>
        </p:nvSpPr>
        <p:spPr>
          <a:xfrm>
            <a:off x="6435392" y="4631206"/>
            <a:ext cx="123645" cy="242299"/>
          </a:xfrm>
          <a:custGeom>
            <a:avLst/>
            <a:gdLst>
              <a:gd name="connsiteX0" fmla="*/ 7 w 123645"/>
              <a:gd name="connsiteY0" fmla="*/ 24820 h 242299"/>
              <a:gd name="connsiteX1" fmla="*/ 74147 w 123645"/>
              <a:gd name="connsiteY1" fmla="*/ 143445 h 242299"/>
              <a:gd name="connsiteX2" fmla="*/ 69205 w 123645"/>
              <a:gd name="connsiteY2" fmla="*/ 242299 h 242299"/>
              <a:gd name="connsiteX3" fmla="*/ 88976 w 123645"/>
              <a:gd name="connsiteY3" fmla="*/ 143445 h 242299"/>
              <a:gd name="connsiteX4" fmla="*/ 123574 w 123645"/>
              <a:gd name="connsiteY4" fmla="*/ 106 h 242299"/>
              <a:gd name="connsiteX5" fmla="*/ 79090 w 123645"/>
              <a:gd name="connsiteY5" fmla="*/ 118731 h 242299"/>
              <a:gd name="connsiteX6" fmla="*/ 7 w 123645"/>
              <a:gd name="connsiteY6" fmla="*/ 24820 h 24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45" h="242299">
                <a:moveTo>
                  <a:pt x="7" y="24820"/>
                </a:moveTo>
                <a:cubicBezTo>
                  <a:pt x="-817" y="28939"/>
                  <a:pt x="62614" y="107199"/>
                  <a:pt x="74147" y="143445"/>
                </a:cubicBezTo>
                <a:cubicBezTo>
                  <a:pt x="85680" y="179691"/>
                  <a:pt x="66734" y="242299"/>
                  <a:pt x="69205" y="242299"/>
                </a:cubicBezTo>
                <a:cubicBezTo>
                  <a:pt x="71676" y="242299"/>
                  <a:pt x="79915" y="183811"/>
                  <a:pt x="88976" y="143445"/>
                </a:cubicBezTo>
                <a:cubicBezTo>
                  <a:pt x="98038" y="103080"/>
                  <a:pt x="125222" y="4225"/>
                  <a:pt x="123574" y="106"/>
                </a:cubicBezTo>
                <a:cubicBezTo>
                  <a:pt x="121926" y="-4013"/>
                  <a:pt x="96389" y="112141"/>
                  <a:pt x="79090" y="118731"/>
                </a:cubicBezTo>
                <a:cubicBezTo>
                  <a:pt x="61791" y="125321"/>
                  <a:pt x="831" y="20701"/>
                  <a:pt x="7" y="248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9E766565-3F2C-1A13-350C-A1153931ECA4}"/>
              </a:ext>
            </a:extLst>
          </p:cNvPr>
          <p:cNvSpPr/>
          <p:nvPr/>
        </p:nvSpPr>
        <p:spPr>
          <a:xfrm>
            <a:off x="6074494" y="4483025"/>
            <a:ext cx="78723" cy="232320"/>
          </a:xfrm>
          <a:custGeom>
            <a:avLst/>
            <a:gdLst>
              <a:gd name="connsiteX0" fmla="*/ 88 w 78723"/>
              <a:gd name="connsiteY0" fmla="*/ 6 h 232320"/>
              <a:gd name="connsiteX1" fmla="*/ 59400 w 78723"/>
              <a:gd name="connsiteY1" fmla="*/ 123574 h 232320"/>
              <a:gd name="connsiteX2" fmla="*/ 69285 w 78723"/>
              <a:gd name="connsiteY2" fmla="*/ 232313 h 232320"/>
              <a:gd name="connsiteX3" fmla="*/ 74228 w 78723"/>
              <a:gd name="connsiteY3" fmla="*/ 118631 h 232320"/>
              <a:gd name="connsiteX4" fmla="*/ 88 w 78723"/>
              <a:gd name="connsiteY4" fmla="*/ 6 h 2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23" h="232320">
                <a:moveTo>
                  <a:pt x="88" y="6"/>
                </a:moveTo>
                <a:cubicBezTo>
                  <a:pt x="-2383" y="830"/>
                  <a:pt x="47867" y="84856"/>
                  <a:pt x="59400" y="123574"/>
                </a:cubicBezTo>
                <a:cubicBezTo>
                  <a:pt x="70933" y="162292"/>
                  <a:pt x="66814" y="233137"/>
                  <a:pt x="69285" y="232313"/>
                </a:cubicBezTo>
                <a:cubicBezTo>
                  <a:pt x="71756" y="231489"/>
                  <a:pt x="85761" y="157349"/>
                  <a:pt x="74228" y="118631"/>
                </a:cubicBezTo>
                <a:cubicBezTo>
                  <a:pt x="62695" y="79913"/>
                  <a:pt x="2559" y="-818"/>
                  <a:pt x="88" y="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E6873986-3683-F963-28E3-786BD1E317DB}"/>
              </a:ext>
            </a:extLst>
          </p:cNvPr>
          <p:cNvSpPr/>
          <p:nvPr/>
        </p:nvSpPr>
        <p:spPr>
          <a:xfrm>
            <a:off x="4496106" y="4422402"/>
            <a:ext cx="436995" cy="134462"/>
          </a:xfrm>
          <a:custGeom>
            <a:avLst/>
            <a:gdLst>
              <a:gd name="connsiteX0" fmla="*/ 10 w 436995"/>
              <a:gd name="connsiteY0" fmla="*/ 134421 h 134462"/>
              <a:gd name="connsiteX1" fmla="*/ 129013 w 436995"/>
              <a:gd name="connsiteY1" fmla="*/ 50949 h 134462"/>
              <a:gd name="connsiteX2" fmla="*/ 428754 w 436995"/>
              <a:gd name="connsiteY2" fmla="*/ 1625 h 134462"/>
              <a:gd name="connsiteX3" fmla="*/ 330105 w 436995"/>
              <a:gd name="connsiteY3" fmla="*/ 13007 h 134462"/>
              <a:gd name="connsiteX4" fmla="*/ 91071 w 436995"/>
              <a:gd name="connsiteY4" fmla="*/ 24390 h 134462"/>
              <a:gd name="connsiteX5" fmla="*/ 121424 w 436995"/>
              <a:gd name="connsiteY5" fmla="*/ 39566 h 134462"/>
              <a:gd name="connsiteX6" fmla="*/ 10 w 436995"/>
              <a:gd name="connsiteY6" fmla="*/ 134421 h 13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995" h="134462">
                <a:moveTo>
                  <a:pt x="10" y="134421"/>
                </a:moveTo>
                <a:cubicBezTo>
                  <a:pt x="1275" y="136318"/>
                  <a:pt x="57556" y="73082"/>
                  <a:pt x="129013" y="50949"/>
                </a:cubicBezTo>
                <a:cubicBezTo>
                  <a:pt x="200470" y="28816"/>
                  <a:pt x="395239" y="7949"/>
                  <a:pt x="428754" y="1625"/>
                </a:cubicBezTo>
                <a:cubicBezTo>
                  <a:pt x="462269" y="-4699"/>
                  <a:pt x="386385" y="9213"/>
                  <a:pt x="330105" y="13007"/>
                </a:cubicBezTo>
                <a:cubicBezTo>
                  <a:pt x="273825" y="16801"/>
                  <a:pt x="125851" y="19963"/>
                  <a:pt x="91071" y="24390"/>
                </a:cubicBezTo>
                <a:cubicBezTo>
                  <a:pt x="56291" y="28816"/>
                  <a:pt x="134704" y="25654"/>
                  <a:pt x="121424" y="39566"/>
                </a:cubicBezTo>
                <a:cubicBezTo>
                  <a:pt x="108144" y="53478"/>
                  <a:pt x="-1255" y="132524"/>
                  <a:pt x="10" y="134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5D8B55EC-D4A8-3EEF-AA82-7F00500DF39D}"/>
              </a:ext>
            </a:extLst>
          </p:cNvPr>
          <p:cNvSpPr/>
          <p:nvPr/>
        </p:nvSpPr>
        <p:spPr>
          <a:xfrm>
            <a:off x="6563038" y="4401230"/>
            <a:ext cx="198293" cy="171141"/>
          </a:xfrm>
          <a:custGeom>
            <a:avLst/>
            <a:gdLst>
              <a:gd name="connsiteX0" fmla="*/ 198210 w 198293"/>
              <a:gd name="connsiteY0" fmla="*/ 31 h 171141"/>
              <a:gd name="connsiteX1" fmla="*/ 80590 w 198293"/>
              <a:gd name="connsiteY1" fmla="*/ 64533 h 171141"/>
              <a:gd name="connsiteX2" fmla="*/ 912 w 198293"/>
              <a:gd name="connsiteY2" fmla="*/ 170770 h 171141"/>
              <a:gd name="connsiteX3" fmla="*/ 38854 w 198293"/>
              <a:gd name="connsiteY3" fmla="*/ 98680 h 171141"/>
              <a:gd name="connsiteX4" fmla="*/ 61619 w 198293"/>
              <a:gd name="connsiteY4" fmla="*/ 72121 h 171141"/>
              <a:gd name="connsiteX5" fmla="*/ 198210 w 198293"/>
              <a:gd name="connsiteY5" fmla="*/ 31 h 17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293" h="171141">
                <a:moveTo>
                  <a:pt x="198210" y="31"/>
                </a:moveTo>
                <a:cubicBezTo>
                  <a:pt x="201372" y="-1234"/>
                  <a:pt x="113473" y="36076"/>
                  <a:pt x="80590" y="64533"/>
                </a:cubicBezTo>
                <a:cubicBezTo>
                  <a:pt x="47707" y="92990"/>
                  <a:pt x="7868" y="165079"/>
                  <a:pt x="912" y="170770"/>
                </a:cubicBezTo>
                <a:cubicBezTo>
                  <a:pt x="-6044" y="176461"/>
                  <a:pt x="28736" y="115121"/>
                  <a:pt x="38854" y="98680"/>
                </a:cubicBezTo>
                <a:cubicBezTo>
                  <a:pt x="48972" y="82239"/>
                  <a:pt x="38221" y="87298"/>
                  <a:pt x="61619" y="72121"/>
                </a:cubicBezTo>
                <a:cubicBezTo>
                  <a:pt x="85017" y="56944"/>
                  <a:pt x="195048" y="1296"/>
                  <a:pt x="198210" y="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EAB9899A-DE89-BD43-D11E-C398B0E36CBE}"/>
              </a:ext>
            </a:extLst>
          </p:cNvPr>
          <p:cNvSpPr/>
          <p:nvPr/>
        </p:nvSpPr>
        <p:spPr>
          <a:xfrm>
            <a:off x="4684723" y="4788816"/>
            <a:ext cx="509614" cy="179178"/>
          </a:xfrm>
          <a:custGeom>
            <a:avLst/>
            <a:gdLst>
              <a:gd name="connsiteX0" fmla="*/ 399 w 509614"/>
              <a:gd name="connsiteY0" fmla="*/ 179110 h 179178"/>
              <a:gd name="connsiteX1" fmla="*/ 254922 w 509614"/>
              <a:gd name="connsiteY1" fmla="*/ 47135 h 179178"/>
              <a:gd name="connsiteX2" fmla="*/ 509446 w 509614"/>
              <a:gd name="connsiteY2" fmla="*/ 0 h 179178"/>
              <a:gd name="connsiteX3" fmla="*/ 292630 w 509614"/>
              <a:gd name="connsiteY3" fmla="*/ 47135 h 179178"/>
              <a:gd name="connsiteX4" fmla="*/ 198362 w 509614"/>
              <a:gd name="connsiteY4" fmla="*/ 28281 h 179178"/>
              <a:gd name="connsiteX5" fmla="*/ 399 w 509614"/>
              <a:gd name="connsiteY5" fmla="*/ 179110 h 17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614" h="179178">
                <a:moveTo>
                  <a:pt x="399" y="179110"/>
                </a:moveTo>
                <a:cubicBezTo>
                  <a:pt x="9826" y="182252"/>
                  <a:pt x="170081" y="76987"/>
                  <a:pt x="254922" y="47135"/>
                </a:cubicBezTo>
                <a:cubicBezTo>
                  <a:pt x="339763" y="17283"/>
                  <a:pt x="503161" y="0"/>
                  <a:pt x="509446" y="0"/>
                </a:cubicBezTo>
                <a:cubicBezTo>
                  <a:pt x="515731" y="0"/>
                  <a:pt x="344477" y="42422"/>
                  <a:pt x="292630" y="47135"/>
                </a:cubicBezTo>
                <a:cubicBezTo>
                  <a:pt x="240783" y="51848"/>
                  <a:pt x="245496" y="1"/>
                  <a:pt x="198362" y="28281"/>
                </a:cubicBezTo>
                <a:cubicBezTo>
                  <a:pt x="151228" y="56561"/>
                  <a:pt x="-9028" y="175968"/>
                  <a:pt x="399" y="17911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F5E79BE4-D4FF-1C0F-7144-0E8F54221096}"/>
              </a:ext>
            </a:extLst>
          </p:cNvPr>
          <p:cNvSpPr/>
          <p:nvPr/>
        </p:nvSpPr>
        <p:spPr>
          <a:xfrm>
            <a:off x="5988949" y="4619965"/>
            <a:ext cx="102760" cy="402301"/>
          </a:xfrm>
          <a:custGeom>
            <a:avLst/>
            <a:gdLst>
              <a:gd name="connsiteX0" fmla="*/ 42883 w 102760"/>
              <a:gd name="connsiteY0" fmla="*/ 161 h 402301"/>
              <a:gd name="connsiteX1" fmla="*/ 104 w 102760"/>
              <a:gd name="connsiteY1" fmla="*/ 160582 h 402301"/>
              <a:gd name="connsiteX2" fmla="*/ 32188 w 102760"/>
              <a:gd name="connsiteY2" fmla="*/ 219403 h 402301"/>
              <a:gd name="connsiteX3" fmla="*/ 74967 w 102760"/>
              <a:gd name="connsiteY3" fmla="*/ 112456 h 402301"/>
              <a:gd name="connsiteX4" fmla="*/ 85662 w 102760"/>
              <a:gd name="connsiteY4" fmla="*/ 267530 h 402301"/>
              <a:gd name="connsiteX5" fmla="*/ 74967 w 102760"/>
              <a:gd name="connsiteY5" fmla="*/ 401214 h 402301"/>
              <a:gd name="connsiteX6" fmla="*/ 101704 w 102760"/>
              <a:gd name="connsiteY6" fmla="*/ 192667 h 402301"/>
              <a:gd name="connsiteX7" fmla="*/ 32188 w 102760"/>
              <a:gd name="connsiteY7" fmla="*/ 171277 h 402301"/>
              <a:gd name="connsiteX8" fmla="*/ 5451 w 102760"/>
              <a:gd name="connsiteY8" fmla="*/ 192667 h 402301"/>
              <a:gd name="connsiteX9" fmla="*/ 42883 w 102760"/>
              <a:gd name="connsiteY9" fmla="*/ 161 h 40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60" h="402301">
                <a:moveTo>
                  <a:pt x="42883" y="161"/>
                </a:moveTo>
                <a:cubicBezTo>
                  <a:pt x="41992" y="-5186"/>
                  <a:pt x="1886" y="124042"/>
                  <a:pt x="104" y="160582"/>
                </a:cubicBezTo>
                <a:cubicBezTo>
                  <a:pt x="-1678" y="197122"/>
                  <a:pt x="19711" y="227424"/>
                  <a:pt x="32188" y="219403"/>
                </a:cubicBezTo>
                <a:cubicBezTo>
                  <a:pt x="44665" y="211382"/>
                  <a:pt x="66055" y="104435"/>
                  <a:pt x="74967" y="112456"/>
                </a:cubicBezTo>
                <a:cubicBezTo>
                  <a:pt x="83879" y="120477"/>
                  <a:pt x="85662" y="219404"/>
                  <a:pt x="85662" y="267530"/>
                </a:cubicBezTo>
                <a:cubicBezTo>
                  <a:pt x="85662" y="315656"/>
                  <a:pt x="72293" y="413691"/>
                  <a:pt x="74967" y="401214"/>
                </a:cubicBezTo>
                <a:cubicBezTo>
                  <a:pt x="77641" y="388737"/>
                  <a:pt x="108834" y="230990"/>
                  <a:pt x="101704" y="192667"/>
                </a:cubicBezTo>
                <a:cubicBezTo>
                  <a:pt x="94574" y="154344"/>
                  <a:pt x="32188" y="171277"/>
                  <a:pt x="32188" y="171277"/>
                </a:cubicBezTo>
                <a:cubicBezTo>
                  <a:pt x="16146" y="171277"/>
                  <a:pt x="1886" y="214948"/>
                  <a:pt x="5451" y="192667"/>
                </a:cubicBezTo>
                <a:cubicBezTo>
                  <a:pt x="9016" y="170386"/>
                  <a:pt x="43774" y="5508"/>
                  <a:pt x="42883" y="1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860C3A8-4D12-E5EF-0FF2-B055B141647A}"/>
              </a:ext>
            </a:extLst>
          </p:cNvPr>
          <p:cNvSpPr/>
          <p:nvPr/>
        </p:nvSpPr>
        <p:spPr>
          <a:xfrm>
            <a:off x="4491789" y="4748244"/>
            <a:ext cx="320852" cy="187377"/>
          </a:xfrm>
          <a:custGeom>
            <a:avLst/>
            <a:gdLst>
              <a:gd name="connsiteX0" fmla="*/ 0 w 320852"/>
              <a:gd name="connsiteY0" fmla="*/ 187377 h 187377"/>
              <a:gd name="connsiteX1" fmla="*/ 256674 w 320852"/>
              <a:gd name="connsiteY1" fmla="*/ 59040 h 187377"/>
              <a:gd name="connsiteX2" fmla="*/ 320843 w 320852"/>
              <a:gd name="connsiteY2" fmla="*/ 219 h 187377"/>
              <a:gd name="connsiteX3" fmla="*/ 262022 w 320852"/>
              <a:gd name="connsiteY3" fmla="*/ 37651 h 187377"/>
              <a:gd name="connsiteX4" fmla="*/ 0 w 320852"/>
              <a:gd name="connsiteY4" fmla="*/ 187377 h 1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2" h="187377">
                <a:moveTo>
                  <a:pt x="0" y="187377"/>
                </a:moveTo>
                <a:cubicBezTo>
                  <a:pt x="101600" y="138805"/>
                  <a:pt x="203200" y="90233"/>
                  <a:pt x="256674" y="59040"/>
                </a:cubicBezTo>
                <a:cubicBezTo>
                  <a:pt x="310148" y="27847"/>
                  <a:pt x="319952" y="3784"/>
                  <a:pt x="320843" y="219"/>
                </a:cubicBezTo>
                <a:cubicBezTo>
                  <a:pt x="321734" y="-3346"/>
                  <a:pt x="262022" y="37651"/>
                  <a:pt x="262022" y="37651"/>
                </a:cubicBezTo>
                <a:lnTo>
                  <a:pt x="0" y="187377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362CAD27-8469-EA86-03F6-5130E79503E6}"/>
              </a:ext>
            </a:extLst>
          </p:cNvPr>
          <p:cNvSpPr/>
          <p:nvPr/>
        </p:nvSpPr>
        <p:spPr>
          <a:xfrm>
            <a:off x="4218061" y="4997779"/>
            <a:ext cx="659126" cy="136676"/>
          </a:xfrm>
          <a:custGeom>
            <a:avLst/>
            <a:gdLst>
              <a:gd name="connsiteX0" fmla="*/ 509013 w 659126"/>
              <a:gd name="connsiteY0" fmla="*/ 82221 h 136676"/>
              <a:gd name="connsiteX1" fmla="*/ 268381 w 659126"/>
              <a:gd name="connsiteY1" fmla="*/ 114305 h 136676"/>
              <a:gd name="connsiteX2" fmla="*/ 1013 w 659126"/>
              <a:gd name="connsiteY2" fmla="*/ 135695 h 136676"/>
              <a:gd name="connsiteX3" fmla="*/ 369981 w 659126"/>
              <a:gd name="connsiteY3" fmla="*/ 82221 h 136676"/>
              <a:gd name="connsiteX4" fmla="*/ 541097 w 659126"/>
              <a:gd name="connsiteY4" fmla="*/ 34095 h 136676"/>
              <a:gd name="connsiteX5" fmla="*/ 648044 w 659126"/>
              <a:gd name="connsiteY5" fmla="*/ 2010 h 136676"/>
              <a:gd name="connsiteX6" fmla="*/ 268381 w 659126"/>
              <a:gd name="connsiteY6" fmla="*/ 92916 h 136676"/>
              <a:gd name="connsiteX7" fmla="*/ 509013 w 659126"/>
              <a:gd name="connsiteY7" fmla="*/ 82221 h 1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126" h="136676">
                <a:moveTo>
                  <a:pt x="509013" y="82221"/>
                </a:moveTo>
                <a:cubicBezTo>
                  <a:pt x="509013" y="85786"/>
                  <a:pt x="353048" y="105393"/>
                  <a:pt x="268381" y="114305"/>
                </a:cubicBezTo>
                <a:cubicBezTo>
                  <a:pt x="183714" y="123217"/>
                  <a:pt x="-15920" y="141042"/>
                  <a:pt x="1013" y="135695"/>
                </a:cubicBezTo>
                <a:cubicBezTo>
                  <a:pt x="17946" y="130348"/>
                  <a:pt x="279967" y="99154"/>
                  <a:pt x="369981" y="82221"/>
                </a:cubicBezTo>
                <a:cubicBezTo>
                  <a:pt x="459995" y="65288"/>
                  <a:pt x="494753" y="47463"/>
                  <a:pt x="541097" y="34095"/>
                </a:cubicBezTo>
                <a:cubicBezTo>
                  <a:pt x="587441" y="20727"/>
                  <a:pt x="693497" y="-7793"/>
                  <a:pt x="648044" y="2010"/>
                </a:cubicBezTo>
                <a:cubicBezTo>
                  <a:pt x="602591" y="11813"/>
                  <a:pt x="291553" y="80439"/>
                  <a:pt x="268381" y="92916"/>
                </a:cubicBezTo>
                <a:cubicBezTo>
                  <a:pt x="245209" y="105393"/>
                  <a:pt x="509013" y="78656"/>
                  <a:pt x="509013" y="8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4A6CC2D4-D043-EF0C-048E-14B17C24B82A}"/>
              </a:ext>
            </a:extLst>
          </p:cNvPr>
          <p:cNvSpPr/>
          <p:nvPr/>
        </p:nvSpPr>
        <p:spPr>
          <a:xfrm>
            <a:off x="5437912" y="4905201"/>
            <a:ext cx="374722" cy="132020"/>
          </a:xfrm>
          <a:custGeom>
            <a:avLst/>
            <a:gdLst>
              <a:gd name="connsiteX0" fmla="*/ 362 w 374722"/>
              <a:gd name="connsiteY0" fmla="*/ 3683 h 132020"/>
              <a:gd name="connsiteX1" fmla="*/ 208909 w 374722"/>
              <a:gd name="connsiteY1" fmla="*/ 35767 h 132020"/>
              <a:gd name="connsiteX2" fmla="*/ 374677 w 374722"/>
              <a:gd name="connsiteY2" fmla="*/ 132020 h 132020"/>
              <a:gd name="connsiteX3" fmla="*/ 224951 w 374722"/>
              <a:gd name="connsiteY3" fmla="*/ 35767 h 132020"/>
              <a:gd name="connsiteX4" fmla="*/ 160783 w 374722"/>
              <a:gd name="connsiteY4" fmla="*/ 3683 h 132020"/>
              <a:gd name="connsiteX5" fmla="*/ 362 w 374722"/>
              <a:gd name="connsiteY5" fmla="*/ 3683 h 13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22" h="132020">
                <a:moveTo>
                  <a:pt x="362" y="3683"/>
                </a:moveTo>
                <a:cubicBezTo>
                  <a:pt x="8383" y="9030"/>
                  <a:pt x="146523" y="14378"/>
                  <a:pt x="208909" y="35767"/>
                </a:cubicBezTo>
                <a:cubicBezTo>
                  <a:pt x="271295" y="57156"/>
                  <a:pt x="372003" y="132020"/>
                  <a:pt x="374677" y="132020"/>
                </a:cubicBezTo>
                <a:cubicBezTo>
                  <a:pt x="377351" y="132020"/>
                  <a:pt x="260600" y="57156"/>
                  <a:pt x="224951" y="35767"/>
                </a:cubicBezTo>
                <a:cubicBezTo>
                  <a:pt x="189302" y="14378"/>
                  <a:pt x="201779" y="8139"/>
                  <a:pt x="160783" y="3683"/>
                </a:cubicBezTo>
                <a:cubicBezTo>
                  <a:pt x="119787" y="-773"/>
                  <a:pt x="-7659" y="-1664"/>
                  <a:pt x="362" y="36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4AA2A026-B3D2-48FE-1368-A81F9E35AB5C}"/>
              </a:ext>
            </a:extLst>
          </p:cNvPr>
          <p:cNvSpPr/>
          <p:nvPr/>
        </p:nvSpPr>
        <p:spPr>
          <a:xfrm>
            <a:off x="6956631" y="4581287"/>
            <a:ext cx="358957" cy="108355"/>
          </a:xfrm>
          <a:custGeom>
            <a:avLst/>
            <a:gdLst>
              <a:gd name="connsiteX0" fmla="*/ 295 w 358957"/>
              <a:gd name="connsiteY0" fmla="*/ 108355 h 108355"/>
              <a:gd name="connsiteX1" fmla="*/ 176758 w 358957"/>
              <a:gd name="connsiteY1" fmla="*/ 12102 h 108355"/>
              <a:gd name="connsiteX2" fmla="*/ 358569 w 358957"/>
              <a:gd name="connsiteY2" fmla="*/ 1408 h 108355"/>
              <a:gd name="connsiteX3" fmla="*/ 219537 w 358957"/>
              <a:gd name="connsiteY3" fmla="*/ 12102 h 108355"/>
              <a:gd name="connsiteX4" fmla="*/ 295 w 358957"/>
              <a:gd name="connsiteY4" fmla="*/ 108355 h 10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57" h="108355">
                <a:moveTo>
                  <a:pt x="295" y="108355"/>
                </a:moveTo>
                <a:cubicBezTo>
                  <a:pt x="-6835" y="108355"/>
                  <a:pt x="117046" y="29926"/>
                  <a:pt x="176758" y="12102"/>
                </a:cubicBezTo>
                <a:cubicBezTo>
                  <a:pt x="236470" y="-5722"/>
                  <a:pt x="351439" y="1408"/>
                  <a:pt x="358569" y="1408"/>
                </a:cubicBezTo>
                <a:cubicBezTo>
                  <a:pt x="365699" y="1408"/>
                  <a:pt x="273011" y="-3049"/>
                  <a:pt x="219537" y="12102"/>
                </a:cubicBezTo>
                <a:cubicBezTo>
                  <a:pt x="166063" y="27253"/>
                  <a:pt x="7425" y="108355"/>
                  <a:pt x="295" y="108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6766F46-0B1B-7E8C-9F94-DF8A9DC0CF37}"/>
              </a:ext>
            </a:extLst>
          </p:cNvPr>
          <p:cNvSpPr/>
          <p:nvPr/>
        </p:nvSpPr>
        <p:spPr>
          <a:xfrm>
            <a:off x="7336507" y="4630699"/>
            <a:ext cx="38324" cy="183539"/>
          </a:xfrm>
          <a:custGeom>
            <a:avLst/>
            <a:gdLst>
              <a:gd name="connsiteX0" fmla="*/ 32167 w 38324"/>
              <a:gd name="connsiteY0" fmla="*/ 122 h 183539"/>
              <a:gd name="connsiteX1" fmla="*/ 21472 w 38324"/>
              <a:gd name="connsiteY1" fmla="*/ 74985 h 183539"/>
              <a:gd name="connsiteX2" fmla="*/ 37514 w 38324"/>
              <a:gd name="connsiteY2" fmla="*/ 181933 h 183539"/>
              <a:gd name="connsiteX3" fmla="*/ 32167 w 38324"/>
              <a:gd name="connsiteY3" fmla="*/ 133806 h 183539"/>
              <a:gd name="connsiteX4" fmla="*/ 82 w 38324"/>
              <a:gd name="connsiteY4" fmla="*/ 58943 h 183539"/>
              <a:gd name="connsiteX5" fmla="*/ 32167 w 38324"/>
              <a:gd name="connsiteY5" fmla="*/ 122 h 18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24" h="183539">
                <a:moveTo>
                  <a:pt x="32167" y="122"/>
                </a:moveTo>
                <a:cubicBezTo>
                  <a:pt x="35732" y="2796"/>
                  <a:pt x="20581" y="44683"/>
                  <a:pt x="21472" y="74985"/>
                </a:cubicBezTo>
                <a:cubicBezTo>
                  <a:pt x="22363" y="105287"/>
                  <a:pt x="35732" y="172130"/>
                  <a:pt x="37514" y="181933"/>
                </a:cubicBezTo>
                <a:cubicBezTo>
                  <a:pt x="39296" y="191736"/>
                  <a:pt x="38406" y="154304"/>
                  <a:pt x="32167" y="133806"/>
                </a:cubicBezTo>
                <a:cubicBezTo>
                  <a:pt x="25928" y="113308"/>
                  <a:pt x="-1700" y="78550"/>
                  <a:pt x="82" y="58943"/>
                </a:cubicBezTo>
                <a:cubicBezTo>
                  <a:pt x="1864" y="39336"/>
                  <a:pt x="28602" y="-2552"/>
                  <a:pt x="32167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98F20553-08F9-9424-CCAC-FDFE30C0216C}"/>
              </a:ext>
            </a:extLst>
          </p:cNvPr>
          <p:cNvSpPr/>
          <p:nvPr/>
        </p:nvSpPr>
        <p:spPr>
          <a:xfrm>
            <a:off x="6295583" y="2874496"/>
            <a:ext cx="1576929" cy="3219145"/>
          </a:xfrm>
          <a:custGeom>
            <a:avLst/>
            <a:gdLst>
              <a:gd name="connsiteX0" fmla="*/ 410017 w 1576929"/>
              <a:gd name="connsiteY0" fmla="*/ 5338 h 3219145"/>
              <a:gd name="connsiteX1" fmla="*/ 1093189 w 1576929"/>
              <a:gd name="connsiteY1" fmla="*/ 1066883 h 3219145"/>
              <a:gd name="connsiteX2" fmla="*/ 1292886 w 1576929"/>
              <a:gd name="connsiteY2" fmla="*/ 2044345 h 3219145"/>
              <a:gd name="connsiteX3" fmla="*/ 1229824 w 1576929"/>
              <a:gd name="connsiteY3" fmla="*/ 1876180 h 3219145"/>
              <a:gd name="connsiteX4" fmla="*/ 1566155 w 1576929"/>
              <a:gd name="connsiteY4" fmla="*/ 3179463 h 3219145"/>
              <a:gd name="connsiteX5" fmla="*/ 1461051 w 1576929"/>
              <a:gd name="connsiteY5" fmla="*/ 2822111 h 3219145"/>
              <a:gd name="connsiteX6" fmla="*/ 1135231 w 1576929"/>
              <a:gd name="connsiteY6" fmla="*/ 2202001 h 3219145"/>
              <a:gd name="connsiteX7" fmla="*/ 988086 w 1576929"/>
              <a:gd name="connsiteY7" fmla="*/ 1792097 h 3219145"/>
              <a:gd name="connsiteX8" fmla="*/ 473079 w 1576929"/>
              <a:gd name="connsiteY8" fmla="*/ 583407 h 3219145"/>
              <a:gd name="connsiteX9" fmla="*/ 114 w 1576929"/>
              <a:gd name="connsiteY9" fmla="*/ 194525 h 3219145"/>
              <a:gd name="connsiteX10" fmla="*/ 515120 w 1576929"/>
              <a:gd name="connsiteY10" fmla="*/ 635959 h 3219145"/>
              <a:gd name="connsiteX11" fmla="*/ 410017 w 1576929"/>
              <a:gd name="connsiteY11" fmla="*/ 5338 h 321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6929" h="3219145">
                <a:moveTo>
                  <a:pt x="410017" y="5338"/>
                </a:moveTo>
                <a:cubicBezTo>
                  <a:pt x="506362" y="77159"/>
                  <a:pt x="946044" y="727049"/>
                  <a:pt x="1093189" y="1066883"/>
                </a:cubicBezTo>
                <a:cubicBezTo>
                  <a:pt x="1240334" y="1406717"/>
                  <a:pt x="1270114" y="1909462"/>
                  <a:pt x="1292886" y="2044345"/>
                </a:cubicBezTo>
                <a:cubicBezTo>
                  <a:pt x="1315659" y="2179228"/>
                  <a:pt x="1184279" y="1686994"/>
                  <a:pt x="1229824" y="1876180"/>
                </a:cubicBezTo>
                <a:cubicBezTo>
                  <a:pt x="1275369" y="2065366"/>
                  <a:pt x="1527617" y="3021808"/>
                  <a:pt x="1566155" y="3179463"/>
                </a:cubicBezTo>
                <a:cubicBezTo>
                  <a:pt x="1604693" y="3337118"/>
                  <a:pt x="1532872" y="2985021"/>
                  <a:pt x="1461051" y="2822111"/>
                </a:cubicBezTo>
                <a:cubicBezTo>
                  <a:pt x="1389230" y="2659201"/>
                  <a:pt x="1214058" y="2373670"/>
                  <a:pt x="1135231" y="2202001"/>
                </a:cubicBezTo>
                <a:cubicBezTo>
                  <a:pt x="1056404" y="2030332"/>
                  <a:pt x="1098445" y="2061863"/>
                  <a:pt x="988086" y="1792097"/>
                </a:cubicBezTo>
                <a:cubicBezTo>
                  <a:pt x="877727" y="1522331"/>
                  <a:pt x="637741" y="849669"/>
                  <a:pt x="473079" y="583407"/>
                </a:cubicBezTo>
                <a:cubicBezTo>
                  <a:pt x="308417" y="317145"/>
                  <a:pt x="-6893" y="185766"/>
                  <a:pt x="114" y="194525"/>
                </a:cubicBezTo>
                <a:cubicBezTo>
                  <a:pt x="7121" y="203284"/>
                  <a:pt x="446803" y="662235"/>
                  <a:pt x="515120" y="635959"/>
                </a:cubicBezTo>
                <a:cubicBezTo>
                  <a:pt x="583437" y="609683"/>
                  <a:pt x="313672" y="-66483"/>
                  <a:pt x="410017" y="53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81359F93-99FD-1C36-F714-62C2B974C44C}"/>
              </a:ext>
            </a:extLst>
          </p:cNvPr>
          <p:cNvSpPr/>
          <p:nvPr/>
        </p:nvSpPr>
        <p:spPr>
          <a:xfrm>
            <a:off x="4960841" y="4875099"/>
            <a:ext cx="378678" cy="149209"/>
          </a:xfrm>
          <a:custGeom>
            <a:avLst/>
            <a:gdLst>
              <a:gd name="connsiteX0" fmla="*/ 42 w 378678"/>
              <a:gd name="connsiteY0" fmla="*/ 148846 h 149209"/>
              <a:gd name="connsiteX1" fmla="*/ 273311 w 378678"/>
              <a:gd name="connsiteY1" fmla="*/ 43742 h 149209"/>
              <a:gd name="connsiteX2" fmla="*/ 378414 w 378678"/>
              <a:gd name="connsiteY2" fmla="*/ 54253 h 149209"/>
              <a:gd name="connsiteX3" fmla="*/ 294331 w 378678"/>
              <a:gd name="connsiteY3" fmla="*/ 1701 h 149209"/>
              <a:gd name="connsiteX4" fmla="*/ 42 w 378678"/>
              <a:gd name="connsiteY4" fmla="*/ 148846 h 14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8" h="149209">
                <a:moveTo>
                  <a:pt x="42" y="148846"/>
                </a:moveTo>
                <a:cubicBezTo>
                  <a:pt x="-3461" y="155853"/>
                  <a:pt x="210249" y="59508"/>
                  <a:pt x="273311" y="43742"/>
                </a:cubicBezTo>
                <a:cubicBezTo>
                  <a:pt x="336373" y="27976"/>
                  <a:pt x="374911" y="61260"/>
                  <a:pt x="378414" y="54253"/>
                </a:cubicBezTo>
                <a:cubicBezTo>
                  <a:pt x="381917" y="47246"/>
                  <a:pt x="350386" y="-10561"/>
                  <a:pt x="294331" y="1701"/>
                </a:cubicBezTo>
                <a:cubicBezTo>
                  <a:pt x="238276" y="13963"/>
                  <a:pt x="3545" y="141839"/>
                  <a:pt x="42" y="148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66E1499C-A96B-10F0-B56C-F26985E07D00}"/>
              </a:ext>
            </a:extLst>
          </p:cNvPr>
          <p:cNvSpPr/>
          <p:nvPr/>
        </p:nvSpPr>
        <p:spPr>
          <a:xfrm>
            <a:off x="4326631" y="5021867"/>
            <a:ext cx="1331647" cy="599581"/>
          </a:xfrm>
          <a:custGeom>
            <a:avLst/>
            <a:gdLst>
              <a:gd name="connsiteX0" fmla="*/ 1096707 w 1331647"/>
              <a:gd name="connsiteY0" fmla="*/ 2078 h 599581"/>
              <a:gd name="connsiteX1" fmla="*/ 770886 w 1331647"/>
              <a:gd name="connsiteY1" fmla="*/ 159733 h 599581"/>
              <a:gd name="connsiteX2" fmla="*/ 539659 w 1331647"/>
              <a:gd name="connsiteY2" fmla="*/ 264836 h 599581"/>
              <a:gd name="connsiteX3" fmla="*/ 676293 w 1331647"/>
              <a:gd name="connsiteY3" fmla="*/ 380450 h 599581"/>
              <a:gd name="connsiteX4" fmla="*/ 550169 w 1331647"/>
              <a:gd name="connsiteY4" fmla="*/ 433002 h 599581"/>
              <a:gd name="connsiteX5" fmla="*/ 1107217 w 1331647"/>
              <a:gd name="connsiteY5" fmla="*/ 464533 h 599581"/>
              <a:gd name="connsiteX6" fmla="*/ 1327935 w 1331647"/>
              <a:gd name="connsiteY6" fmla="*/ 401471 h 599581"/>
              <a:gd name="connsiteX7" fmla="*/ 949562 w 1331647"/>
              <a:gd name="connsiteY7" fmla="*/ 580147 h 599581"/>
              <a:gd name="connsiteX8" fmla="*/ 592210 w 1331647"/>
              <a:gd name="connsiteY8" fmla="*/ 548616 h 599581"/>
              <a:gd name="connsiteX9" fmla="*/ 3631 w 1331647"/>
              <a:gd name="connsiteY9" fmla="*/ 170243 h 599581"/>
              <a:gd name="connsiteX10" fmla="*/ 350472 w 1331647"/>
              <a:gd name="connsiteY10" fmla="*/ 306878 h 599581"/>
              <a:gd name="connsiteX11" fmla="*/ 487107 w 1331647"/>
              <a:gd name="connsiteY11" fmla="*/ 86161 h 599581"/>
              <a:gd name="connsiteX12" fmla="*/ 1096707 w 1331647"/>
              <a:gd name="connsiteY12" fmla="*/ 2078 h 59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1647" h="599581">
                <a:moveTo>
                  <a:pt x="1096707" y="2078"/>
                </a:moveTo>
                <a:cubicBezTo>
                  <a:pt x="1144003" y="14340"/>
                  <a:pt x="863727" y="115940"/>
                  <a:pt x="770886" y="159733"/>
                </a:cubicBezTo>
                <a:cubicBezTo>
                  <a:pt x="678045" y="203526"/>
                  <a:pt x="555424" y="228050"/>
                  <a:pt x="539659" y="264836"/>
                </a:cubicBezTo>
                <a:cubicBezTo>
                  <a:pt x="523894" y="301622"/>
                  <a:pt x="674541" y="352422"/>
                  <a:pt x="676293" y="380450"/>
                </a:cubicBezTo>
                <a:cubicBezTo>
                  <a:pt x="678045" y="408478"/>
                  <a:pt x="478348" y="418988"/>
                  <a:pt x="550169" y="433002"/>
                </a:cubicBezTo>
                <a:cubicBezTo>
                  <a:pt x="621990" y="447016"/>
                  <a:pt x="977589" y="469788"/>
                  <a:pt x="1107217" y="464533"/>
                </a:cubicBezTo>
                <a:cubicBezTo>
                  <a:pt x="1236845" y="459278"/>
                  <a:pt x="1354211" y="382202"/>
                  <a:pt x="1327935" y="401471"/>
                </a:cubicBezTo>
                <a:cubicBezTo>
                  <a:pt x="1301659" y="420740"/>
                  <a:pt x="1072183" y="555623"/>
                  <a:pt x="949562" y="580147"/>
                </a:cubicBezTo>
                <a:cubicBezTo>
                  <a:pt x="826941" y="604671"/>
                  <a:pt x="749865" y="616933"/>
                  <a:pt x="592210" y="548616"/>
                </a:cubicBezTo>
                <a:cubicBezTo>
                  <a:pt x="434555" y="480299"/>
                  <a:pt x="43921" y="210533"/>
                  <a:pt x="3631" y="170243"/>
                </a:cubicBezTo>
                <a:cubicBezTo>
                  <a:pt x="-36659" y="129953"/>
                  <a:pt x="269893" y="320892"/>
                  <a:pt x="350472" y="306878"/>
                </a:cubicBezTo>
                <a:cubicBezTo>
                  <a:pt x="431051" y="292864"/>
                  <a:pt x="357479" y="138713"/>
                  <a:pt x="487107" y="86161"/>
                </a:cubicBezTo>
                <a:cubicBezTo>
                  <a:pt x="616735" y="33609"/>
                  <a:pt x="1049411" y="-10184"/>
                  <a:pt x="1096707" y="2078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63807CA-E50F-B2EF-C9BC-9ACBCB17910F}"/>
              </a:ext>
            </a:extLst>
          </p:cNvPr>
          <p:cNvSpPr/>
          <p:nvPr/>
        </p:nvSpPr>
        <p:spPr>
          <a:xfrm>
            <a:off x="4559713" y="4781304"/>
            <a:ext cx="1257778" cy="495085"/>
          </a:xfrm>
          <a:custGeom>
            <a:avLst/>
            <a:gdLst>
              <a:gd name="connsiteX0" fmla="*/ 1777 w 1257778"/>
              <a:gd name="connsiteY0" fmla="*/ 494889 h 495085"/>
              <a:gd name="connsiteX1" fmla="*/ 401170 w 1257778"/>
              <a:gd name="connsiteY1" fmla="*/ 358255 h 495085"/>
              <a:gd name="connsiteX2" fmla="*/ 790053 w 1257778"/>
              <a:gd name="connsiteY2" fmla="*/ 253151 h 495085"/>
              <a:gd name="connsiteX3" fmla="*/ 1252508 w 1257778"/>
              <a:gd name="connsiteY3" fmla="*/ 347744 h 495085"/>
              <a:gd name="connsiteX4" fmla="*/ 1052811 w 1257778"/>
              <a:gd name="connsiteY4" fmla="*/ 232130 h 495085"/>
              <a:gd name="connsiteX5" fmla="*/ 663928 w 1257778"/>
              <a:gd name="connsiteY5" fmla="*/ 903 h 495085"/>
              <a:gd name="connsiteX6" fmla="*/ 726990 w 1257778"/>
              <a:gd name="connsiteY6" fmla="*/ 158558 h 495085"/>
              <a:gd name="connsiteX7" fmla="*/ 275046 w 1257778"/>
              <a:gd name="connsiteY7" fmla="*/ 326724 h 495085"/>
              <a:gd name="connsiteX8" fmla="*/ 1777 w 1257778"/>
              <a:gd name="connsiteY8" fmla="*/ 494889 h 49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7778" h="495085">
                <a:moveTo>
                  <a:pt x="1777" y="494889"/>
                </a:moveTo>
                <a:cubicBezTo>
                  <a:pt x="22798" y="500144"/>
                  <a:pt x="269791" y="398545"/>
                  <a:pt x="401170" y="358255"/>
                </a:cubicBezTo>
                <a:cubicBezTo>
                  <a:pt x="532549" y="317965"/>
                  <a:pt x="648163" y="254903"/>
                  <a:pt x="790053" y="253151"/>
                </a:cubicBezTo>
                <a:cubicBezTo>
                  <a:pt x="931943" y="251399"/>
                  <a:pt x="1208715" y="351247"/>
                  <a:pt x="1252508" y="347744"/>
                </a:cubicBezTo>
                <a:cubicBezTo>
                  <a:pt x="1296301" y="344240"/>
                  <a:pt x="1052811" y="232130"/>
                  <a:pt x="1052811" y="232130"/>
                </a:cubicBezTo>
                <a:cubicBezTo>
                  <a:pt x="954714" y="174323"/>
                  <a:pt x="718232" y="13165"/>
                  <a:pt x="663928" y="903"/>
                </a:cubicBezTo>
                <a:cubicBezTo>
                  <a:pt x="609625" y="-11359"/>
                  <a:pt x="791804" y="104255"/>
                  <a:pt x="726990" y="158558"/>
                </a:cubicBezTo>
                <a:cubicBezTo>
                  <a:pt x="662176" y="212861"/>
                  <a:pt x="399418" y="275924"/>
                  <a:pt x="275046" y="326724"/>
                </a:cubicBezTo>
                <a:cubicBezTo>
                  <a:pt x="150674" y="377524"/>
                  <a:pt x="-19244" y="489634"/>
                  <a:pt x="1777" y="494889"/>
                </a:cubicBezTo>
                <a:close/>
              </a:path>
            </a:pathLst>
          </a:cu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EB6D1759-FCA3-BB88-ED36-DC32F4948BB6}"/>
              </a:ext>
            </a:extLst>
          </p:cNvPr>
          <p:cNvSpPr/>
          <p:nvPr/>
        </p:nvSpPr>
        <p:spPr>
          <a:xfrm>
            <a:off x="6452647" y="4581092"/>
            <a:ext cx="557871" cy="842251"/>
          </a:xfrm>
          <a:custGeom>
            <a:avLst/>
            <a:gdLst>
              <a:gd name="connsiteX0" fmla="*/ 557753 w 557871"/>
              <a:gd name="connsiteY0" fmla="*/ 32949 h 842251"/>
              <a:gd name="connsiteX1" fmla="*/ 189891 w 557871"/>
              <a:gd name="connsiteY1" fmla="*/ 421832 h 842251"/>
              <a:gd name="connsiteX2" fmla="*/ 147850 w 557871"/>
              <a:gd name="connsiteY2" fmla="*/ 810715 h 842251"/>
              <a:gd name="connsiteX3" fmla="*/ 137339 w 557871"/>
              <a:gd name="connsiteY3" fmla="*/ 453363 h 842251"/>
              <a:gd name="connsiteX4" fmla="*/ 705 w 557871"/>
              <a:gd name="connsiteY4" fmla="*/ 842246 h 842251"/>
              <a:gd name="connsiteX5" fmla="*/ 84787 w 557871"/>
              <a:gd name="connsiteY5" fmla="*/ 442853 h 842251"/>
              <a:gd name="connsiteX6" fmla="*/ 105808 w 557871"/>
              <a:gd name="connsiteY6" fmla="*/ 1418 h 842251"/>
              <a:gd name="connsiteX7" fmla="*/ 105808 w 557871"/>
              <a:gd name="connsiteY7" fmla="*/ 295708 h 842251"/>
              <a:gd name="connsiteX8" fmla="*/ 147850 w 557871"/>
              <a:gd name="connsiteY8" fmla="*/ 106522 h 842251"/>
              <a:gd name="connsiteX9" fmla="*/ 557753 w 557871"/>
              <a:gd name="connsiteY9" fmla="*/ 32949 h 84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71" h="842251">
                <a:moveTo>
                  <a:pt x="557753" y="32949"/>
                </a:moveTo>
                <a:cubicBezTo>
                  <a:pt x="564760" y="85501"/>
                  <a:pt x="258208" y="292204"/>
                  <a:pt x="189891" y="421832"/>
                </a:cubicBezTo>
                <a:cubicBezTo>
                  <a:pt x="121574" y="551460"/>
                  <a:pt x="156609" y="805460"/>
                  <a:pt x="147850" y="810715"/>
                </a:cubicBezTo>
                <a:cubicBezTo>
                  <a:pt x="139091" y="815970"/>
                  <a:pt x="161863" y="448108"/>
                  <a:pt x="137339" y="453363"/>
                </a:cubicBezTo>
                <a:cubicBezTo>
                  <a:pt x="112815" y="458618"/>
                  <a:pt x="9464" y="843998"/>
                  <a:pt x="705" y="842246"/>
                </a:cubicBezTo>
                <a:cubicBezTo>
                  <a:pt x="-8054" y="840494"/>
                  <a:pt x="67270" y="582991"/>
                  <a:pt x="84787" y="442853"/>
                </a:cubicBezTo>
                <a:cubicBezTo>
                  <a:pt x="102304" y="302715"/>
                  <a:pt x="102304" y="25942"/>
                  <a:pt x="105808" y="1418"/>
                </a:cubicBezTo>
                <a:cubicBezTo>
                  <a:pt x="109311" y="-23106"/>
                  <a:pt x="98801" y="278191"/>
                  <a:pt x="105808" y="295708"/>
                </a:cubicBezTo>
                <a:cubicBezTo>
                  <a:pt x="112815" y="313225"/>
                  <a:pt x="74277" y="153819"/>
                  <a:pt x="147850" y="106522"/>
                </a:cubicBezTo>
                <a:cubicBezTo>
                  <a:pt x="221423" y="59225"/>
                  <a:pt x="550746" y="-19603"/>
                  <a:pt x="557753" y="3294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5681A11-558F-2197-C1B1-DF05155810CA}"/>
              </a:ext>
            </a:extLst>
          </p:cNvPr>
          <p:cNvSpPr/>
          <p:nvPr/>
        </p:nvSpPr>
        <p:spPr>
          <a:xfrm>
            <a:off x="6576110" y="5588487"/>
            <a:ext cx="1005193" cy="1380184"/>
          </a:xfrm>
          <a:custGeom>
            <a:avLst/>
            <a:gdLst>
              <a:gd name="connsiteX0" fmla="*/ 55918 w 1005193"/>
              <a:gd name="connsiteY0" fmla="*/ 3016 h 1380184"/>
              <a:gd name="connsiteX1" fmla="*/ 507862 w 1005193"/>
              <a:gd name="connsiteY1" fmla="*/ 717720 h 1380184"/>
              <a:gd name="connsiteX2" fmla="*/ 392249 w 1005193"/>
              <a:gd name="connsiteY2" fmla="*/ 602106 h 1380184"/>
              <a:gd name="connsiteX3" fmla="*/ 655007 w 1005193"/>
              <a:gd name="connsiteY3" fmla="*/ 812313 h 1380184"/>
              <a:gd name="connsiteX4" fmla="*/ 1001849 w 1005193"/>
              <a:gd name="connsiteY4" fmla="*/ 864865 h 1380184"/>
              <a:gd name="connsiteX5" fmla="*/ 823173 w 1005193"/>
              <a:gd name="connsiteY5" fmla="*/ 917416 h 1380184"/>
              <a:gd name="connsiteX6" fmla="*/ 697049 w 1005193"/>
              <a:gd name="connsiteY6" fmla="*/ 1379872 h 1380184"/>
              <a:gd name="connsiteX7" fmla="*/ 581435 w 1005193"/>
              <a:gd name="connsiteY7" fmla="*/ 980479 h 1380184"/>
              <a:gd name="connsiteX8" fmla="*/ 87449 w 1005193"/>
              <a:gd name="connsiteY8" fmla="*/ 465472 h 1380184"/>
              <a:gd name="connsiteX9" fmla="*/ 3366 w 1005193"/>
              <a:gd name="connsiteY9" fmla="*/ 265775 h 1380184"/>
              <a:gd name="connsiteX10" fmla="*/ 129490 w 1005193"/>
              <a:gd name="connsiteY10" fmla="*/ 454961 h 1380184"/>
              <a:gd name="connsiteX11" fmla="*/ 55918 w 1005193"/>
              <a:gd name="connsiteY11" fmla="*/ 3016 h 138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5193" h="1380184">
                <a:moveTo>
                  <a:pt x="55918" y="3016"/>
                </a:moveTo>
                <a:cubicBezTo>
                  <a:pt x="118980" y="46809"/>
                  <a:pt x="451807" y="617872"/>
                  <a:pt x="507862" y="717720"/>
                </a:cubicBezTo>
                <a:cubicBezTo>
                  <a:pt x="563917" y="817568"/>
                  <a:pt x="367725" y="586341"/>
                  <a:pt x="392249" y="602106"/>
                </a:cubicBezTo>
                <a:cubicBezTo>
                  <a:pt x="416773" y="617871"/>
                  <a:pt x="553407" y="768520"/>
                  <a:pt x="655007" y="812313"/>
                </a:cubicBezTo>
                <a:cubicBezTo>
                  <a:pt x="756607" y="856106"/>
                  <a:pt x="973821" y="847348"/>
                  <a:pt x="1001849" y="864865"/>
                </a:cubicBezTo>
                <a:cubicBezTo>
                  <a:pt x="1029877" y="882382"/>
                  <a:pt x="873973" y="831582"/>
                  <a:pt x="823173" y="917416"/>
                </a:cubicBezTo>
                <a:cubicBezTo>
                  <a:pt x="772373" y="1003250"/>
                  <a:pt x="737339" y="1369362"/>
                  <a:pt x="697049" y="1379872"/>
                </a:cubicBezTo>
                <a:cubicBezTo>
                  <a:pt x="656759" y="1390383"/>
                  <a:pt x="683035" y="1132879"/>
                  <a:pt x="581435" y="980479"/>
                </a:cubicBezTo>
                <a:cubicBezTo>
                  <a:pt x="479835" y="828079"/>
                  <a:pt x="183794" y="584589"/>
                  <a:pt x="87449" y="465472"/>
                </a:cubicBezTo>
                <a:cubicBezTo>
                  <a:pt x="-8896" y="346355"/>
                  <a:pt x="-3641" y="267527"/>
                  <a:pt x="3366" y="265775"/>
                </a:cubicBezTo>
                <a:cubicBezTo>
                  <a:pt x="10373" y="264023"/>
                  <a:pt x="122483" y="504009"/>
                  <a:pt x="129490" y="454961"/>
                </a:cubicBezTo>
                <a:cubicBezTo>
                  <a:pt x="136497" y="405913"/>
                  <a:pt x="-7144" y="-40777"/>
                  <a:pt x="55918" y="301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4A88A31F-CA15-DDFE-8DB1-4BA5C9F70B6C}"/>
              </a:ext>
            </a:extLst>
          </p:cNvPr>
          <p:cNvSpPr/>
          <p:nvPr/>
        </p:nvSpPr>
        <p:spPr>
          <a:xfrm>
            <a:off x="4399624" y="3489434"/>
            <a:ext cx="729641" cy="957746"/>
          </a:xfrm>
          <a:custGeom>
            <a:avLst/>
            <a:gdLst>
              <a:gd name="connsiteX0" fmla="*/ 729424 w 729641"/>
              <a:gd name="connsiteY0" fmla="*/ 0 h 957746"/>
              <a:gd name="connsiteX1" fmla="*/ 245948 w 729641"/>
              <a:gd name="connsiteY1" fmla="*/ 557049 h 957746"/>
              <a:gd name="connsiteX2" fmla="*/ 4210 w 729641"/>
              <a:gd name="connsiteY2" fmla="*/ 945932 h 957746"/>
              <a:gd name="connsiteX3" fmla="*/ 98804 w 729641"/>
              <a:gd name="connsiteY3" fmla="*/ 830318 h 957746"/>
              <a:gd name="connsiteX4" fmla="*/ 182886 w 729641"/>
              <a:gd name="connsiteY4" fmla="*/ 557049 h 957746"/>
              <a:gd name="connsiteX5" fmla="*/ 729424 w 729641"/>
              <a:gd name="connsiteY5" fmla="*/ 0 h 95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641" h="957746">
                <a:moveTo>
                  <a:pt x="729424" y="0"/>
                </a:moveTo>
                <a:cubicBezTo>
                  <a:pt x="739934" y="0"/>
                  <a:pt x="366817" y="399394"/>
                  <a:pt x="245948" y="557049"/>
                </a:cubicBezTo>
                <a:cubicBezTo>
                  <a:pt x="125079" y="714704"/>
                  <a:pt x="28734" y="900387"/>
                  <a:pt x="4210" y="945932"/>
                </a:cubicBezTo>
                <a:cubicBezTo>
                  <a:pt x="-20314" y="991477"/>
                  <a:pt x="69025" y="895132"/>
                  <a:pt x="98804" y="830318"/>
                </a:cubicBezTo>
                <a:cubicBezTo>
                  <a:pt x="128583" y="765504"/>
                  <a:pt x="74279" y="693683"/>
                  <a:pt x="182886" y="557049"/>
                </a:cubicBezTo>
                <a:cubicBezTo>
                  <a:pt x="291493" y="420415"/>
                  <a:pt x="718914" y="0"/>
                  <a:pt x="729424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3EC91184-5F26-CFA0-D0A1-D70C717F93A0}"/>
              </a:ext>
            </a:extLst>
          </p:cNvPr>
          <p:cNvSpPr/>
          <p:nvPr/>
        </p:nvSpPr>
        <p:spPr>
          <a:xfrm>
            <a:off x="4613361" y="5064616"/>
            <a:ext cx="401000" cy="170667"/>
          </a:xfrm>
          <a:custGeom>
            <a:avLst/>
            <a:gdLst>
              <a:gd name="connsiteX0" fmla="*/ 680 w 401000"/>
              <a:gd name="connsiteY0" fmla="*/ 169536 h 170667"/>
              <a:gd name="connsiteX1" fmla="*/ 389563 w 401000"/>
              <a:gd name="connsiteY1" fmla="*/ 1370 h 170667"/>
              <a:gd name="connsiteX2" fmla="*/ 305480 w 401000"/>
              <a:gd name="connsiteY2" fmla="*/ 85453 h 170667"/>
              <a:gd name="connsiteX3" fmla="*/ 294970 w 401000"/>
              <a:gd name="connsiteY3" fmla="*/ 74943 h 170667"/>
              <a:gd name="connsiteX4" fmla="*/ 680 w 401000"/>
              <a:gd name="connsiteY4" fmla="*/ 169536 h 17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000" h="170667">
                <a:moveTo>
                  <a:pt x="680" y="169536"/>
                </a:moveTo>
                <a:cubicBezTo>
                  <a:pt x="16445" y="157274"/>
                  <a:pt x="338763" y="15384"/>
                  <a:pt x="389563" y="1370"/>
                </a:cubicBezTo>
                <a:cubicBezTo>
                  <a:pt x="440363" y="-12644"/>
                  <a:pt x="305480" y="85453"/>
                  <a:pt x="305480" y="85453"/>
                </a:cubicBezTo>
                <a:cubicBezTo>
                  <a:pt x="289715" y="97715"/>
                  <a:pt x="342267" y="59177"/>
                  <a:pt x="294970" y="74943"/>
                </a:cubicBezTo>
                <a:cubicBezTo>
                  <a:pt x="247674" y="90708"/>
                  <a:pt x="-15085" y="181798"/>
                  <a:pt x="680" y="169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E44D7D1-E2DE-9712-8B51-A2AF772B0FC7}"/>
              </a:ext>
            </a:extLst>
          </p:cNvPr>
          <p:cNvSpPr/>
          <p:nvPr/>
        </p:nvSpPr>
        <p:spPr>
          <a:xfrm>
            <a:off x="4294773" y="4882422"/>
            <a:ext cx="1623473" cy="491233"/>
          </a:xfrm>
          <a:custGeom>
            <a:avLst/>
            <a:gdLst>
              <a:gd name="connsiteX0" fmla="*/ 1182 w 1623473"/>
              <a:gd name="connsiteY0" fmla="*/ 304929 h 491233"/>
              <a:gd name="connsiteX1" fmla="*/ 455506 w 1623473"/>
              <a:gd name="connsiteY1" fmla="*/ 161155 h 491233"/>
              <a:gd name="connsiteX2" fmla="*/ 743053 w 1623473"/>
              <a:gd name="connsiteY2" fmla="*/ 129 h 491233"/>
              <a:gd name="connsiteX3" fmla="*/ 616533 w 1623473"/>
              <a:gd name="connsiteY3" fmla="*/ 132401 h 491233"/>
              <a:gd name="connsiteX4" fmla="*/ 1145619 w 1623473"/>
              <a:gd name="connsiteY4" fmla="*/ 46136 h 491233"/>
              <a:gd name="connsiteX5" fmla="*/ 1611446 w 1623473"/>
              <a:gd name="connsiteY5" fmla="*/ 339435 h 491233"/>
              <a:gd name="connsiteX6" fmla="*/ 1490676 w 1623473"/>
              <a:gd name="connsiteY6" fmla="*/ 270423 h 491233"/>
              <a:gd name="connsiteX7" fmla="*/ 1542435 w 1623473"/>
              <a:gd name="connsiteY7" fmla="*/ 448703 h 491233"/>
              <a:gd name="connsiteX8" fmla="*/ 1116865 w 1623473"/>
              <a:gd name="connsiteY8" fmla="*/ 138152 h 491233"/>
              <a:gd name="connsiteX9" fmla="*/ 351989 w 1623473"/>
              <a:gd name="connsiteY9" fmla="*/ 477457 h 491233"/>
              <a:gd name="connsiteX10" fmla="*/ 369242 w 1623473"/>
              <a:gd name="connsiteY10" fmla="*/ 408446 h 491233"/>
              <a:gd name="connsiteX11" fmla="*/ 564774 w 1623473"/>
              <a:gd name="connsiteY11" fmla="*/ 253170 h 491233"/>
              <a:gd name="connsiteX12" fmla="*/ 87446 w 1623473"/>
              <a:gd name="connsiteY12" fmla="*/ 362438 h 491233"/>
              <a:gd name="connsiteX13" fmla="*/ 317484 w 1623473"/>
              <a:gd name="connsiteY13" fmla="*/ 207163 h 491233"/>
              <a:gd name="connsiteX14" fmla="*/ 1182 w 1623473"/>
              <a:gd name="connsiteY14" fmla="*/ 304929 h 4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3473" h="491233">
                <a:moveTo>
                  <a:pt x="1182" y="304929"/>
                </a:moveTo>
                <a:cubicBezTo>
                  <a:pt x="24186" y="297261"/>
                  <a:pt x="331861" y="211955"/>
                  <a:pt x="455506" y="161155"/>
                </a:cubicBezTo>
                <a:cubicBezTo>
                  <a:pt x="579151" y="110355"/>
                  <a:pt x="716215" y="4921"/>
                  <a:pt x="743053" y="129"/>
                </a:cubicBezTo>
                <a:cubicBezTo>
                  <a:pt x="769891" y="-4663"/>
                  <a:pt x="549439" y="124733"/>
                  <a:pt x="616533" y="132401"/>
                </a:cubicBezTo>
                <a:cubicBezTo>
                  <a:pt x="683627" y="140069"/>
                  <a:pt x="979800" y="11630"/>
                  <a:pt x="1145619" y="46136"/>
                </a:cubicBezTo>
                <a:cubicBezTo>
                  <a:pt x="1311438" y="80642"/>
                  <a:pt x="1553937" y="302054"/>
                  <a:pt x="1611446" y="339435"/>
                </a:cubicBezTo>
                <a:cubicBezTo>
                  <a:pt x="1668955" y="376816"/>
                  <a:pt x="1502178" y="252212"/>
                  <a:pt x="1490676" y="270423"/>
                </a:cubicBezTo>
                <a:cubicBezTo>
                  <a:pt x="1479174" y="288634"/>
                  <a:pt x="1604737" y="470748"/>
                  <a:pt x="1542435" y="448703"/>
                </a:cubicBezTo>
                <a:cubicBezTo>
                  <a:pt x="1480133" y="426658"/>
                  <a:pt x="1315273" y="133360"/>
                  <a:pt x="1116865" y="138152"/>
                </a:cubicBezTo>
                <a:cubicBezTo>
                  <a:pt x="918457" y="142944"/>
                  <a:pt x="476593" y="432408"/>
                  <a:pt x="351989" y="477457"/>
                </a:cubicBezTo>
                <a:cubicBezTo>
                  <a:pt x="227385" y="522506"/>
                  <a:pt x="333778" y="445827"/>
                  <a:pt x="369242" y="408446"/>
                </a:cubicBezTo>
                <a:cubicBezTo>
                  <a:pt x="404706" y="371065"/>
                  <a:pt x="611740" y="260838"/>
                  <a:pt x="564774" y="253170"/>
                </a:cubicBezTo>
                <a:cubicBezTo>
                  <a:pt x="517808" y="245502"/>
                  <a:pt x="128661" y="370106"/>
                  <a:pt x="87446" y="362438"/>
                </a:cubicBezTo>
                <a:cubicBezTo>
                  <a:pt x="46231" y="354770"/>
                  <a:pt x="336654" y="217706"/>
                  <a:pt x="317484" y="207163"/>
                </a:cubicBezTo>
                <a:cubicBezTo>
                  <a:pt x="298314" y="196620"/>
                  <a:pt x="-21822" y="312597"/>
                  <a:pt x="1182" y="30492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687BCC4A-AF32-8E97-D57C-92C38A5FCEDF}"/>
              </a:ext>
            </a:extLst>
          </p:cNvPr>
          <p:cNvSpPr/>
          <p:nvPr/>
        </p:nvSpPr>
        <p:spPr>
          <a:xfrm>
            <a:off x="5550223" y="8028864"/>
            <a:ext cx="1042732" cy="292938"/>
          </a:xfrm>
          <a:custGeom>
            <a:avLst/>
            <a:gdLst>
              <a:gd name="connsiteX0" fmla="*/ 3084 w 1042732"/>
              <a:gd name="connsiteY0" fmla="*/ 14 h 292938"/>
              <a:gd name="connsiteX1" fmla="*/ 627553 w 1042732"/>
              <a:gd name="connsiteY1" fmla="*/ 234190 h 292938"/>
              <a:gd name="connsiteX2" fmla="*/ 1040148 w 1042732"/>
              <a:gd name="connsiteY2" fmla="*/ 289946 h 292938"/>
              <a:gd name="connsiteX3" fmla="*/ 783670 w 1042732"/>
              <a:gd name="connsiteY3" fmla="*/ 278795 h 292938"/>
              <a:gd name="connsiteX4" fmla="*/ 404528 w 1042732"/>
              <a:gd name="connsiteY4" fmla="*/ 223038 h 292938"/>
              <a:gd name="connsiteX5" fmla="*/ 3084 w 1042732"/>
              <a:gd name="connsiteY5" fmla="*/ 14 h 29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732" h="292938">
                <a:moveTo>
                  <a:pt x="3084" y="14"/>
                </a:moveTo>
                <a:cubicBezTo>
                  <a:pt x="40255" y="1873"/>
                  <a:pt x="454709" y="185868"/>
                  <a:pt x="627553" y="234190"/>
                </a:cubicBezTo>
                <a:cubicBezTo>
                  <a:pt x="800397" y="282512"/>
                  <a:pt x="1014129" y="282512"/>
                  <a:pt x="1040148" y="289946"/>
                </a:cubicBezTo>
                <a:cubicBezTo>
                  <a:pt x="1066168" y="297380"/>
                  <a:pt x="889607" y="289946"/>
                  <a:pt x="783670" y="278795"/>
                </a:cubicBezTo>
                <a:cubicBezTo>
                  <a:pt x="677733" y="267644"/>
                  <a:pt x="534626" y="271360"/>
                  <a:pt x="404528" y="223038"/>
                </a:cubicBezTo>
                <a:cubicBezTo>
                  <a:pt x="274430" y="174716"/>
                  <a:pt x="-34087" y="-1845"/>
                  <a:pt x="3084" y="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8FF5DB2-4B5B-F8CC-4D8A-14AF01BBC958}"/>
              </a:ext>
            </a:extLst>
          </p:cNvPr>
          <p:cNvSpPr/>
          <p:nvPr/>
        </p:nvSpPr>
        <p:spPr>
          <a:xfrm>
            <a:off x="4192682" y="5229862"/>
            <a:ext cx="78412" cy="479636"/>
          </a:xfrm>
          <a:custGeom>
            <a:avLst/>
            <a:gdLst>
              <a:gd name="connsiteX0" fmla="*/ 78235 w 78412"/>
              <a:gd name="connsiteY0" fmla="*/ 60 h 479636"/>
              <a:gd name="connsiteX1" fmla="*/ 22479 w 78412"/>
              <a:gd name="connsiteY1" fmla="*/ 267689 h 479636"/>
              <a:gd name="connsiteX2" fmla="*/ 55933 w 78412"/>
              <a:gd name="connsiteY2" fmla="*/ 479562 h 479636"/>
              <a:gd name="connsiteX3" fmla="*/ 177 w 78412"/>
              <a:gd name="connsiteY3" fmla="*/ 245387 h 479636"/>
              <a:gd name="connsiteX4" fmla="*/ 78235 w 78412"/>
              <a:gd name="connsiteY4" fmla="*/ 60 h 47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12" h="479636">
                <a:moveTo>
                  <a:pt x="78235" y="60"/>
                </a:moveTo>
                <a:cubicBezTo>
                  <a:pt x="81952" y="3777"/>
                  <a:pt x="26196" y="187772"/>
                  <a:pt x="22479" y="267689"/>
                </a:cubicBezTo>
                <a:cubicBezTo>
                  <a:pt x="18762" y="347606"/>
                  <a:pt x="59650" y="483279"/>
                  <a:pt x="55933" y="479562"/>
                </a:cubicBezTo>
                <a:cubicBezTo>
                  <a:pt x="52216" y="475845"/>
                  <a:pt x="-3540" y="325304"/>
                  <a:pt x="177" y="245387"/>
                </a:cubicBezTo>
                <a:cubicBezTo>
                  <a:pt x="3894" y="165470"/>
                  <a:pt x="74518" y="-3657"/>
                  <a:pt x="78235" y="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83C6387C-2FB0-52A4-2A9C-802750DEFD77}"/>
              </a:ext>
            </a:extLst>
          </p:cNvPr>
          <p:cNvSpPr/>
          <p:nvPr/>
        </p:nvSpPr>
        <p:spPr>
          <a:xfrm>
            <a:off x="4192423" y="4582882"/>
            <a:ext cx="167949" cy="494252"/>
          </a:xfrm>
          <a:custGeom>
            <a:avLst/>
            <a:gdLst>
              <a:gd name="connsiteX0" fmla="*/ 78494 w 167949"/>
              <a:gd name="connsiteY0" fmla="*/ 269 h 494252"/>
              <a:gd name="connsiteX1" fmla="*/ 167704 w 167949"/>
              <a:gd name="connsiteY1" fmla="*/ 223294 h 494252"/>
              <a:gd name="connsiteX2" fmla="*/ 45040 w 167949"/>
              <a:gd name="connsiteY2" fmla="*/ 424016 h 494252"/>
              <a:gd name="connsiteX3" fmla="*/ 436 w 167949"/>
              <a:gd name="connsiteY3" fmla="*/ 490923 h 494252"/>
              <a:gd name="connsiteX4" fmla="*/ 67343 w 167949"/>
              <a:gd name="connsiteY4" fmla="*/ 334806 h 494252"/>
              <a:gd name="connsiteX5" fmla="*/ 78494 w 167949"/>
              <a:gd name="connsiteY5" fmla="*/ 267898 h 494252"/>
              <a:gd name="connsiteX6" fmla="*/ 145401 w 167949"/>
              <a:gd name="connsiteY6" fmla="*/ 178689 h 494252"/>
              <a:gd name="connsiteX7" fmla="*/ 78494 w 167949"/>
              <a:gd name="connsiteY7" fmla="*/ 269 h 4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949" h="494252">
                <a:moveTo>
                  <a:pt x="78494" y="269"/>
                </a:moveTo>
                <a:cubicBezTo>
                  <a:pt x="82211" y="7703"/>
                  <a:pt x="173280" y="152670"/>
                  <a:pt x="167704" y="223294"/>
                </a:cubicBezTo>
                <a:cubicBezTo>
                  <a:pt x="162128" y="293919"/>
                  <a:pt x="72918" y="379411"/>
                  <a:pt x="45040" y="424016"/>
                </a:cubicBezTo>
                <a:cubicBezTo>
                  <a:pt x="17162" y="468621"/>
                  <a:pt x="-3281" y="505791"/>
                  <a:pt x="436" y="490923"/>
                </a:cubicBezTo>
                <a:cubicBezTo>
                  <a:pt x="4153" y="476055"/>
                  <a:pt x="67343" y="334806"/>
                  <a:pt x="67343" y="334806"/>
                </a:cubicBezTo>
                <a:cubicBezTo>
                  <a:pt x="80353" y="297635"/>
                  <a:pt x="65484" y="293918"/>
                  <a:pt x="78494" y="267898"/>
                </a:cubicBezTo>
                <a:cubicBezTo>
                  <a:pt x="91504" y="241879"/>
                  <a:pt x="141684" y="215860"/>
                  <a:pt x="145401" y="178689"/>
                </a:cubicBezTo>
                <a:cubicBezTo>
                  <a:pt x="149118" y="141518"/>
                  <a:pt x="74777" y="-7165"/>
                  <a:pt x="78494" y="26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E09471D-4DB3-AFF4-7DE9-974E0CF0E0E1}"/>
              </a:ext>
            </a:extLst>
          </p:cNvPr>
          <p:cNvSpPr/>
          <p:nvPr/>
        </p:nvSpPr>
        <p:spPr>
          <a:xfrm>
            <a:off x="5584486" y="3934889"/>
            <a:ext cx="91485" cy="237000"/>
          </a:xfrm>
          <a:custGeom>
            <a:avLst/>
            <a:gdLst>
              <a:gd name="connsiteX0" fmla="*/ 91485 w 91485"/>
              <a:gd name="connsiteY0" fmla="*/ 1491 h 237000"/>
              <a:gd name="connsiteX1" fmla="*/ 2275 w 91485"/>
              <a:gd name="connsiteY1" fmla="*/ 146457 h 237000"/>
              <a:gd name="connsiteX2" fmla="*/ 24577 w 91485"/>
              <a:gd name="connsiteY2" fmla="*/ 235667 h 237000"/>
              <a:gd name="connsiteX3" fmla="*/ 2275 w 91485"/>
              <a:gd name="connsiteY3" fmla="*/ 79550 h 237000"/>
              <a:gd name="connsiteX4" fmla="*/ 91485 w 91485"/>
              <a:gd name="connsiteY4" fmla="*/ 1491 h 2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5" h="237000">
                <a:moveTo>
                  <a:pt x="91485" y="1491"/>
                </a:moveTo>
                <a:cubicBezTo>
                  <a:pt x="91485" y="12642"/>
                  <a:pt x="13426" y="107428"/>
                  <a:pt x="2275" y="146457"/>
                </a:cubicBezTo>
                <a:cubicBezTo>
                  <a:pt x="-8876" y="185486"/>
                  <a:pt x="24577" y="246818"/>
                  <a:pt x="24577" y="235667"/>
                </a:cubicBezTo>
                <a:cubicBezTo>
                  <a:pt x="24577" y="224516"/>
                  <a:pt x="-8876" y="114862"/>
                  <a:pt x="2275" y="79550"/>
                </a:cubicBezTo>
                <a:cubicBezTo>
                  <a:pt x="13426" y="44238"/>
                  <a:pt x="91485" y="-9660"/>
                  <a:pt x="91485" y="14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4CD1144-A2E1-0F5C-9E5E-0927C3510EFF}"/>
              </a:ext>
            </a:extLst>
          </p:cNvPr>
          <p:cNvSpPr/>
          <p:nvPr/>
        </p:nvSpPr>
        <p:spPr>
          <a:xfrm>
            <a:off x="5241048" y="3913256"/>
            <a:ext cx="134384" cy="180064"/>
          </a:xfrm>
          <a:custGeom>
            <a:avLst/>
            <a:gdLst>
              <a:gd name="connsiteX0" fmla="*/ 25 w 134384"/>
              <a:gd name="connsiteY0" fmla="*/ 822 h 180064"/>
              <a:gd name="connsiteX1" fmla="*/ 100386 w 134384"/>
              <a:gd name="connsiteY1" fmla="*/ 112334 h 180064"/>
              <a:gd name="connsiteX2" fmla="*/ 133840 w 134384"/>
              <a:gd name="connsiteY2" fmla="*/ 179242 h 180064"/>
              <a:gd name="connsiteX3" fmla="*/ 111537 w 134384"/>
              <a:gd name="connsiteY3" fmla="*/ 67729 h 180064"/>
              <a:gd name="connsiteX4" fmla="*/ 25 w 134384"/>
              <a:gd name="connsiteY4" fmla="*/ 822 h 18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84" h="180064">
                <a:moveTo>
                  <a:pt x="25" y="822"/>
                </a:moveTo>
                <a:cubicBezTo>
                  <a:pt x="-1834" y="8256"/>
                  <a:pt x="100386" y="112334"/>
                  <a:pt x="100386" y="112334"/>
                </a:cubicBezTo>
                <a:cubicBezTo>
                  <a:pt x="122688" y="142071"/>
                  <a:pt x="131982" y="186676"/>
                  <a:pt x="133840" y="179242"/>
                </a:cubicBezTo>
                <a:cubicBezTo>
                  <a:pt x="135699" y="171808"/>
                  <a:pt x="133839" y="97466"/>
                  <a:pt x="111537" y="67729"/>
                </a:cubicBezTo>
                <a:cubicBezTo>
                  <a:pt x="89235" y="37992"/>
                  <a:pt x="1884" y="-6612"/>
                  <a:pt x="25" y="8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09B432A8-B15C-0C48-D6D9-09384AE4DC68}"/>
              </a:ext>
            </a:extLst>
          </p:cNvPr>
          <p:cNvSpPr/>
          <p:nvPr/>
        </p:nvSpPr>
        <p:spPr>
          <a:xfrm>
            <a:off x="7476125" y="5582024"/>
            <a:ext cx="66195" cy="203200"/>
          </a:xfrm>
          <a:custGeom>
            <a:avLst/>
            <a:gdLst>
              <a:gd name="connsiteX0" fmla="*/ 12393 w 66195"/>
              <a:gd name="connsiteY0" fmla="*/ 0 h 203200"/>
              <a:gd name="connsiteX1" fmla="*/ 36299 w 66195"/>
              <a:gd name="connsiteY1" fmla="*/ 101600 h 203200"/>
              <a:gd name="connsiteX2" fmla="*/ 440 w 66195"/>
              <a:gd name="connsiteY2" fmla="*/ 203200 h 203200"/>
              <a:gd name="connsiteX3" fmla="*/ 66181 w 66195"/>
              <a:gd name="connsiteY3" fmla="*/ 101600 h 203200"/>
              <a:gd name="connsiteX4" fmla="*/ 12393 w 66195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95" h="203200">
                <a:moveTo>
                  <a:pt x="12393" y="0"/>
                </a:moveTo>
                <a:cubicBezTo>
                  <a:pt x="7413" y="0"/>
                  <a:pt x="38291" y="67733"/>
                  <a:pt x="36299" y="101600"/>
                </a:cubicBezTo>
                <a:cubicBezTo>
                  <a:pt x="34307" y="135467"/>
                  <a:pt x="-4540" y="203200"/>
                  <a:pt x="440" y="203200"/>
                </a:cubicBezTo>
                <a:cubicBezTo>
                  <a:pt x="5420" y="203200"/>
                  <a:pt x="65185" y="131482"/>
                  <a:pt x="66181" y="101600"/>
                </a:cubicBezTo>
                <a:cubicBezTo>
                  <a:pt x="67177" y="71718"/>
                  <a:pt x="17373" y="0"/>
                  <a:pt x="12393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C24610D3-9A01-56CF-E968-05715D7A071C}"/>
              </a:ext>
            </a:extLst>
          </p:cNvPr>
          <p:cNvSpPr/>
          <p:nvPr/>
        </p:nvSpPr>
        <p:spPr>
          <a:xfrm>
            <a:off x="5171389" y="3164170"/>
            <a:ext cx="575390" cy="167683"/>
          </a:xfrm>
          <a:custGeom>
            <a:avLst/>
            <a:gdLst>
              <a:gd name="connsiteX0" fmla="*/ 686 w 575390"/>
              <a:gd name="connsiteY0" fmla="*/ 167675 h 167683"/>
              <a:gd name="connsiteX1" fmla="*/ 240716 w 575390"/>
              <a:gd name="connsiteY1" fmla="*/ 59090 h 167683"/>
              <a:gd name="connsiteX2" fmla="*/ 566471 w 575390"/>
              <a:gd name="connsiteY2" fmla="*/ 1940 h 167683"/>
              <a:gd name="connsiteX3" fmla="*/ 475031 w 575390"/>
              <a:gd name="connsiteY3" fmla="*/ 13370 h 167683"/>
              <a:gd name="connsiteX4" fmla="*/ 383591 w 575390"/>
              <a:gd name="connsiteY4" fmla="*/ 13370 h 167683"/>
              <a:gd name="connsiteX5" fmla="*/ 315011 w 575390"/>
              <a:gd name="connsiteY5" fmla="*/ 64805 h 167683"/>
              <a:gd name="connsiteX6" fmla="*/ 686 w 575390"/>
              <a:gd name="connsiteY6" fmla="*/ 167675 h 16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90" h="167683">
                <a:moveTo>
                  <a:pt x="686" y="167675"/>
                </a:moveTo>
                <a:cubicBezTo>
                  <a:pt x="-11697" y="166722"/>
                  <a:pt x="146418" y="86713"/>
                  <a:pt x="240716" y="59090"/>
                </a:cubicBezTo>
                <a:cubicBezTo>
                  <a:pt x="335014" y="31467"/>
                  <a:pt x="527419" y="9560"/>
                  <a:pt x="566471" y="1940"/>
                </a:cubicBezTo>
                <a:cubicBezTo>
                  <a:pt x="605523" y="-5680"/>
                  <a:pt x="505511" y="11465"/>
                  <a:pt x="475031" y="13370"/>
                </a:cubicBezTo>
                <a:cubicBezTo>
                  <a:pt x="444551" y="15275"/>
                  <a:pt x="410261" y="4797"/>
                  <a:pt x="383591" y="13370"/>
                </a:cubicBezTo>
                <a:cubicBezTo>
                  <a:pt x="356921" y="21942"/>
                  <a:pt x="375018" y="41945"/>
                  <a:pt x="315011" y="64805"/>
                </a:cubicBezTo>
                <a:cubicBezTo>
                  <a:pt x="255004" y="87665"/>
                  <a:pt x="13069" y="168628"/>
                  <a:pt x="686" y="1676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AA704989-D8DF-72F1-ED35-04B9E7A82A85}"/>
              </a:ext>
            </a:extLst>
          </p:cNvPr>
          <p:cNvSpPr/>
          <p:nvPr/>
        </p:nvSpPr>
        <p:spPr>
          <a:xfrm>
            <a:off x="4744763" y="5069344"/>
            <a:ext cx="524681" cy="296696"/>
          </a:xfrm>
          <a:custGeom>
            <a:avLst/>
            <a:gdLst>
              <a:gd name="connsiteX0" fmla="*/ 520573 w 524681"/>
              <a:gd name="connsiteY0" fmla="*/ 15122 h 296696"/>
              <a:gd name="connsiteX1" fmla="*/ 282762 w 524681"/>
              <a:gd name="connsiteY1" fmla="*/ 139052 h 296696"/>
              <a:gd name="connsiteX2" fmla="*/ 95193 w 524681"/>
              <a:gd name="connsiteY2" fmla="*/ 259632 h 296696"/>
              <a:gd name="connsiteX3" fmla="*/ 165532 w 524681"/>
              <a:gd name="connsiteY3" fmla="*/ 209390 h 296696"/>
              <a:gd name="connsiteX4" fmla="*/ 1408 w 524681"/>
              <a:gd name="connsiteY4" fmla="*/ 296476 h 296696"/>
              <a:gd name="connsiteX5" fmla="*/ 81795 w 524681"/>
              <a:gd name="connsiteY5" fmla="*/ 236186 h 296696"/>
              <a:gd name="connsiteX6" fmla="*/ 296160 w 524681"/>
              <a:gd name="connsiteY6" fmla="*/ 68713 h 296696"/>
              <a:gd name="connsiteX7" fmla="*/ 363149 w 524681"/>
              <a:gd name="connsiteY7" fmla="*/ 15122 h 296696"/>
              <a:gd name="connsiteX8" fmla="*/ 430138 w 524681"/>
              <a:gd name="connsiteY8" fmla="*/ 1724 h 296696"/>
              <a:gd name="connsiteX9" fmla="*/ 520573 w 524681"/>
              <a:gd name="connsiteY9" fmla="*/ 15122 h 29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681" h="296696">
                <a:moveTo>
                  <a:pt x="520573" y="15122"/>
                </a:moveTo>
                <a:cubicBezTo>
                  <a:pt x="496010" y="38010"/>
                  <a:pt x="353659" y="98300"/>
                  <a:pt x="282762" y="139052"/>
                </a:cubicBezTo>
                <a:cubicBezTo>
                  <a:pt x="211865" y="179804"/>
                  <a:pt x="114731" y="247909"/>
                  <a:pt x="95193" y="259632"/>
                </a:cubicBezTo>
                <a:cubicBezTo>
                  <a:pt x="75655" y="271355"/>
                  <a:pt x="181163" y="203249"/>
                  <a:pt x="165532" y="209390"/>
                </a:cubicBezTo>
                <a:cubicBezTo>
                  <a:pt x="149901" y="215531"/>
                  <a:pt x="15364" y="292010"/>
                  <a:pt x="1408" y="296476"/>
                </a:cubicBezTo>
                <a:cubicBezTo>
                  <a:pt x="-12548" y="300942"/>
                  <a:pt x="81795" y="236186"/>
                  <a:pt x="81795" y="236186"/>
                </a:cubicBezTo>
                <a:lnTo>
                  <a:pt x="296160" y="68713"/>
                </a:lnTo>
                <a:cubicBezTo>
                  <a:pt x="343052" y="31869"/>
                  <a:pt x="340819" y="26287"/>
                  <a:pt x="363149" y="15122"/>
                </a:cubicBezTo>
                <a:cubicBezTo>
                  <a:pt x="385479" y="3957"/>
                  <a:pt x="407808" y="1166"/>
                  <a:pt x="430138" y="1724"/>
                </a:cubicBezTo>
                <a:cubicBezTo>
                  <a:pt x="452468" y="2282"/>
                  <a:pt x="545136" y="-7766"/>
                  <a:pt x="520573" y="15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E5FC132B-EAAF-022E-B48B-1DE467DC3356}"/>
              </a:ext>
            </a:extLst>
          </p:cNvPr>
          <p:cNvSpPr/>
          <p:nvPr/>
        </p:nvSpPr>
        <p:spPr>
          <a:xfrm>
            <a:off x="5466207" y="5046492"/>
            <a:ext cx="348345" cy="251452"/>
          </a:xfrm>
          <a:custGeom>
            <a:avLst/>
            <a:gdLst>
              <a:gd name="connsiteX0" fmla="*/ 96 w 348345"/>
              <a:gd name="connsiteY0" fmla="*/ 1130 h 251452"/>
              <a:gd name="connsiteX1" fmla="*/ 100580 w 348345"/>
              <a:gd name="connsiteY1" fmla="*/ 37974 h 251452"/>
              <a:gd name="connsiteX2" fmla="*/ 113978 w 348345"/>
              <a:gd name="connsiteY2" fmla="*/ 27926 h 251452"/>
              <a:gd name="connsiteX3" fmla="*/ 335041 w 348345"/>
              <a:gd name="connsiteY3" fmla="*/ 238941 h 251452"/>
              <a:gd name="connsiteX4" fmla="*/ 301547 w 348345"/>
              <a:gd name="connsiteY4" fmla="*/ 212145 h 251452"/>
              <a:gd name="connsiteX5" fmla="*/ 120677 w 348345"/>
              <a:gd name="connsiteY5" fmla="*/ 88216 h 251452"/>
              <a:gd name="connsiteX6" fmla="*/ 96 w 348345"/>
              <a:gd name="connsiteY6" fmla="*/ 1130 h 25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45" h="251452">
                <a:moveTo>
                  <a:pt x="96" y="1130"/>
                </a:moveTo>
                <a:cubicBezTo>
                  <a:pt x="-3253" y="-7244"/>
                  <a:pt x="81600" y="33508"/>
                  <a:pt x="100580" y="37974"/>
                </a:cubicBezTo>
                <a:cubicBezTo>
                  <a:pt x="119560" y="42440"/>
                  <a:pt x="74901" y="-5569"/>
                  <a:pt x="113978" y="27926"/>
                </a:cubicBezTo>
                <a:cubicBezTo>
                  <a:pt x="153055" y="61421"/>
                  <a:pt x="303779" y="208238"/>
                  <a:pt x="335041" y="238941"/>
                </a:cubicBezTo>
                <a:cubicBezTo>
                  <a:pt x="366303" y="269644"/>
                  <a:pt x="337274" y="237266"/>
                  <a:pt x="301547" y="212145"/>
                </a:cubicBezTo>
                <a:cubicBezTo>
                  <a:pt x="265820" y="187024"/>
                  <a:pt x="168128" y="118361"/>
                  <a:pt x="120677" y="88216"/>
                </a:cubicBezTo>
                <a:cubicBezTo>
                  <a:pt x="73226" y="58071"/>
                  <a:pt x="3445" y="9504"/>
                  <a:pt x="96" y="1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07A4913-3EB2-C3A1-25C8-DF6D9AB5ED92}"/>
              </a:ext>
            </a:extLst>
          </p:cNvPr>
          <p:cNvSpPr/>
          <p:nvPr/>
        </p:nvSpPr>
        <p:spPr>
          <a:xfrm>
            <a:off x="5244970" y="5005623"/>
            <a:ext cx="571643" cy="348839"/>
          </a:xfrm>
          <a:custGeom>
            <a:avLst/>
            <a:gdLst>
              <a:gd name="connsiteX0" fmla="*/ 3305 w 571643"/>
              <a:gd name="connsiteY0" fmla="*/ 122002 h 348839"/>
              <a:gd name="connsiteX1" fmla="*/ 225555 w 571643"/>
              <a:gd name="connsiteY1" fmla="*/ 112477 h 348839"/>
              <a:gd name="connsiteX2" fmla="*/ 403355 w 571643"/>
              <a:gd name="connsiteY2" fmla="*/ 201377 h 348839"/>
              <a:gd name="connsiteX3" fmla="*/ 339855 w 571643"/>
              <a:gd name="connsiteY3" fmla="*/ 169627 h 348839"/>
              <a:gd name="connsiteX4" fmla="*/ 419230 w 571643"/>
              <a:gd name="connsiteY4" fmla="*/ 217252 h 348839"/>
              <a:gd name="connsiteX5" fmla="*/ 508130 w 571643"/>
              <a:gd name="connsiteY5" fmla="*/ 318852 h 348839"/>
              <a:gd name="connsiteX6" fmla="*/ 473205 w 571643"/>
              <a:gd name="connsiteY6" fmla="*/ 290277 h 348839"/>
              <a:gd name="connsiteX7" fmla="*/ 571630 w 571643"/>
              <a:gd name="connsiteY7" fmla="*/ 347427 h 348839"/>
              <a:gd name="connsiteX8" fmla="*/ 479555 w 571643"/>
              <a:gd name="connsiteY8" fmla="*/ 220427 h 348839"/>
              <a:gd name="connsiteX9" fmla="*/ 390655 w 571643"/>
              <a:gd name="connsiteY9" fmla="*/ 118827 h 348839"/>
              <a:gd name="connsiteX10" fmla="*/ 292230 w 571643"/>
              <a:gd name="connsiteY10" fmla="*/ 61677 h 348839"/>
              <a:gd name="connsiteX11" fmla="*/ 174755 w 571643"/>
              <a:gd name="connsiteY11" fmla="*/ 1352 h 348839"/>
              <a:gd name="connsiteX12" fmla="*/ 187455 w 571643"/>
              <a:gd name="connsiteY12" fmla="*/ 23577 h 348839"/>
              <a:gd name="connsiteX13" fmla="*/ 98555 w 571643"/>
              <a:gd name="connsiteY13" fmla="*/ 68027 h 348839"/>
              <a:gd name="connsiteX14" fmla="*/ 3305 w 571643"/>
              <a:gd name="connsiteY14" fmla="*/ 122002 h 34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643" h="348839">
                <a:moveTo>
                  <a:pt x="3305" y="122002"/>
                </a:moveTo>
                <a:cubicBezTo>
                  <a:pt x="24472" y="129410"/>
                  <a:pt x="158880" y="99248"/>
                  <a:pt x="225555" y="112477"/>
                </a:cubicBezTo>
                <a:cubicBezTo>
                  <a:pt x="292230" y="125706"/>
                  <a:pt x="403355" y="201377"/>
                  <a:pt x="403355" y="201377"/>
                </a:cubicBezTo>
                <a:cubicBezTo>
                  <a:pt x="422405" y="210902"/>
                  <a:pt x="337209" y="166981"/>
                  <a:pt x="339855" y="169627"/>
                </a:cubicBezTo>
                <a:cubicBezTo>
                  <a:pt x="342501" y="172273"/>
                  <a:pt x="391184" y="192381"/>
                  <a:pt x="419230" y="217252"/>
                </a:cubicBezTo>
                <a:cubicBezTo>
                  <a:pt x="447276" y="242123"/>
                  <a:pt x="499134" y="306681"/>
                  <a:pt x="508130" y="318852"/>
                </a:cubicBezTo>
                <a:cubicBezTo>
                  <a:pt x="517126" y="331023"/>
                  <a:pt x="462622" y="285515"/>
                  <a:pt x="473205" y="290277"/>
                </a:cubicBezTo>
                <a:cubicBezTo>
                  <a:pt x="483788" y="295040"/>
                  <a:pt x="570572" y="359069"/>
                  <a:pt x="571630" y="347427"/>
                </a:cubicBezTo>
                <a:cubicBezTo>
                  <a:pt x="572688" y="335785"/>
                  <a:pt x="509717" y="258527"/>
                  <a:pt x="479555" y="220427"/>
                </a:cubicBezTo>
                <a:cubicBezTo>
                  <a:pt x="449393" y="182327"/>
                  <a:pt x="421876" y="145285"/>
                  <a:pt x="390655" y="118827"/>
                </a:cubicBezTo>
                <a:cubicBezTo>
                  <a:pt x="359434" y="92369"/>
                  <a:pt x="328213" y="81256"/>
                  <a:pt x="292230" y="61677"/>
                </a:cubicBezTo>
                <a:cubicBezTo>
                  <a:pt x="256247" y="42098"/>
                  <a:pt x="192217" y="7702"/>
                  <a:pt x="174755" y="1352"/>
                </a:cubicBezTo>
                <a:cubicBezTo>
                  <a:pt x="157293" y="-4998"/>
                  <a:pt x="200155" y="12465"/>
                  <a:pt x="187455" y="23577"/>
                </a:cubicBezTo>
                <a:cubicBezTo>
                  <a:pt x="174755" y="34689"/>
                  <a:pt x="128717" y="53740"/>
                  <a:pt x="98555" y="68027"/>
                </a:cubicBezTo>
                <a:cubicBezTo>
                  <a:pt x="68393" y="82314"/>
                  <a:pt x="-17862" y="114594"/>
                  <a:pt x="3305" y="122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D22761A2-274A-D636-3605-DB3140005F12}"/>
              </a:ext>
            </a:extLst>
          </p:cNvPr>
          <p:cNvSpPr/>
          <p:nvPr/>
        </p:nvSpPr>
        <p:spPr>
          <a:xfrm>
            <a:off x="5522746" y="5257756"/>
            <a:ext cx="259867" cy="127152"/>
          </a:xfrm>
          <a:custGeom>
            <a:avLst/>
            <a:gdLst>
              <a:gd name="connsiteX0" fmla="*/ 258929 w 259867"/>
              <a:gd name="connsiteY0" fmla="*/ 44 h 127152"/>
              <a:gd name="connsiteX1" fmla="*/ 185904 w 259867"/>
              <a:gd name="connsiteY1" fmla="*/ 60369 h 127152"/>
              <a:gd name="connsiteX2" fmla="*/ 1754 w 259867"/>
              <a:gd name="connsiteY2" fmla="*/ 127044 h 127152"/>
              <a:gd name="connsiteX3" fmla="*/ 90654 w 259867"/>
              <a:gd name="connsiteY3" fmla="*/ 76244 h 127152"/>
              <a:gd name="connsiteX4" fmla="*/ 49379 w 259867"/>
              <a:gd name="connsiteY4" fmla="*/ 85769 h 127152"/>
              <a:gd name="connsiteX5" fmla="*/ 141454 w 259867"/>
              <a:gd name="connsiteY5" fmla="*/ 50844 h 127152"/>
              <a:gd name="connsiteX6" fmla="*/ 258929 w 259867"/>
              <a:gd name="connsiteY6" fmla="*/ 44 h 12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867" h="127152">
                <a:moveTo>
                  <a:pt x="258929" y="44"/>
                </a:moveTo>
                <a:cubicBezTo>
                  <a:pt x="266337" y="1631"/>
                  <a:pt x="228766" y="39202"/>
                  <a:pt x="185904" y="60369"/>
                </a:cubicBezTo>
                <a:cubicBezTo>
                  <a:pt x="143041" y="81536"/>
                  <a:pt x="17629" y="124398"/>
                  <a:pt x="1754" y="127044"/>
                </a:cubicBezTo>
                <a:cubicBezTo>
                  <a:pt x="-14121" y="129690"/>
                  <a:pt x="82716" y="83123"/>
                  <a:pt x="90654" y="76244"/>
                </a:cubicBezTo>
                <a:cubicBezTo>
                  <a:pt x="98592" y="69365"/>
                  <a:pt x="40912" y="90002"/>
                  <a:pt x="49379" y="85769"/>
                </a:cubicBezTo>
                <a:cubicBezTo>
                  <a:pt x="57846" y="81536"/>
                  <a:pt x="108646" y="61427"/>
                  <a:pt x="141454" y="50844"/>
                </a:cubicBezTo>
                <a:cubicBezTo>
                  <a:pt x="174262" y="40261"/>
                  <a:pt x="251521" y="-1543"/>
                  <a:pt x="258929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FA598AFD-C18C-327C-6028-A5036E92AC92}"/>
              </a:ext>
            </a:extLst>
          </p:cNvPr>
          <p:cNvSpPr/>
          <p:nvPr/>
        </p:nvSpPr>
        <p:spPr>
          <a:xfrm>
            <a:off x="4844511" y="5244726"/>
            <a:ext cx="248213" cy="172743"/>
          </a:xfrm>
          <a:custGeom>
            <a:avLst/>
            <a:gdLst>
              <a:gd name="connsiteX0" fmla="*/ 3714 w 248213"/>
              <a:gd name="connsiteY0" fmla="*/ 374 h 172743"/>
              <a:gd name="connsiteX1" fmla="*/ 175164 w 248213"/>
              <a:gd name="connsiteY1" fmla="*/ 140074 h 172743"/>
              <a:gd name="connsiteX2" fmla="*/ 248189 w 248213"/>
              <a:gd name="connsiteY2" fmla="*/ 171824 h 172743"/>
              <a:gd name="connsiteX3" fmla="*/ 168814 w 248213"/>
              <a:gd name="connsiteY3" fmla="*/ 117849 h 172743"/>
              <a:gd name="connsiteX4" fmla="*/ 64039 w 248213"/>
              <a:gd name="connsiteY4" fmla="*/ 98799 h 172743"/>
              <a:gd name="connsiteX5" fmla="*/ 3714 w 248213"/>
              <a:gd name="connsiteY5" fmla="*/ 374 h 1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213" h="172743">
                <a:moveTo>
                  <a:pt x="3714" y="374"/>
                </a:moveTo>
                <a:cubicBezTo>
                  <a:pt x="22235" y="7253"/>
                  <a:pt x="134418" y="111499"/>
                  <a:pt x="175164" y="140074"/>
                </a:cubicBezTo>
                <a:cubicBezTo>
                  <a:pt x="215910" y="168649"/>
                  <a:pt x="249247" y="175528"/>
                  <a:pt x="248189" y="171824"/>
                </a:cubicBezTo>
                <a:cubicBezTo>
                  <a:pt x="247131" y="168120"/>
                  <a:pt x="199506" y="130020"/>
                  <a:pt x="168814" y="117849"/>
                </a:cubicBezTo>
                <a:cubicBezTo>
                  <a:pt x="138122" y="105678"/>
                  <a:pt x="87322" y="114145"/>
                  <a:pt x="64039" y="98799"/>
                </a:cubicBezTo>
                <a:cubicBezTo>
                  <a:pt x="40756" y="83453"/>
                  <a:pt x="-14807" y="-6505"/>
                  <a:pt x="3714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97FA781-B18D-10BC-FAF4-5F73C1B66E75}"/>
              </a:ext>
            </a:extLst>
          </p:cNvPr>
          <p:cNvSpPr/>
          <p:nvPr/>
        </p:nvSpPr>
        <p:spPr>
          <a:xfrm>
            <a:off x="6624990" y="4962464"/>
            <a:ext cx="158019" cy="269989"/>
          </a:xfrm>
          <a:custGeom>
            <a:avLst/>
            <a:gdLst>
              <a:gd name="connsiteX0" fmla="*/ 153635 w 158019"/>
              <a:gd name="connsiteY0" fmla="*/ 61 h 269989"/>
              <a:gd name="connsiteX1" fmla="*/ 102835 w 158019"/>
              <a:gd name="connsiteY1" fmla="*/ 111186 h 269989"/>
              <a:gd name="connsiteX2" fmla="*/ 115535 w 158019"/>
              <a:gd name="connsiteY2" fmla="*/ 181036 h 269989"/>
              <a:gd name="connsiteX3" fmla="*/ 153635 w 158019"/>
              <a:gd name="connsiteY3" fmla="*/ 222311 h 269989"/>
              <a:gd name="connsiteX4" fmla="*/ 1235 w 158019"/>
              <a:gd name="connsiteY4" fmla="*/ 269936 h 269989"/>
              <a:gd name="connsiteX5" fmla="*/ 80610 w 158019"/>
              <a:gd name="connsiteY5" fmla="*/ 212786 h 269989"/>
              <a:gd name="connsiteX6" fmla="*/ 61560 w 158019"/>
              <a:gd name="connsiteY6" fmla="*/ 149286 h 269989"/>
              <a:gd name="connsiteX7" fmla="*/ 52035 w 158019"/>
              <a:gd name="connsiteY7" fmla="*/ 127061 h 269989"/>
              <a:gd name="connsiteX8" fmla="*/ 153635 w 158019"/>
              <a:gd name="connsiteY8" fmla="*/ 61 h 26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019" h="269989">
                <a:moveTo>
                  <a:pt x="153635" y="61"/>
                </a:moveTo>
                <a:cubicBezTo>
                  <a:pt x="162102" y="-2585"/>
                  <a:pt x="109185" y="81024"/>
                  <a:pt x="102835" y="111186"/>
                </a:cubicBezTo>
                <a:cubicBezTo>
                  <a:pt x="96485" y="141348"/>
                  <a:pt x="107068" y="162515"/>
                  <a:pt x="115535" y="181036"/>
                </a:cubicBezTo>
                <a:cubicBezTo>
                  <a:pt x="124002" y="199557"/>
                  <a:pt x="172685" y="207494"/>
                  <a:pt x="153635" y="222311"/>
                </a:cubicBezTo>
                <a:cubicBezTo>
                  <a:pt x="134585" y="237128"/>
                  <a:pt x="13406" y="271523"/>
                  <a:pt x="1235" y="269936"/>
                </a:cubicBezTo>
                <a:cubicBezTo>
                  <a:pt x="-10936" y="268349"/>
                  <a:pt x="70556" y="232894"/>
                  <a:pt x="80610" y="212786"/>
                </a:cubicBezTo>
                <a:cubicBezTo>
                  <a:pt x="90664" y="192678"/>
                  <a:pt x="66323" y="163574"/>
                  <a:pt x="61560" y="149286"/>
                </a:cubicBezTo>
                <a:cubicBezTo>
                  <a:pt x="56797" y="134998"/>
                  <a:pt x="40393" y="149286"/>
                  <a:pt x="52035" y="127061"/>
                </a:cubicBezTo>
                <a:cubicBezTo>
                  <a:pt x="63677" y="104836"/>
                  <a:pt x="145168" y="2707"/>
                  <a:pt x="153635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6640AD81-C142-239F-B844-4534402BD452}"/>
              </a:ext>
            </a:extLst>
          </p:cNvPr>
          <p:cNvSpPr/>
          <p:nvPr/>
        </p:nvSpPr>
        <p:spPr>
          <a:xfrm>
            <a:off x="6718825" y="4852480"/>
            <a:ext cx="343568" cy="140195"/>
          </a:xfrm>
          <a:custGeom>
            <a:avLst/>
            <a:gdLst>
              <a:gd name="connsiteX0" fmla="*/ 5825 w 343568"/>
              <a:gd name="connsiteY0" fmla="*/ 138620 h 140195"/>
              <a:gd name="connsiteX1" fmla="*/ 180450 w 343568"/>
              <a:gd name="connsiteY1" fmla="*/ 49720 h 140195"/>
              <a:gd name="connsiteX2" fmla="*/ 342375 w 343568"/>
              <a:gd name="connsiteY2" fmla="*/ 2095 h 140195"/>
              <a:gd name="connsiteX3" fmla="*/ 250300 w 343568"/>
              <a:gd name="connsiteY3" fmla="*/ 8445 h 140195"/>
              <a:gd name="connsiteX4" fmla="*/ 180450 w 343568"/>
              <a:gd name="connsiteY4" fmla="*/ 8445 h 140195"/>
              <a:gd name="connsiteX5" fmla="*/ 53450 w 343568"/>
              <a:gd name="connsiteY5" fmla="*/ 100520 h 140195"/>
              <a:gd name="connsiteX6" fmla="*/ 5825 w 343568"/>
              <a:gd name="connsiteY6" fmla="*/ 138620 h 14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568" h="140195">
                <a:moveTo>
                  <a:pt x="5825" y="138620"/>
                </a:moveTo>
                <a:cubicBezTo>
                  <a:pt x="26992" y="130153"/>
                  <a:pt x="124358" y="72474"/>
                  <a:pt x="180450" y="49720"/>
                </a:cubicBezTo>
                <a:cubicBezTo>
                  <a:pt x="236542" y="26966"/>
                  <a:pt x="330733" y="8974"/>
                  <a:pt x="342375" y="2095"/>
                </a:cubicBezTo>
                <a:cubicBezTo>
                  <a:pt x="354017" y="-4784"/>
                  <a:pt x="277287" y="7387"/>
                  <a:pt x="250300" y="8445"/>
                </a:cubicBezTo>
                <a:cubicBezTo>
                  <a:pt x="223313" y="9503"/>
                  <a:pt x="213258" y="-6901"/>
                  <a:pt x="180450" y="8445"/>
                </a:cubicBezTo>
                <a:cubicBezTo>
                  <a:pt x="147642" y="23791"/>
                  <a:pt x="80967" y="81470"/>
                  <a:pt x="53450" y="100520"/>
                </a:cubicBezTo>
                <a:cubicBezTo>
                  <a:pt x="25933" y="119570"/>
                  <a:pt x="-15342" y="147087"/>
                  <a:pt x="5825" y="138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0F7E7671-9DD8-014B-0061-D086B1DCA8EE}"/>
              </a:ext>
            </a:extLst>
          </p:cNvPr>
          <p:cNvSpPr/>
          <p:nvPr/>
        </p:nvSpPr>
        <p:spPr>
          <a:xfrm>
            <a:off x="7210241" y="4981146"/>
            <a:ext cx="157118" cy="302655"/>
          </a:xfrm>
          <a:custGeom>
            <a:avLst/>
            <a:gdLst>
              <a:gd name="connsiteX0" fmla="*/ 3359 w 157118"/>
              <a:gd name="connsiteY0" fmla="*/ 429 h 302655"/>
              <a:gd name="connsiteX1" fmla="*/ 79559 w 157118"/>
              <a:gd name="connsiteY1" fmla="*/ 92504 h 302655"/>
              <a:gd name="connsiteX2" fmla="*/ 50984 w 157118"/>
              <a:gd name="connsiteY2" fmla="*/ 121079 h 302655"/>
              <a:gd name="connsiteX3" fmla="*/ 85909 w 157118"/>
              <a:gd name="connsiteY3" fmla="*/ 149654 h 302655"/>
              <a:gd name="connsiteX4" fmla="*/ 38284 w 157118"/>
              <a:gd name="connsiteY4" fmla="*/ 251254 h 302655"/>
              <a:gd name="connsiteX5" fmla="*/ 184 w 157118"/>
              <a:gd name="connsiteY5" fmla="*/ 302054 h 302655"/>
              <a:gd name="connsiteX6" fmla="*/ 54159 w 157118"/>
              <a:gd name="connsiteY6" fmla="*/ 219504 h 302655"/>
              <a:gd name="connsiteX7" fmla="*/ 155759 w 157118"/>
              <a:gd name="connsiteY7" fmla="*/ 133779 h 302655"/>
              <a:gd name="connsiteX8" fmla="*/ 104959 w 157118"/>
              <a:gd name="connsiteY8" fmla="*/ 60754 h 302655"/>
              <a:gd name="connsiteX9" fmla="*/ 3359 w 157118"/>
              <a:gd name="connsiteY9" fmla="*/ 429 h 30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18" h="302655">
                <a:moveTo>
                  <a:pt x="3359" y="429"/>
                </a:moveTo>
                <a:cubicBezTo>
                  <a:pt x="-874" y="5721"/>
                  <a:pt x="71622" y="72396"/>
                  <a:pt x="79559" y="92504"/>
                </a:cubicBezTo>
                <a:cubicBezTo>
                  <a:pt x="87496" y="112612"/>
                  <a:pt x="49926" y="111554"/>
                  <a:pt x="50984" y="121079"/>
                </a:cubicBezTo>
                <a:cubicBezTo>
                  <a:pt x="52042" y="130604"/>
                  <a:pt x="88026" y="127958"/>
                  <a:pt x="85909" y="149654"/>
                </a:cubicBezTo>
                <a:cubicBezTo>
                  <a:pt x="83792" y="171350"/>
                  <a:pt x="52571" y="225854"/>
                  <a:pt x="38284" y="251254"/>
                </a:cubicBezTo>
                <a:cubicBezTo>
                  <a:pt x="23997" y="276654"/>
                  <a:pt x="-2462" y="307346"/>
                  <a:pt x="184" y="302054"/>
                </a:cubicBezTo>
                <a:cubicBezTo>
                  <a:pt x="2830" y="296762"/>
                  <a:pt x="28230" y="247550"/>
                  <a:pt x="54159" y="219504"/>
                </a:cubicBezTo>
                <a:cubicBezTo>
                  <a:pt x="80088" y="191458"/>
                  <a:pt x="147292" y="160237"/>
                  <a:pt x="155759" y="133779"/>
                </a:cubicBezTo>
                <a:cubicBezTo>
                  <a:pt x="164226" y="107321"/>
                  <a:pt x="131417" y="81392"/>
                  <a:pt x="104959" y="60754"/>
                </a:cubicBezTo>
                <a:cubicBezTo>
                  <a:pt x="78501" y="40116"/>
                  <a:pt x="7592" y="-4863"/>
                  <a:pt x="3359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F3213CE2-0FD9-DBD0-B215-62C01B80FA0E}"/>
              </a:ext>
            </a:extLst>
          </p:cNvPr>
          <p:cNvSpPr/>
          <p:nvPr/>
        </p:nvSpPr>
        <p:spPr>
          <a:xfrm>
            <a:off x="7180877" y="4838664"/>
            <a:ext cx="286834" cy="180634"/>
          </a:xfrm>
          <a:custGeom>
            <a:avLst/>
            <a:gdLst>
              <a:gd name="connsiteX0" fmla="*/ 973 w 286834"/>
              <a:gd name="connsiteY0" fmla="*/ 66711 h 180634"/>
              <a:gd name="connsiteX1" fmla="*/ 134323 w 286834"/>
              <a:gd name="connsiteY1" fmla="*/ 36 h 180634"/>
              <a:gd name="connsiteX2" fmla="*/ 93048 w 286834"/>
              <a:gd name="connsiteY2" fmla="*/ 57186 h 180634"/>
              <a:gd name="connsiteX3" fmla="*/ 169248 w 286834"/>
              <a:gd name="connsiteY3" fmla="*/ 44486 h 180634"/>
              <a:gd name="connsiteX4" fmla="*/ 156548 w 286834"/>
              <a:gd name="connsiteY4" fmla="*/ 79411 h 180634"/>
              <a:gd name="connsiteX5" fmla="*/ 254973 w 286834"/>
              <a:gd name="connsiteY5" fmla="*/ 98461 h 180634"/>
              <a:gd name="connsiteX6" fmla="*/ 156548 w 286834"/>
              <a:gd name="connsiteY6" fmla="*/ 130211 h 180634"/>
              <a:gd name="connsiteX7" fmla="*/ 178773 w 286834"/>
              <a:gd name="connsiteY7" fmla="*/ 177836 h 180634"/>
              <a:gd name="connsiteX8" fmla="*/ 286723 w 286834"/>
              <a:gd name="connsiteY8" fmla="*/ 174661 h 180634"/>
              <a:gd name="connsiteX9" fmla="*/ 156548 w 286834"/>
              <a:gd name="connsiteY9" fmla="*/ 171486 h 180634"/>
              <a:gd name="connsiteX10" fmla="*/ 77173 w 286834"/>
              <a:gd name="connsiteY10" fmla="*/ 98461 h 180634"/>
              <a:gd name="connsiteX11" fmla="*/ 973 w 286834"/>
              <a:gd name="connsiteY11" fmla="*/ 66711 h 18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834" h="180634">
                <a:moveTo>
                  <a:pt x="973" y="66711"/>
                </a:moveTo>
                <a:cubicBezTo>
                  <a:pt x="10498" y="50307"/>
                  <a:pt x="118977" y="1623"/>
                  <a:pt x="134323" y="36"/>
                </a:cubicBezTo>
                <a:cubicBezTo>
                  <a:pt x="149669" y="-1552"/>
                  <a:pt x="87227" y="49778"/>
                  <a:pt x="93048" y="57186"/>
                </a:cubicBezTo>
                <a:cubicBezTo>
                  <a:pt x="98869" y="64594"/>
                  <a:pt x="158665" y="40782"/>
                  <a:pt x="169248" y="44486"/>
                </a:cubicBezTo>
                <a:cubicBezTo>
                  <a:pt x="179831" y="48190"/>
                  <a:pt x="142261" y="70415"/>
                  <a:pt x="156548" y="79411"/>
                </a:cubicBezTo>
                <a:cubicBezTo>
                  <a:pt x="170835" y="88407"/>
                  <a:pt x="254973" y="89994"/>
                  <a:pt x="254973" y="98461"/>
                </a:cubicBezTo>
                <a:cubicBezTo>
                  <a:pt x="254973" y="106928"/>
                  <a:pt x="169248" y="116982"/>
                  <a:pt x="156548" y="130211"/>
                </a:cubicBezTo>
                <a:cubicBezTo>
                  <a:pt x="143848" y="143440"/>
                  <a:pt x="157077" y="170428"/>
                  <a:pt x="178773" y="177836"/>
                </a:cubicBezTo>
                <a:cubicBezTo>
                  <a:pt x="200469" y="185244"/>
                  <a:pt x="290427" y="175719"/>
                  <a:pt x="286723" y="174661"/>
                </a:cubicBezTo>
                <a:cubicBezTo>
                  <a:pt x="283019" y="173603"/>
                  <a:pt x="191473" y="184186"/>
                  <a:pt x="156548" y="171486"/>
                </a:cubicBezTo>
                <a:cubicBezTo>
                  <a:pt x="121623" y="158786"/>
                  <a:pt x="99927" y="115924"/>
                  <a:pt x="77173" y="98461"/>
                </a:cubicBezTo>
                <a:cubicBezTo>
                  <a:pt x="54419" y="80999"/>
                  <a:pt x="-8552" y="83115"/>
                  <a:pt x="973" y="66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87258658-2D0A-92B4-23B0-F1C030916252}"/>
              </a:ext>
            </a:extLst>
          </p:cNvPr>
          <p:cNvSpPr/>
          <p:nvPr/>
        </p:nvSpPr>
        <p:spPr>
          <a:xfrm>
            <a:off x="7019579" y="4701677"/>
            <a:ext cx="357840" cy="108117"/>
          </a:xfrm>
          <a:custGeom>
            <a:avLst/>
            <a:gdLst>
              <a:gd name="connsiteX0" fmla="*/ 18 w 357840"/>
              <a:gd name="connsiteY0" fmla="*/ 83157 h 108117"/>
              <a:gd name="connsiteX1" fmla="*/ 212852 w 357840"/>
              <a:gd name="connsiteY1" fmla="*/ 71333 h 108117"/>
              <a:gd name="connsiteX2" fmla="*/ 177380 w 357840"/>
              <a:gd name="connsiteY2" fmla="*/ 389 h 108117"/>
              <a:gd name="connsiteX3" fmla="*/ 354742 w 357840"/>
              <a:gd name="connsiteY3" fmla="*/ 106806 h 108117"/>
              <a:gd name="connsiteX4" fmla="*/ 283797 w 357840"/>
              <a:gd name="connsiteY4" fmla="*/ 59509 h 108117"/>
              <a:gd name="connsiteX5" fmla="*/ 201028 w 357840"/>
              <a:gd name="connsiteY5" fmla="*/ 55568 h 108117"/>
              <a:gd name="connsiteX6" fmla="*/ 18 w 357840"/>
              <a:gd name="connsiteY6" fmla="*/ 83157 h 10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840" h="108117">
                <a:moveTo>
                  <a:pt x="18" y="83157"/>
                </a:moveTo>
                <a:cubicBezTo>
                  <a:pt x="1989" y="85785"/>
                  <a:pt x="183292" y="85128"/>
                  <a:pt x="212852" y="71333"/>
                </a:cubicBezTo>
                <a:cubicBezTo>
                  <a:pt x="242412" y="57538"/>
                  <a:pt x="153732" y="-5523"/>
                  <a:pt x="177380" y="389"/>
                </a:cubicBezTo>
                <a:cubicBezTo>
                  <a:pt x="201028" y="6301"/>
                  <a:pt x="337006" y="96953"/>
                  <a:pt x="354742" y="106806"/>
                </a:cubicBezTo>
                <a:cubicBezTo>
                  <a:pt x="372478" y="116659"/>
                  <a:pt x="309416" y="68049"/>
                  <a:pt x="283797" y="59509"/>
                </a:cubicBezTo>
                <a:cubicBezTo>
                  <a:pt x="258178" y="50969"/>
                  <a:pt x="244383" y="52283"/>
                  <a:pt x="201028" y="55568"/>
                </a:cubicBezTo>
                <a:cubicBezTo>
                  <a:pt x="157673" y="58853"/>
                  <a:pt x="-1953" y="80529"/>
                  <a:pt x="18" y="83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4C129A1-55C8-818C-B34B-442843D24BE6}"/>
              </a:ext>
            </a:extLst>
          </p:cNvPr>
          <p:cNvSpPr/>
          <p:nvPr/>
        </p:nvSpPr>
        <p:spPr>
          <a:xfrm>
            <a:off x="6612903" y="4702344"/>
            <a:ext cx="190312" cy="269810"/>
          </a:xfrm>
          <a:custGeom>
            <a:avLst/>
            <a:gdLst>
              <a:gd name="connsiteX0" fmla="*/ 185976 w 190312"/>
              <a:gd name="connsiteY0" fmla="*/ 3663 h 269810"/>
              <a:gd name="connsiteX1" fmla="*/ 731 w 190312"/>
              <a:gd name="connsiteY1" fmla="*/ 267735 h 269810"/>
              <a:gd name="connsiteX2" fmla="*/ 122914 w 190312"/>
              <a:gd name="connsiteY2" fmla="*/ 121904 h 269810"/>
              <a:gd name="connsiteX3" fmla="*/ 185976 w 190312"/>
              <a:gd name="connsiteY3" fmla="*/ 3663 h 26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12" h="269810">
                <a:moveTo>
                  <a:pt x="185976" y="3663"/>
                </a:moveTo>
                <a:cubicBezTo>
                  <a:pt x="165612" y="27968"/>
                  <a:pt x="11241" y="248028"/>
                  <a:pt x="731" y="267735"/>
                </a:cubicBezTo>
                <a:cubicBezTo>
                  <a:pt x="-9779" y="287442"/>
                  <a:pt x="95981" y="161318"/>
                  <a:pt x="122914" y="121904"/>
                </a:cubicBezTo>
                <a:cubicBezTo>
                  <a:pt x="149847" y="82490"/>
                  <a:pt x="206340" y="-20642"/>
                  <a:pt x="185976" y="3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8B65ED31-4EDF-12B8-ED07-CBB5E2F30688}"/>
              </a:ext>
            </a:extLst>
          </p:cNvPr>
          <p:cNvSpPr/>
          <p:nvPr/>
        </p:nvSpPr>
        <p:spPr>
          <a:xfrm>
            <a:off x="4799247" y="8067276"/>
            <a:ext cx="917432" cy="294406"/>
          </a:xfrm>
          <a:custGeom>
            <a:avLst/>
            <a:gdLst>
              <a:gd name="connsiteX0" fmla="*/ 0 w 917432"/>
              <a:gd name="connsiteY0" fmla="*/ 4 h 294406"/>
              <a:gd name="connsiteX1" fmla="*/ 335461 w 917432"/>
              <a:gd name="connsiteY1" fmla="*/ 162324 h 294406"/>
              <a:gd name="connsiteX2" fmla="*/ 908990 w 917432"/>
              <a:gd name="connsiteY2" fmla="*/ 292180 h 294406"/>
              <a:gd name="connsiteX3" fmla="*/ 654689 w 917432"/>
              <a:gd name="connsiteY3" fmla="*/ 238073 h 294406"/>
              <a:gd name="connsiteX4" fmla="*/ 335461 w 917432"/>
              <a:gd name="connsiteY4" fmla="*/ 156913 h 294406"/>
              <a:gd name="connsiteX5" fmla="*/ 0 w 917432"/>
              <a:gd name="connsiteY5" fmla="*/ 4 h 29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432" h="294406">
                <a:moveTo>
                  <a:pt x="0" y="4"/>
                </a:moveTo>
                <a:cubicBezTo>
                  <a:pt x="0" y="906"/>
                  <a:pt x="183963" y="113628"/>
                  <a:pt x="335461" y="162324"/>
                </a:cubicBezTo>
                <a:cubicBezTo>
                  <a:pt x="486959" y="211020"/>
                  <a:pt x="855785" y="279555"/>
                  <a:pt x="908990" y="292180"/>
                </a:cubicBezTo>
                <a:cubicBezTo>
                  <a:pt x="962195" y="304805"/>
                  <a:pt x="750277" y="260618"/>
                  <a:pt x="654689" y="238073"/>
                </a:cubicBezTo>
                <a:cubicBezTo>
                  <a:pt x="559101" y="215529"/>
                  <a:pt x="439165" y="191180"/>
                  <a:pt x="335461" y="156913"/>
                </a:cubicBezTo>
                <a:cubicBezTo>
                  <a:pt x="231757" y="122646"/>
                  <a:pt x="0" y="-898"/>
                  <a:pt x="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6476BBE9-47A4-070B-930C-EC68C383D985}"/>
              </a:ext>
            </a:extLst>
          </p:cNvPr>
          <p:cNvSpPr/>
          <p:nvPr/>
        </p:nvSpPr>
        <p:spPr>
          <a:xfrm>
            <a:off x="6554970" y="3685901"/>
            <a:ext cx="349382" cy="487234"/>
          </a:xfrm>
          <a:custGeom>
            <a:avLst/>
            <a:gdLst>
              <a:gd name="connsiteX0" fmla="*/ 135 w 349382"/>
              <a:gd name="connsiteY0" fmla="*/ 274 h 487234"/>
              <a:gd name="connsiteX1" fmla="*/ 263025 w 349382"/>
              <a:gd name="connsiteY1" fmla="*/ 366034 h 487234"/>
              <a:gd name="connsiteX2" fmla="*/ 348750 w 349382"/>
              <a:gd name="connsiteY2" fmla="*/ 486049 h 487234"/>
              <a:gd name="connsiteX3" fmla="*/ 228735 w 349382"/>
              <a:gd name="connsiteY3" fmla="*/ 308884 h 487234"/>
              <a:gd name="connsiteX4" fmla="*/ 135 w 349382"/>
              <a:gd name="connsiteY4" fmla="*/ 274 h 4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382" h="487234">
                <a:moveTo>
                  <a:pt x="135" y="274"/>
                </a:moveTo>
                <a:cubicBezTo>
                  <a:pt x="5850" y="9799"/>
                  <a:pt x="263025" y="366034"/>
                  <a:pt x="263025" y="366034"/>
                </a:cubicBezTo>
                <a:cubicBezTo>
                  <a:pt x="321127" y="446996"/>
                  <a:pt x="354465" y="495574"/>
                  <a:pt x="348750" y="486049"/>
                </a:cubicBezTo>
                <a:cubicBezTo>
                  <a:pt x="343035" y="476524"/>
                  <a:pt x="286838" y="386037"/>
                  <a:pt x="228735" y="308884"/>
                </a:cubicBezTo>
                <a:cubicBezTo>
                  <a:pt x="170633" y="231732"/>
                  <a:pt x="-5580" y="-9251"/>
                  <a:pt x="135" y="27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91FBD2DC-19F7-8997-0097-F5247F5E08B6}"/>
              </a:ext>
            </a:extLst>
          </p:cNvPr>
          <p:cNvSpPr/>
          <p:nvPr/>
        </p:nvSpPr>
        <p:spPr>
          <a:xfrm>
            <a:off x="5634984" y="3462979"/>
            <a:ext cx="139648" cy="252090"/>
          </a:xfrm>
          <a:custGeom>
            <a:avLst/>
            <a:gdLst>
              <a:gd name="connsiteX0" fmla="*/ 6 w 139648"/>
              <a:gd name="connsiteY0" fmla="*/ 311 h 252090"/>
              <a:gd name="connsiteX1" fmla="*/ 131451 w 139648"/>
              <a:gd name="connsiteY1" fmla="*/ 143186 h 252090"/>
              <a:gd name="connsiteX2" fmla="*/ 125736 w 139648"/>
              <a:gd name="connsiteY2" fmla="*/ 251771 h 252090"/>
              <a:gd name="connsiteX3" fmla="*/ 125736 w 139648"/>
              <a:gd name="connsiteY3" fmla="*/ 108896 h 252090"/>
              <a:gd name="connsiteX4" fmla="*/ 6 w 139648"/>
              <a:gd name="connsiteY4" fmla="*/ 311 h 2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48" h="252090">
                <a:moveTo>
                  <a:pt x="6" y="311"/>
                </a:moveTo>
                <a:cubicBezTo>
                  <a:pt x="958" y="6026"/>
                  <a:pt x="110496" y="101276"/>
                  <a:pt x="131451" y="143186"/>
                </a:cubicBezTo>
                <a:cubicBezTo>
                  <a:pt x="152406" y="185096"/>
                  <a:pt x="126688" y="257486"/>
                  <a:pt x="125736" y="251771"/>
                </a:cubicBezTo>
                <a:cubicBezTo>
                  <a:pt x="124784" y="246056"/>
                  <a:pt x="147643" y="148901"/>
                  <a:pt x="125736" y="108896"/>
                </a:cubicBezTo>
                <a:cubicBezTo>
                  <a:pt x="103829" y="68891"/>
                  <a:pt x="-946" y="-5404"/>
                  <a:pt x="6" y="3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7C1938BC-3F0D-6C86-6D4D-ECCE5B38E550}"/>
              </a:ext>
            </a:extLst>
          </p:cNvPr>
          <p:cNvSpPr/>
          <p:nvPr/>
        </p:nvSpPr>
        <p:spPr>
          <a:xfrm>
            <a:off x="4821787" y="4340055"/>
            <a:ext cx="790058" cy="53525"/>
          </a:xfrm>
          <a:custGeom>
            <a:avLst/>
            <a:gdLst>
              <a:gd name="connsiteX0" fmla="*/ 0 w 790058"/>
              <a:gd name="connsiteY0" fmla="*/ 0 h 53525"/>
              <a:gd name="connsiteX1" fmla="*/ 700297 w 790058"/>
              <a:gd name="connsiteY1" fmla="*/ 35684 h 53525"/>
              <a:gd name="connsiteX2" fmla="*/ 771665 w 790058"/>
              <a:gd name="connsiteY2" fmla="*/ 53525 h 53525"/>
              <a:gd name="connsiteX3" fmla="*/ 615548 w 790058"/>
              <a:gd name="connsiteY3" fmla="*/ 35684 h 53525"/>
              <a:gd name="connsiteX4" fmla="*/ 0 w 790058"/>
              <a:gd name="connsiteY4" fmla="*/ 0 h 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058" h="53525">
                <a:moveTo>
                  <a:pt x="0" y="0"/>
                </a:moveTo>
                <a:lnTo>
                  <a:pt x="700297" y="35684"/>
                </a:lnTo>
                <a:cubicBezTo>
                  <a:pt x="828908" y="44605"/>
                  <a:pt x="785790" y="53525"/>
                  <a:pt x="771665" y="53525"/>
                </a:cubicBezTo>
                <a:cubicBezTo>
                  <a:pt x="757540" y="53525"/>
                  <a:pt x="615548" y="35684"/>
                  <a:pt x="615548" y="3568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6B35C403-C534-7CD2-D08B-9F443A137BC8}"/>
              </a:ext>
            </a:extLst>
          </p:cNvPr>
          <p:cNvSpPr/>
          <p:nvPr/>
        </p:nvSpPr>
        <p:spPr>
          <a:xfrm>
            <a:off x="5503267" y="5820772"/>
            <a:ext cx="69413" cy="152533"/>
          </a:xfrm>
          <a:custGeom>
            <a:avLst/>
            <a:gdLst>
              <a:gd name="connsiteX0" fmla="*/ 46633 w 69413"/>
              <a:gd name="connsiteY0" fmla="*/ 61 h 152533"/>
              <a:gd name="connsiteX1" fmla="*/ 55100 w 69413"/>
              <a:gd name="connsiteY1" fmla="*/ 84728 h 152533"/>
              <a:gd name="connsiteX2" fmla="*/ 66 w 69413"/>
              <a:gd name="connsiteY2" fmla="*/ 152461 h 152533"/>
              <a:gd name="connsiteX3" fmla="*/ 67800 w 69413"/>
              <a:gd name="connsiteY3" fmla="*/ 72028 h 152533"/>
              <a:gd name="connsiteX4" fmla="*/ 46633 w 69413"/>
              <a:gd name="connsiteY4" fmla="*/ 61 h 15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3" h="152533">
                <a:moveTo>
                  <a:pt x="46633" y="61"/>
                </a:moveTo>
                <a:cubicBezTo>
                  <a:pt x="44516" y="2178"/>
                  <a:pt x="62861" y="59328"/>
                  <a:pt x="55100" y="84728"/>
                </a:cubicBezTo>
                <a:cubicBezTo>
                  <a:pt x="47339" y="110128"/>
                  <a:pt x="-2051" y="154578"/>
                  <a:pt x="66" y="152461"/>
                </a:cubicBezTo>
                <a:cubicBezTo>
                  <a:pt x="2183" y="150344"/>
                  <a:pt x="59333" y="93195"/>
                  <a:pt x="67800" y="72028"/>
                </a:cubicBezTo>
                <a:cubicBezTo>
                  <a:pt x="76267" y="50861"/>
                  <a:pt x="48750" y="-2056"/>
                  <a:pt x="46633" y="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70CA3963-ABC9-328C-D6D1-2609D000F5EC}"/>
              </a:ext>
            </a:extLst>
          </p:cNvPr>
          <p:cNvSpPr/>
          <p:nvPr/>
        </p:nvSpPr>
        <p:spPr>
          <a:xfrm>
            <a:off x="4749800" y="5841970"/>
            <a:ext cx="42346" cy="153707"/>
          </a:xfrm>
          <a:custGeom>
            <a:avLst/>
            <a:gdLst>
              <a:gd name="connsiteX0" fmla="*/ 25400 w 42346"/>
              <a:gd name="connsiteY0" fmla="*/ 30 h 153707"/>
              <a:gd name="connsiteX1" fmla="*/ 12700 w 42346"/>
              <a:gd name="connsiteY1" fmla="*/ 71997 h 153707"/>
              <a:gd name="connsiteX2" fmla="*/ 42333 w 42346"/>
              <a:gd name="connsiteY2" fmla="*/ 152430 h 153707"/>
              <a:gd name="connsiteX3" fmla="*/ 8467 w 42346"/>
              <a:gd name="connsiteY3" fmla="*/ 118563 h 153707"/>
              <a:gd name="connsiteX4" fmla="*/ 0 w 42346"/>
              <a:gd name="connsiteY4" fmla="*/ 80463 h 153707"/>
              <a:gd name="connsiteX5" fmla="*/ 25400 w 42346"/>
              <a:gd name="connsiteY5" fmla="*/ 30 h 15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46" h="153707">
                <a:moveTo>
                  <a:pt x="25400" y="30"/>
                </a:moveTo>
                <a:cubicBezTo>
                  <a:pt x="27517" y="-1381"/>
                  <a:pt x="9878" y="46597"/>
                  <a:pt x="12700" y="71997"/>
                </a:cubicBezTo>
                <a:cubicBezTo>
                  <a:pt x="15522" y="97397"/>
                  <a:pt x="43038" y="144669"/>
                  <a:pt x="42333" y="152430"/>
                </a:cubicBezTo>
                <a:cubicBezTo>
                  <a:pt x="41628" y="160191"/>
                  <a:pt x="15522" y="130557"/>
                  <a:pt x="8467" y="118563"/>
                </a:cubicBezTo>
                <a:cubicBezTo>
                  <a:pt x="1412" y="106569"/>
                  <a:pt x="0" y="98102"/>
                  <a:pt x="0" y="80463"/>
                </a:cubicBezTo>
                <a:cubicBezTo>
                  <a:pt x="0" y="62824"/>
                  <a:pt x="23283" y="1441"/>
                  <a:pt x="25400" y="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D9D9D560-6A31-EE94-6B62-B2C4E941B705}"/>
              </a:ext>
            </a:extLst>
          </p:cNvPr>
          <p:cNvSpPr/>
          <p:nvPr/>
        </p:nvSpPr>
        <p:spPr>
          <a:xfrm>
            <a:off x="4520034" y="5705322"/>
            <a:ext cx="26253" cy="128828"/>
          </a:xfrm>
          <a:custGeom>
            <a:avLst/>
            <a:gdLst>
              <a:gd name="connsiteX0" fmla="*/ 13329 w 26253"/>
              <a:gd name="connsiteY0" fmla="*/ 19 h 128828"/>
              <a:gd name="connsiteX1" fmla="*/ 6890 w 26253"/>
              <a:gd name="connsiteY1" fmla="*/ 64413 h 128828"/>
              <a:gd name="connsiteX2" fmla="*/ 26208 w 26253"/>
              <a:gd name="connsiteY2" fmla="*/ 128808 h 128828"/>
              <a:gd name="connsiteX3" fmla="*/ 451 w 26253"/>
              <a:gd name="connsiteY3" fmla="*/ 70853 h 128828"/>
              <a:gd name="connsiteX4" fmla="*/ 13329 w 26253"/>
              <a:gd name="connsiteY4" fmla="*/ 19 h 12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3" h="128828">
                <a:moveTo>
                  <a:pt x="13329" y="19"/>
                </a:moveTo>
                <a:cubicBezTo>
                  <a:pt x="14402" y="-1054"/>
                  <a:pt x="4743" y="42948"/>
                  <a:pt x="6890" y="64413"/>
                </a:cubicBezTo>
                <a:cubicBezTo>
                  <a:pt x="9036" y="85878"/>
                  <a:pt x="27281" y="127735"/>
                  <a:pt x="26208" y="128808"/>
                </a:cubicBezTo>
                <a:cubicBezTo>
                  <a:pt x="25135" y="129881"/>
                  <a:pt x="3671" y="88561"/>
                  <a:pt x="451" y="70853"/>
                </a:cubicBezTo>
                <a:cubicBezTo>
                  <a:pt x="-2769" y="53145"/>
                  <a:pt x="12256" y="1092"/>
                  <a:pt x="13329" y="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97DF79EF-4E4C-F200-7B30-972216E1A53E}"/>
              </a:ext>
            </a:extLst>
          </p:cNvPr>
          <p:cNvSpPr/>
          <p:nvPr/>
        </p:nvSpPr>
        <p:spPr>
          <a:xfrm>
            <a:off x="7363492" y="5702118"/>
            <a:ext cx="52051" cy="167432"/>
          </a:xfrm>
          <a:custGeom>
            <a:avLst/>
            <a:gdLst>
              <a:gd name="connsiteX0" fmla="*/ 4 w 52051"/>
              <a:gd name="connsiteY0" fmla="*/ 3 h 167432"/>
              <a:gd name="connsiteX1" fmla="*/ 48300 w 52051"/>
              <a:gd name="connsiteY1" fmla="*/ 90155 h 167432"/>
              <a:gd name="connsiteX2" fmla="*/ 32201 w 52051"/>
              <a:gd name="connsiteY2" fmla="*/ 167428 h 167432"/>
              <a:gd name="connsiteX3" fmla="*/ 51519 w 52051"/>
              <a:gd name="connsiteY3" fmla="*/ 93375 h 167432"/>
              <a:gd name="connsiteX4" fmla="*/ 4 w 52051"/>
              <a:gd name="connsiteY4" fmla="*/ 3 h 1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1" h="167432">
                <a:moveTo>
                  <a:pt x="4" y="3"/>
                </a:moveTo>
                <a:cubicBezTo>
                  <a:pt x="-532" y="-534"/>
                  <a:pt x="42934" y="62251"/>
                  <a:pt x="48300" y="90155"/>
                </a:cubicBezTo>
                <a:cubicBezTo>
                  <a:pt x="53666" y="118059"/>
                  <a:pt x="31665" y="166891"/>
                  <a:pt x="32201" y="167428"/>
                </a:cubicBezTo>
                <a:cubicBezTo>
                  <a:pt x="32737" y="167965"/>
                  <a:pt x="55812" y="117523"/>
                  <a:pt x="51519" y="93375"/>
                </a:cubicBezTo>
                <a:cubicBezTo>
                  <a:pt x="47226" y="69227"/>
                  <a:pt x="540" y="540"/>
                  <a:pt x="4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8D4C3DD2-AD65-9B68-56FB-5A2412BA0E32}"/>
              </a:ext>
            </a:extLst>
          </p:cNvPr>
          <p:cNvSpPr/>
          <p:nvPr/>
        </p:nvSpPr>
        <p:spPr>
          <a:xfrm>
            <a:off x="7331139" y="6020797"/>
            <a:ext cx="53709" cy="112894"/>
          </a:xfrm>
          <a:custGeom>
            <a:avLst/>
            <a:gdLst>
              <a:gd name="connsiteX0" fmla="*/ 38796 w 53709"/>
              <a:gd name="connsiteY0" fmla="*/ 76 h 112894"/>
              <a:gd name="connsiteX1" fmla="*/ 35576 w 53709"/>
              <a:gd name="connsiteY1" fmla="*/ 70910 h 112894"/>
              <a:gd name="connsiteX2" fmla="*/ 160 w 53709"/>
              <a:gd name="connsiteY2" fmla="*/ 112766 h 112894"/>
              <a:gd name="connsiteX3" fmla="*/ 51675 w 53709"/>
              <a:gd name="connsiteY3" fmla="*/ 58031 h 112894"/>
              <a:gd name="connsiteX4" fmla="*/ 38796 w 53709"/>
              <a:gd name="connsiteY4" fmla="*/ 76 h 11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9" h="112894">
                <a:moveTo>
                  <a:pt x="38796" y="76"/>
                </a:moveTo>
                <a:cubicBezTo>
                  <a:pt x="36113" y="2222"/>
                  <a:pt x="42015" y="52128"/>
                  <a:pt x="35576" y="70910"/>
                </a:cubicBezTo>
                <a:cubicBezTo>
                  <a:pt x="29137" y="89692"/>
                  <a:pt x="-2523" y="114912"/>
                  <a:pt x="160" y="112766"/>
                </a:cubicBezTo>
                <a:cubicBezTo>
                  <a:pt x="2843" y="110620"/>
                  <a:pt x="43626" y="74666"/>
                  <a:pt x="51675" y="58031"/>
                </a:cubicBezTo>
                <a:cubicBezTo>
                  <a:pt x="59724" y="41396"/>
                  <a:pt x="41479" y="-2070"/>
                  <a:pt x="38796" y="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EC66960-8C6C-9CFC-E965-10408973483F}"/>
              </a:ext>
            </a:extLst>
          </p:cNvPr>
          <p:cNvSpPr/>
          <p:nvPr/>
        </p:nvSpPr>
        <p:spPr>
          <a:xfrm>
            <a:off x="6483843" y="5231507"/>
            <a:ext cx="683311" cy="119765"/>
          </a:xfrm>
          <a:custGeom>
            <a:avLst/>
            <a:gdLst>
              <a:gd name="connsiteX0" fmla="*/ 65064 w 683311"/>
              <a:gd name="connsiteY0" fmla="*/ 81028 h 119765"/>
              <a:gd name="connsiteX1" fmla="*/ 335520 w 683311"/>
              <a:gd name="connsiteY1" fmla="*/ 32732 h 119765"/>
              <a:gd name="connsiteX2" fmla="*/ 467529 w 683311"/>
              <a:gd name="connsiteY2" fmla="*/ 87468 h 119765"/>
              <a:gd name="connsiteX3" fmla="*/ 438551 w 683311"/>
              <a:gd name="connsiteY3" fmla="*/ 103566 h 119765"/>
              <a:gd name="connsiteX4" fmla="*/ 560901 w 683311"/>
              <a:gd name="connsiteY4" fmla="*/ 100347 h 119765"/>
              <a:gd name="connsiteX5" fmla="*/ 541582 w 683311"/>
              <a:gd name="connsiteY5" fmla="*/ 119665 h 119765"/>
              <a:gd name="connsiteX6" fmla="*/ 683250 w 683311"/>
              <a:gd name="connsiteY6" fmla="*/ 90687 h 119765"/>
              <a:gd name="connsiteX7" fmla="*/ 522264 w 683311"/>
              <a:gd name="connsiteY7" fmla="*/ 90687 h 119765"/>
              <a:gd name="connsiteX8" fmla="*/ 383816 w 683311"/>
              <a:gd name="connsiteY8" fmla="*/ 26293 h 119765"/>
              <a:gd name="connsiteX9" fmla="*/ 216391 w 683311"/>
              <a:gd name="connsiteY9" fmla="*/ 10194 h 119765"/>
              <a:gd name="connsiteX10" fmla="*/ 135898 w 683311"/>
              <a:gd name="connsiteY10" fmla="*/ 535 h 119765"/>
              <a:gd name="connsiteX11" fmla="*/ 255027 w 683311"/>
              <a:gd name="connsiteY11" fmla="*/ 26293 h 119765"/>
              <a:gd name="connsiteX12" fmla="*/ 142337 w 683311"/>
              <a:gd name="connsiteY12" fmla="*/ 68149 h 119765"/>
              <a:gd name="connsiteX13" fmla="*/ 3889 w 683311"/>
              <a:gd name="connsiteY13" fmla="*/ 106786 h 119765"/>
              <a:gd name="connsiteX14" fmla="*/ 65064 w 683311"/>
              <a:gd name="connsiteY14" fmla="*/ 81028 h 11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3311" h="119765">
                <a:moveTo>
                  <a:pt x="65064" y="81028"/>
                </a:moveTo>
                <a:cubicBezTo>
                  <a:pt x="120336" y="68686"/>
                  <a:pt x="268443" y="31659"/>
                  <a:pt x="335520" y="32732"/>
                </a:cubicBezTo>
                <a:cubicBezTo>
                  <a:pt x="402597" y="33805"/>
                  <a:pt x="450357" y="75662"/>
                  <a:pt x="467529" y="87468"/>
                </a:cubicBezTo>
                <a:cubicBezTo>
                  <a:pt x="484701" y="99274"/>
                  <a:pt x="422989" y="101419"/>
                  <a:pt x="438551" y="103566"/>
                </a:cubicBezTo>
                <a:cubicBezTo>
                  <a:pt x="454113" y="105713"/>
                  <a:pt x="560901" y="100347"/>
                  <a:pt x="560901" y="100347"/>
                </a:cubicBezTo>
                <a:cubicBezTo>
                  <a:pt x="578073" y="103030"/>
                  <a:pt x="521191" y="121275"/>
                  <a:pt x="541582" y="119665"/>
                </a:cubicBezTo>
                <a:cubicBezTo>
                  <a:pt x="561973" y="118055"/>
                  <a:pt x="686470" y="95517"/>
                  <a:pt x="683250" y="90687"/>
                </a:cubicBezTo>
                <a:cubicBezTo>
                  <a:pt x="680030" y="85857"/>
                  <a:pt x="572170" y="101419"/>
                  <a:pt x="522264" y="90687"/>
                </a:cubicBezTo>
                <a:cubicBezTo>
                  <a:pt x="472358" y="79955"/>
                  <a:pt x="434795" y="39708"/>
                  <a:pt x="383816" y="26293"/>
                </a:cubicBezTo>
                <a:cubicBezTo>
                  <a:pt x="332837" y="12878"/>
                  <a:pt x="257711" y="14487"/>
                  <a:pt x="216391" y="10194"/>
                </a:cubicBezTo>
                <a:cubicBezTo>
                  <a:pt x="175071" y="5901"/>
                  <a:pt x="129459" y="-2148"/>
                  <a:pt x="135898" y="535"/>
                </a:cubicBezTo>
                <a:cubicBezTo>
                  <a:pt x="142337" y="3218"/>
                  <a:pt x="253954" y="15024"/>
                  <a:pt x="255027" y="26293"/>
                </a:cubicBezTo>
                <a:cubicBezTo>
                  <a:pt x="256100" y="37562"/>
                  <a:pt x="184193" y="54734"/>
                  <a:pt x="142337" y="68149"/>
                </a:cubicBezTo>
                <a:cubicBezTo>
                  <a:pt x="100481" y="81564"/>
                  <a:pt x="16768" y="104103"/>
                  <a:pt x="3889" y="106786"/>
                </a:cubicBezTo>
                <a:cubicBezTo>
                  <a:pt x="-8990" y="109469"/>
                  <a:pt x="9792" y="93370"/>
                  <a:pt x="65064" y="8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66D9B11-C58A-3B89-9C17-7C1D2DE49AF1}"/>
              </a:ext>
            </a:extLst>
          </p:cNvPr>
          <p:cNvSpPr/>
          <p:nvPr/>
        </p:nvSpPr>
        <p:spPr>
          <a:xfrm>
            <a:off x="7360920" y="5109132"/>
            <a:ext cx="101110" cy="241097"/>
          </a:xfrm>
          <a:custGeom>
            <a:avLst/>
            <a:gdLst>
              <a:gd name="connsiteX0" fmla="*/ 0 w 101110"/>
              <a:gd name="connsiteY0" fmla="*/ 38940 h 241097"/>
              <a:gd name="connsiteX1" fmla="*/ 96012 w 101110"/>
              <a:gd name="connsiteY1" fmla="*/ 112092 h 241097"/>
              <a:gd name="connsiteX2" fmla="*/ 86868 w 101110"/>
              <a:gd name="connsiteY2" fmla="*/ 240108 h 241097"/>
              <a:gd name="connsiteX3" fmla="*/ 86868 w 101110"/>
              <a:gd name="connsiteY3" fmla="*/ 162384 h 241097"/>
              <a:gd name="connsiteX4" fmla="*/ 96012 w 101110"/>
              <a:gd name="connsiteY4" fmla="*/ 2364 h 241097"/>
              <a:gd name="connsiteX5" fmla="*/ 96012 w 101110"/>
              <a:gd name="connsiteY5" fmla="*/ 66372 h 241097"/>
              <a:gd name="connsiteX6" fmla="*/ 0 w 101110"/>
              <a:gd name="connsiteY6" fmla="*/ 38940 h 24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10" h="241097">
                <a:moveTo>
                  <a:pt x="0" y="38940"/>
                </a:moveTo>
                <a:cubicBezTo>
                  <a:pt x="0" y="46560"/>
                  <a:pt x="81534" y="78564"/>
                  <a:pt x="96012" y="112092"/>
                </a:cubicBezTo>
                <a:cubicBezTo>
                  <a:pt x="110490" y="145620"/>
                  <a:pt x="88392" y="231726"/>
                  <a:pt x="86868" y="240108"/>
                </a:cubicBezTo>
                <a:cubicBezTo>
                  <a:pt x="85344" y="248490"/>
                  <a:pt x="85344" y="202008"/>
                  <a:pt x="86868" y="162384"/>
                </a:cubicBezTo>
                <a:cubicBezTo>
                  <a:pt x="88392" y="122760"/>
                  <a:pt x="94488" y="18366"/>
                  <a:pt x="96012" y="2364"/>
                </a:cubicBezTo>
                <a:cubicBezTo>
                  <a:pt x="97536" y="-13638"/>
                  <a:pt x="106680" y="56466"/>
                  <a:pt x="96012" y="66372"/>
                </a:cubicBezTo>
                <a:cubicBezTo>
                  <a:pt x="85344" y="76278"/>
                  <a:pt x="0" y="31320"/>
                  <a:pt x="0" y="38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FA9C6122-AE91-FF7A-385E-9195A56EDC93}"/>
              </a:ext>
            </a:extLst>
          </p:cNvPr>
          <p:cNvSpPr/>
          <p:nvPr/>
        </p:nvSpPr>
        <p:spPr>
          <a:xfrm>
            <a:off x="6780252" y="5339990"/>
            <a:ext cx="604223" cy="105374"/>
          </a:xfrm>
          <a:custGeom>
            <a:avLst/>
            <a:gdLst>
              <a:gd name="connsiteX0" fmla="*/ 24 w 604223"/>
              <a:gd name="connsiteY0" fmla="*/ 106 h 105374"/>
              <a:gd name="connsiteX1" fmla="*/ 224052 w 604223"/>
              <a:gd name="connsiteY1" fmla="*/ 73258 h 105374"/>
              <a:gd name="connsiteX2" fmla="*/ 416076 w 604223"/>
              <a:gd name="connsiteY2" fmla="*/ 77830 h 105374"/>
              <a:gd name="connsiteX3" fmla="*/ 260628 w 604223"/>
              <a:gd name="connsiteY3" fmla="*/ 96118 h 105374"/>
              <a:gd name="connsiteX4" fmla="*/ 603528 w 604223"/>
              <a:gd name="connsiteY4" fmla="*/ 91546 h 105374"/>
              <a:gd name="connsiteX5" fmla="*/ 342924 w 604223"/>
              <a:gd name="connsiteY5" fmla="*/ 91546 h 105374"/>
              <a:gd name="connsiteX6" fmla="*/ 114324 w 604223"/>
              <a:gd name="connsiteY6" fmla="*/ 105262 h 105374"/>
              <a:gd name="connsiteX7" fmla="*/ 237768 w 604223"/>
              <a:gd name="connsiteY7" fmla="*/ 91546 h 105374"/>
              <a:gd name="connsiteX8" fmla="*/ 24 w 604223"/>
              <a:gd name="connsiteY8" fmla="*/ 106 h 10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223" h="105374">
                <a:moveTo>
                  <a:pt x="24" y="106"/>
                </a:moveTo>
                <a:cubicBezTo>
                  <a:pt x="-2262" y="-2942"/>
                  <a:pt x="154710" y="60304"/>
                  <a:pt x="224052" y="73258"/>
                </a:cubicBezTo>
                <a:cubicBezTo>
                  <a:pt x="293394" y="86212"/>
                  <a:pt x="409980" y="74020"/>
                  <a:pt x="416076" y="77830"/>
                </a:cubicBezTo>
                <a:cubicBezTo>
                  <a:pt x="422172" y="81640"/>
                  <a:pt x="229386" y="93832"/>
                  <a:pt x="260628" y="96118"/>
                </a:cubicBezTo>
                <a:cubicBezTo>
                  <a:pt x="291870" y="98404"/>
                  <a:pt x="589812" y="92308"/>
                  <a:pt x="603528" y="91546"/>
                </a:cubicBezTo>
                <a:cubicBezTo>
                  <a:pt x="617244" y="90784"/>
                  <a:pt x="424458" y="89260"/>
                  <a:pt x="342924" y="91546"/>
                </a:cubicBezTo>
                <a:cubicBezTo>
                  <a:pt x="261390" y="93832"/>
                  <a:pt x="131850" y="105262"/>
                  <a:pt x="114324" y="105262"/>
                </a:cubicBezTo>
                <a:cubicBezTo>
                  <a:pt x="96798" y="105262"/>
                  <a:pt x="252246" y="107548"/>
                  <a:pt x="237768" y="91546"/>
                </a:cubicBezTo>
                <a:cubicBezTo>
                  <a:pt x="223290" y="75544"/>
                  <a:pt x="2310" y="3154"/>
                  <a:pt x="2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1653AF2A-5C92-82FD-E1B6-64DA0E2D13E0}"/>
              </a:ext>
            </a:extLst>
          </p:cNvPr>
          <p:cNvSpPr/>
          <p:nvPr/>
        </p:nvSpPr>
        <p:spPr>
          <a:xfrm>
            <a:off x="6821007" y="5294055"/>
            <a:ext cx="412631" cy="105953"/>
          </a:xfrm>
          <a:custGeom>
            <a:avLst/>
            <a:gdLst>
              <a:gd name="connsiteX0" fmla="*/ 417 w 412631"/>
              <a:gd name="connsiteY0" fmla="*/ 41469 h 105953"/>
              <a:gd name="connsiteX1" fmla="*/ 306741 w 412631"/>
              <a:gd name="connsiteY1" fmla="*/ 105477 h 105953"/>
              <a:gd name="connsiteX2" fmla="*/ 411897 w 412631"/>
              <a:gd name="connsiteY2" fmla="*/ 321 h 105953"/>
              <a:gd name="connsiteX3" fmla="*/ 347889 w 412631"/>
              <a:gd name="connsiteY3" fmla="*/ 73473 h 105953"/>
              <a:gd name="connsiteX4" fmla="*/ 242733 w 412631"/>
              <a:gd name="connsiteY4" fmla="*/ 96333 h 105953"/>
              <a:gd name="connsiteX5" fmla="*/ 417 w 412631"/>
              <a:gd name="connsiteY5" fmla="*/ 41469 h 10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631" h="105953">
                <a:moveTo>
                  <a:pt x="417" y="41469"/>
                </a:moveTo>
                <a:cubicBezTo>
                  <a:pt x="11085" y="42993"/>
                  <a:pt x="238161" y="112335"/>
                  <a:pt x="306741" y="105477"/>
                </a:cubicBezTo>
                <a:cubicBezTo>
                  <a:pt x="375321" y="98619"/>
                  <a:pt x="405039" y="5655"/>
                  <a:pt x="411897" y="321"/>
                </a:cubicBezTo>
                <a:cubicBezTo>
                  <a:pt x="418755" y="-5013"/>
                  <a:pt x="376083" y="57471"/>
                  <a:pt x="347889" y="73473"/>
                </a:cubicBezTo>
                <a:cubicBezTo>
                  <a:pt x="319695" y="89475"/>
                  <a:pt x="299121" y="102429"/>
                  <a:pt x="242733" y="96333"/>
                </a:cubicBezTo>
                <a:cubicBezTo>
                  <a:pt x="186345" y="90237"/>
                  <a:pt x="-10251" y="39945"/>
                  <a:pt x="417" y="41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FC7BB6E-EEB1-5DF5-A62E-F78BDB59FF89}"/>
              </a:ext>
            </a:extLst>
          </p:cNvPr>
          <p:cNvSpPr/>
          <p:nvPr/>
        </p:nvSpPr>
        <p:spPr>
          <a:xfrm>
            <a:off x="6592734" y="5353783"/>
            <a:ext cx="41294" cy="164656"/>
          </a:xfrm>
          <a:custGeom>
            <a:avLst/>
            <a:gdLst>
              <a:gd name="connsiteX0" fmla="*/ 41238 w 41294"/>
              <a:gd name="connsiteY0" fmla="*/ 29 h 164656"/>
              <a:gd name="connsiteX1" fmla="*/ 9234 w 41294"/>
              <a:gd name="connsiteY1" fmla="*/ 91469 h 164656"/>
              <a:gd name="connsiteX2" fmla="*/ 18378 w 41294"/>
              <a:gd name="connsiteY2" fmla="*/ 164621 h 164656"/>
              <a:gd name="connsiteX3" fmla="*/ 90 w 41294"/>
              <a:gd name="connsiteY3" fmla="*/ 82325 h 164656"/>
              <a:gd name="connsiteX4" fmla="*/ 41238 w 41294"/>
              <a:gd name="connsiteY4" fmla="*/ 29 h 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4" h="164656">
                <a:moveTo>
                  <a:pt x="41238" y="29"/>
                </a:moveTo>
                <a:cubicBezTo>
                  <a:pt x="42762" y="1553"/>
                  <a:pt x="13044" y="64037"/>
                  <a:pt x="9234" y="91469"/>
                </a:cubicBezTo>
                <a:cubicBezTo>
                  <a:pt x="5424" y="118901"/>
                  <a:pt x="19902" y="166145"/>
                  <a:pt x="18378" y="164621"/>
                </a:cubicBezTo>
                <a:cubicBezTo>
                  <a:pt x="16854" y="163097"/>
                  <a:pt x="-1434" y="107471"/>
                  <a:pt x="90" y="82325"/>
                </a:cubicBezTo>
                <a:cubicBezTo>
                  <a:pt x="1614" y="57179"/>
                  <a:pt x="39714" y="-1495"/>
                  <a:pt x="4123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4B5E7261-A410-D7E7-ECED-2C1F6D6F415E}"/>
              </a:ext>
            </a:extLst>
          </p:cNvPr>
          <p:cNvSpPr/>
          <p:nvPr/>
        </p:nvSpPr>
        <p:spPr>
          <a:xfrm>
            <a:off x="6507952" y="5120020"/>
            <a:ext cx="71311" cy="441099"/>
          </a:xfrm>
          <a:custGeom>
            <a:avLst/>
            <a:gdLst>
              <a:gd name="connsiteX0" fmla="*/ 71156 w 71311"/>
              <a:gd name="connsiteY0" fmla="*/ 620 h 441099"/>
              <a:gd name="connsiteX1" fmla="*/ 25436 w 71311"/>
              <a:gd name="connsiteY1" fmla="*/ 210932 h 441099"/>
              <a:gd name="connsiteX2" fmla="*/ 34580 w 71311"/>
              <a:gd name="connsiteY2" fmla="*/ 434960 h 441099"/>
              <a:gd name="connsiteX3" fmla="*/ 20864 w 71311"/>
              <a:gd name="connsiteY3" fmla="*/ 366380 h 441099"/>
              <a:gd name="connsiteX4" fmla="*/ 2576 w 71311"/>
              <a:gd name="connsiteY4" fmla="*/ 242936 h 441099"/>
              <a:gd name="connsiteX5" fmla="*/ 7148 w 71311"/>
              <a:gd name="connsiteY5" fmla="*/ 279512 h 441099"/>
              <a:gd name="connsiteX6" fmla="*/ 71156 w 71311"/>
              <a:gd name="connsiteY6" fmla="*/ 620 h 44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11" h="441099">
                <a:moveTo>
                  <a:pt x="71156" y="620"/>
                </a:moveTo>
                <a:cubicBezTo>
                  <a:pt x="74204" y="-10810"/>
                  <a:pt x="31532" y="138542"/>
                  <a:pt x="25436" y="210932"/>
                </a:cubicBezTo>
                <a:cubicBezTo>
                  <a:pt x="19340" y="283322"/>
                  <a:pt x="35342" y="409052"/>
                  <a:pt x="34580" y="434960"/>
                </a:cubicBezTo>
                <a:cubicBezTo>
                  <a:pt x="33818" y="460868"/>
                  <a:pt x="26198" y="398384"/>
                  <a:pt x="20864" y="366380"/>
                </a:cubicBezTo>
                <a:cubicBezTo>
                  <a:pt x="15530" y="334376"/>
                  <a:pt x="4862" y="257414"/>
                  <a:pt x="2576" y="242936"/>
                </a:cubicBezTo>
                <a:cubicBezTo>
                  <a:pt x="290" y="228458"/>
                  <a:pt x="-3520" y="316850"/>
                  <a:pt x="7148" y="279512"/>
                </a:cubicBezTo>
                <a:cubicBezTo>
                  <a:pt x="17816" y="242174"/>
                  <a:pt x="68108" y="12050"/>
                  <a:pt x="71156" y="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2B8009C-ECAA-5597-0EDE-B920DE627813}"/>
              </a:ext>
            </a:extLst>
          </p:cNvPr>
          <p:cNvSpPr/>
          <p:nvPr/>
        </p:nvSpPr>
        <p:spPr>
          <a:xfrm>
            <a:off x="6349534" y="4517198"/>
            <a:ext cx="113164" cy="557045"/>
          </a:xfrm>
          <a:custGeom>
            <a:avLst/>
            <a:gdLst>
              <a:gd name="connsiteX0" fmla="*/ 108672 w 113164"/>
              <a:gd name="connsiteY0" fmla="*/ 1496 h 557045"/>
              <a:gd name="connsiteX1" fmla="*/ 38965 w 113164"/>
              <a:gd name="connsiteY1" fmla="*/ 173715 h 557045"/>
              <a:gd name="connsiteX2" fmla="*/ 47166 w 113164"/>
              <a:gd name="connsiteY2" fmla="*/ 395139 h 557045"/>
              <a:gd name="connsiteX3" fmla="*/ 30764 w 113164"/>
              <a:gd name="connsiteY3" fmla="*/ 329532 h 557045"/>
              <a:gd name="connsiteX4" fmla="*/ 112773 w 113164"/>
              <a:gd name="connsiteY4" fmla="*/ 555057 h 557045"/>
              <a:gd name="connsiteX5" fmla="*/ 59467 w 113164"/>
              <a:gd name="connsiteY5" fmla="*/ 427943 h 557045"/>
              <a:gd name="connsiteX6" fmla="*/ 6161 w 113164"/>
              <a:gd name="connsiteY6" fmla="*/ 227021 h 557045"/>
              <a:gd name="connsiteX7" fmla="*/ 6161 w 113164"/>
              <a:gd name="connsiteY7" fmla="*/ 251624 h 557045"/>
              <a:gd name="connsiteX8" fmla="*/ 51266 w 113164"/>
              <a:gd name="connsiteY8" fmla="*/ 99907 h 557045"/>
              <a:gd name="connsiteX9" fmla="*/ 108672 w 113164"/>
              <a:gd name="connsiteY9" fmla="*/ 1496 h 55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164" h="557045">
                <a:moveTo>
                  <a:pt x="108672" y="1496"/>
                </a:moveTo>
                <a:cubicBezTo>
                  <a:pt x="106622" y="13797"/>
                  <a:pt x="49216" y="108108"/>
                  <a:pt x="38965" y="173715"/>
                </a:cubicBezTo>
                <a:cubicBezTo>
                  <a:pt x="28714" y="239322"/>
                  <a:pt x="48533" y="369170"/>
                  <a:pt x="47166" y="395139"/>
                </a:cubicBezTo>
                <a:cubicBezTo>
                  <a:pt x="45799" y="421108"/>
                  <a:pt x="19829" y="302879"/>
                  <a:pt x="30764" y="329532"/>
                </a:cubicBezTo>
                <a:cubicBezTo>
                  <a:pt x="41698" y="356185"/>
                  <a:pt x="107989" y="538655"/>
                  <a:pt x="112773" y="555057"/>
                </a:cubicBezTo>
                <a:cubicBezTo>
                  <a:pt x="117557" y="571459"/>
                  <a:pt x="77236" y="482616"/>
                  <a:pt x="59467" y="427943"/>
                </a:cubicBezTo>
                <a:cubicBezTo>
                  <a:pt x="41698" y="373270"/>
                  <a:pt x="6161" y="227021"/>
                  <a:pt x="6161" y="227021"/>
                </a:cubicBezTo>
                <a:cubicBezTo>
                  <a:pt x="-2723" y="197634"/>
                  <a:pt x="-1357" y="272810"/>
                  <a:pt x="6161" y="251624"/>
                </a:cubicBezTo>
                <a:cubicBezTo>
                  <a:pt x="13678" y="230438"/>
                  <a:pt x="36231" y="144329"/>
                  <a:pt x="51266" y="99907"/>
                </a:cubicBezTo>
                <a:cubicBezTo>
                  <a:pt x="66301" y="55485"/>
                  <a:pt x="110722" y="-10805"/>
                  <a:pt x="108672" y="14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4C633345-F0E8-5ED4-F6EE-6A1FBE04588C}"/>
              </a:ext>
            </a:extLst>
          </p:cNvPr>
          <p:cNvSpPr/>
          <p:nvPr/>
        </p:nvSpPr>
        <p:spPr>
          <a:xfrm>
            <a:off x="3804001" y="5299511"/>
            <a:ext cx="107663" cy="576746"/>
          </a:xfrm>
          <a:custGeom>
            <a:avLst/>
            <a:gdLst>
              <a:gd name="connsiteX0" fmla="*/ 107228 w 107663"/>
              <a:gd name="connsiteY0" fmla="*/ 4 h 576746"/>
              <a:gd name="connsiteX1" fmla="*/ 40484 w 107663"/>
              <a:gd name="connsiteY1" fmla="*/ 320378 h 576746"/>
              <a:gd name="connsiteX2" fmla="*/ 100554 w 107663"/>
              <a:gd name="connsiteY2" fmla="*/ 574007 h 576746"/>
              <a:gd name="connsiteX3" fmla="*/ 60507 w 107663"/>
              <a:gd name="connsiteY3" fmla="*/ 447193 h 576746"/>
              <a:gd name="connsiteX4" fmla="*/ 437 w 107663"/>
              <a:gd name="connsiteY4" fmla="*/ 327053 h 576746"/>
              <a:gd name="connsiteX5" fmla="*/ 107228 w 107663"/>
              <a:gd name="connsiteY5" fmla="*/ 4 h 5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63" h="576746">
                <a:moveTo>
                  <a:pt x="107228" y="4"/>
                </a:moveTo>
                <a:cubicBezTo>
                  <a:pt x="113903" y="-1109"/>
                  <a:pt x="41596" y="224711"/>
                  <a:pt x="40484" y="320378"/>
                </a:cubicBezTo>
                <a:cubicBezTo>
                  <a:pt x="39372" y="416045"/>
                  <a:pt x="97217" y="552871"/>
                  <a:pt x="100554" y="574007"/>
                </a:cubicBezTo>
                <a:cubicBezTo>
                  <a:pt x="103891" y="595143"/>
                  <a:pt x="77193" y="488352"/>
                  <a:pt x="60507" y="447193"/>
                </a:cubicBezTo>
                <a:cubicBezTo>
                  <a:pt x="43821" y="406034"/>
                  <a:pt x="-5125" y="400472"/>
                  <a:pt x="437" y="327053"/>
                </a:cubicBezTo>
                <a:cubicBezTo>
                  <a:pt x="5999" y="253634"/>
                  <a:pt x="100553" y="1117"/>
                  <a:pt x="107228" y="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016D93EB-439F-8649-8071-7703C93040CF}"/>
              </a:ext>
            </a:extLst>
          </p:cNvPr>
          <p:cNvSpPr/>
          <p:nvPr/>
        </p:nvSpPr>
        <p:spPr>
          <a:xfrm>
            <a:off x="3871182" y="6053380"/>
            <a:ext cx="117824" cy="220953"/>
          </a:xfrm>
          <a:custGeom>
            <a:avLst/>
            <a:gdLst>
              <a:gd name="connsiteX0" fmla="*/ 0 w 117824"/>
              <a:gd name="connsiteY0" fmla="*/ 348 h 220953"/>
              <a:gd name="connsiteX1" fmla="*/ 106792 w 117824"/>
              <a:gd name="connsiteY1" fmla="*/ 127163 h 220953"/>
              <a:gd name="connsiteX2" fmla="*/ 113466 w 117824"/>
              <a:gd name="connsiteY2" fmla="*/ 220605 h 220953"/>
              <a:gd name="connsiteX3" fmla="*/ 106792 w 117824"/>
              <a:gd name="connsiteY3" fmla="*/ 93791 h 220953"/>
              <a:gd name="connsiteX4" fmla="*/ 0 w 117824"/>
              <a:gd name="connsiteY4" fmla="*/ 348 h 22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24" h="220953">
                <a:moveTo>
                  <a:pt x="0" y="348"/>
                </a:moveTo>
                <a:cubicBezTo>
                  <a:pt x="0" y="5910"/>
                  <a:pt x="87881" y="90454"/>
                  <a:pt x="106792" y="127163"/>
                </a:cubicBezTo>
                <a:cubicBezTo>
                  <a:pt x="125703" y="163872"/>
                  <a:pt x="113466" y="226167"/>
                  <a:pt x="113466" y="220605"/>
                </a:cubicBezTo>
                <a:cubicBezTo>
                  <a:pt x="113466" y="215043"/>
                  <a:pt x="126815" y="130500"/>
                  <a:pt x="106792" y="93791"/>
                </a:cubicBezTo>
                <a:cubicBezTo>
                  <a:pt x="86769" y="57082"/>
                  <a:pt x="0" y="-5214"/>
                  <a:pt x="0" y="3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6B39CB5D-64CD-C67E-0B1E-C76D25D1D73F}"/>
              </a:ext>
            </a:extLst>
          </p:cNvPr>
          <p:cNvSpPr/>
          <p:nvPr/>
        </p:nvSpPr>
        <p:spPr>
          <a:xfrm>
            <a:off x="3983814" y="4831851"/>
            <a:ext cx="107777" cy="220852"/>
          </a:xfrm>
          <a:custGeom>
            <a:avLst/>
            <a:gdLst>
              <a:gd name="connsiteX0" fmla="*/ 107625 w 107777"/>
              <a:gd name="connsiteY0" fmla="*/ 453 h 220852"/>
              <a:gd name="connsiteX1" fmla="*/ 40881 w 107777"/>
              <a:gd name="connsiteY1" fmla="*/ 87221 h 220852"/>
              <a:gd name="connsiteX2" fmla="*/ 834 w 107777"/>
              <a:gd name="connsiteY2" fmla="*/ 220710 h 220852"/>
              <a:gd name="connsiteX3" fmla="*/ 20858 w 107777"/>
              <a:gd name="connsiteY3" fmla="*/ 60523 h 220852"/>
              <a:gd name="connsiteX4" fmla="*/ 107625 w 107777"/>
              <a:gd name="connsiteY4" fmla="*/ 453 h 2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77" h="220852">
                <a:moveTo>
                  <a:pt x="107625" y="453"/>
                </a:moveTo>
                <a:cubicBezTo>
                  <a:pt x="110962" y="4903"/>
                  <a:pt x="58680" y="50511"/>
                  <a:pt x="40881" y="87221"/>
                </a:cubicBezTo>
                <a:cubicBezTo>
                  <a:pt x="23082" y="123931"/>
                  <a:pt x="4171" y="225160"/>
                  <a:pt x="834" y="220710"/>
                </a:cubicBezTo>
                <a:cubicBezTo>
                  <a:pt x="-2503" y="216260"/>
                  <a:pt x="4172" y="96120"/>
                  <a:pt x="20858" y="60523"/>
                </a:cubicBezTo>
                <a:cubicBezTo>
                  <a:pt x="37544" y="24926"/>
                  <a:pt x="104288" y="-3997"/>
                  <a:pt x="107625" y="4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04331DC-9657-2257-AF9B-09E4016BDFFB}"/>
              </a:ext>
            </a:extLst>
          </p:cNvPr>
          <p:cNvSpPr/>
          <p:nvPr/>
        </p:nvSpPr>
        <p:spPr>
          <a:xfrm>
            <a:off x="4370908" y="3508113"/>
            <a:ext cx="322492" cy="354686"/>
          </a:xfrm>
          <a:custGeom>
            <a:avLst/>
            <a:gdLst>
              <a:gd name="connsiteX0" fmla="*/ 321232 w 322492"/>
              <a:gd name="connsiteY0" fmla="*/ 2649 h 354686"/>
              <a:gd name="connsiteX1" fmla="*/ 7533 w 322492"/>
              <a:gd name="connsiteY1" fmla="*/ 349721 h 354686"/>
              <a:gd name="connsiteX2" fmla="*/ 114324 w 322492"/>
              <a:gd name="connsiteY2" fmla="*/ 196208 h 354686"/>
              <a:gd name="connsiteX3" fmla="*/ 321232 w 322492"/>
              <a:gd name="connsiteY3" fmla="*/ 2649 h 35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92" h="354686">
                <a:moveTo>
                  <a:pt x="321232" y="2649"/>
                </a:moveTo>
                <a:cubicBezTo>
                  <a:pt x="303433" y="28235"/>
                  <a:pt x="42018" y="317461"/>
                  <a:pt x="7533" y="349721"/>
                </a:cubicBezTo>
                <a:cubicBezTo>
                  <a:pt x="-26952" y="381981"/>
                  <a:pt x="65378" y="248491"/>
                  <a:pt x="114324" y="196208"/>
                </a:cubicBezTo>
                <a:cubicBezTo>
                  <a:pt x="163270" y="143925"/>
                  <a:pt x="339031" y="-22937"/>
                  <a:pt x="321232" y="264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216158A-B459-11B8-1085-1D9CB685AE2A}"/>
              </a:ext>
            </a:extLst>
          </p:cNvPr>
          <p:cNvSpPr/>
          <p:nvPr/>
        </p:nvSpPr>
        <p:spPr>
          <a:xfrm>
            <a:off x="4064234" y="4067003"/>
            <a:ext cx="218449" cy="645831"/>
          </a:xfrm>
          <a:custGeom>
            <a:avLst/>
            <a:gdLst>
              <a:gd name="connsiteX0" fmla="*/ 217834 w 218449"/>
              <a:gd name="connsiteY0" fmla="*/ 3192 h 645831"/>
              <a:gd name="connsiteX1" fmla="*/ 100746 w 218449"/>
              <a:gd name="connsiteY1" fmla="*/ 159309 h 645831"/>
              <a:gd name="connsiteX2" fmla="*/ 50566 w 218449"/>
              <a:gd name="connsiteY2" fmla="*/ 371182 h 645831"/>
              <a:gd name="connsiteX3" fmla="*/ 386 w 218449"/>
              <a:gd name="connsiteY3" fmla="*/ 644387 h 645831"/>
              <a:gd name="connsiteX4" fmla="*/ 28264 w 218449"/>
              <a:gd name="connsiteY4" fmla="*/ 471543 h 645831"/>
              <a:gd name="connsiteX5" fmla="*/ 44990 w 218449"/>
              <a:gd name="connsiteY5" fmla="*/ 304275 h 645831"/>
              <a:gd name="connsiteX6" fmla="*/ 217834 w 218449"/>
              <a:gd name="connsiteY6" fmla="*/ 3192 h 64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49" h="645831">
                <a:moveTo>
                  <a:pt x="217834" y="3192"/>
                </a:moveTo>
                <a:cubicBezTo>
                  <a:pt x="227127" y="-20969"/>
                  <a:pt x="128624" y="97977"/>
                  <a:pt x="100746" y="159309"/>
                </a:cubicBezTo>
                <a:cubicBezTo>
                  <a:pt x="72868" y="220641"/>
                  <a:pt x="67293" y="290336"/>
                  <a:pt x="50566" y="371182"/>
                </a:cubicBezTo>
                <a:cubicBezTo>
                  <a:pt x="33839" y="452028"/>
                  <a:pt x="4103" y="627660"/>
                  <a:pt x="386" y="644387"/>
                </a:cubicBezTo>
                <a:cubicBezTo>
                  <a:pt x="-3331" y="661114"/>
                  <a:pt x="20830" y="528228"/>
                  <a:pt x="28264" y="471543"/>
                </a:cubicBezTo>
                <a:cubicBezTo>
                  <a:pt x="35698" y="414858"/>
                  <a:pt x="14324" y="375829"/>
                  <a:pt x="44990" y="304275"/>
                </a:cubicBezTo>
                <a:cubicBezTo>
                  <a:pt x="75656" y="232721"/>
                  <a:pt x="208541" y="27353"/>
                  <a:pt x="217834" y="319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DE95220-11F1-22A6-A9E1-9A39F1463E81}"/>
              </a:ext>
            </a:extLst>
          </p:cNvPr>
          <p:cNvSpPr/>
          <p:nvPr/>
        </p:nvSpPr>
        <p:spPr>
          <a:xfrm>
            <a:off x="3862138" y="4789406"/>
            <a:ext cx="146887" cy="402377"/>
          </a:xfrm>
          <a:custGeom>
            <a:avLst/>
            <a:gdLst>
              <a:gd name="connsiteX0" fmla="*/ 146725 w 146887"/>
              <a:gd name="connsiteY0" fmla="*/ 43 h 402377"/>
              <a:gd name="connsiteX1" fmla="*/ 35213 w 146887"/>
              <a:gd name="connsiteY1" fmla="*/ 195189 h 402377"/>
              <a:gd name="connsiteX2" fmla="*/ 29638 w 146887"/>
              <a:gd name="connsiteY2" fmla="*/ 401487 h 402377"/>
              <a:gd name="connsiteX3" fmla="*/ 24062 w 146887"/>
              <a:gd name="connsiteY3" fmla="*/ 267672 h 402377"/>
              <a:gd name="connsiteX4" fmla="*/ 7335 w 146887"/>
              <a:gd name="connsiteY4" fmla="*/ 211916 h 402377"/>
              <a:gd name="connsiteX5" fmla="*/ 146725 w 146887"/>
              <a:gd name="connsiteY5" fmla="*/ 43 h 40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887" h="402377">
                <a:moveTo>
                  <a:pt x="146725" y="43"/>
                </a:moveTo>
                <a:cubicBezTo>
                  <a:pt x="151371" y="-2745"/>
                  <a:pt x="54727" y="128282"/>
                  <a:pt x="35213" y="195189"/>
                </a:cubicBezTo>
                <a:cubicBezTo>
                  <a:pt x="15699" y="262096"/>
                  <a:pt x="31496" y="389407"/>
                  <a:pt x="29638" y="401487"/>
                </a:cubicBezTo>
                <a:cubicBezTo>
                  <a:pt x="27779" y="413568"/>
                  <a:pt x="27779" y="299267"/>
                  <a:pt x="24062" y="267672"/>
                </a:cubicBezTo>
                <a:cubicBezTo>
                  <a:pt x="20345" y="236077"/>
                  <a:pt x="-14967" y="250945"/>
                  <a:pt x="7335" y="211916"/>
                </a:cubicBezTo>
                <a:cubicBezTo>
                  <a:pt x="29637" y="172887"/>
                  <a:pt x="142079" y="2831"/>
                  <a:pt x="146725" y="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B995F8D-B691-99FA-2E47-21B32EDC6121}"/>
              </a:ext>
            </a:extLst>
          </p:cNvPr>
          <p:cNvSpPr/>
          <p:nvPr/>
        </p:nvSpPr>
        <p:spPr>
          <a:xfrm>
            <a:off x="5085401" y="2717712"/>
            <a:ext cx="1553394" cy="401928"/>
          </a:xfrm>
          <a:custGeom>
            <a:avLst/>
            <a:gdLst>
              <a:gd name="connsiteX0" fmla="*/ 166 w 1553394"/>
              <a:gd name="connsiteY0" fmla="*/ 436 h 401928"/>
              <a:gd name="connsiteX1" fmla="*/ 952144 w 1553394"/>
              <a:gd name="connsiteY1" fmla="*/ 288535 h 401928"/>
              <a:gd name="connsiteX2" fmla="*/ 789306 w 1553394"/>
              <a:gd name="connsiteY2" fmla="*/ 250956 h 401928"/>
              <a:gd name="connsiteX3" fmla="*/ 1165087 w 1553394"/>
              <a:gd name="connsiteY3" fmla="*/ 301061 h 401928"/>
              <a:gd name="connsiteX4" fmla="*/ 1553394 w 1553394"/>
              <a:gd name="connsiteY4" fmla="*/ 401269 h 401928"/>
              <a:gd name="connsiteX5" fmla="*/ 1165087 w 1553394"/>
              <a:gd name="connsiteY5" fmla="*/ 338639 h 401928"/>
              <a:gd name="connsiteX6" fmla="*/ 876988 w 1553394"/>
              <a:gd name="connsiteY6" fmla="*/ 225904 h 401928"/>
              <a:gd name="connsiteX7" fmla="*/ 166 w 1553394"/>
              <a:gd name="connsiteY7" fmla="*/ 436 h 40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3394" h="401928">
                <a:moveTo>
                  <a:pt x="166" y="436"/>
                </a:moveTo>
                <a:cubicBezTo>
                  <a:pt x="12692" y="10875"/>
                  <a:pt x="820621" y="246782"/>
                  <a:pt x="952144" y="288535"/>
                </a:cubicBezTo>
                <a:cubicBezTo>
                  <a:pt x="1083667" y="330288"/>
                  <a:pt x="753815" y="248868"/>
                  <a:pt x="789306" y="250956"/>
                </a:cubicBezTo>
                <a:cubicBezTo>
                  <a:pt x="824797" y="253044"/>
                  <a:pt x="1037739" y="276009"/>
                  <a:pt x="1165087" y="301061"/>
                </a:cubicBezTo>
                <a:cubicBezTo>
                  <a:pt x="1292435" y="326113"/>
                  <a:pt x="1553394" y="395006"/>
                  <a:pt x="1553394" y="401269"/>
                </a:cubicBezTo>
                <a:cubicBezTo>
                  <a:pt x="1553394" y="407532"/>
                  <a:pt x="1277821" y="367866"/>
                  <a:pt x="1165087" y="338639"/>
                </a:cubicBezTo>
                <a:cubicBezTo>
                  <a:pt x="1052353" y="309412"/>
                  <a:pt x="1066966" y="282271"/>
                  <a:pt x="876988" y="225904"/>
                </a:cubicBezTo>
                <a:cubicBezTo>
                  <a:pt x="687010" y="169537"/>
                  <a:pt x="-12360" y="-10003"/>
                  <a:pt x="166" y="4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FA06CFA-9CD8-A1EC-2F77-1235A31A9400}"/>
              </a:ext>
            </a:extLst>
          </p:cNvPr>
          <p:cNvSpPr/>
          <p:nvPr/>
        </p:nvSpPr>
        <p:spPr>
          <a:xfrm>
            <a:off x="4046608" y="5140411"/>
            <a:ext cx="43586" cy="265670"/>
          </a:xfrm>
          <a:custGeom>
            <a:avLst/>
            <a:gdLst>
              <a:gd name="connsiteX0" fmla="*/ 43478 w 43586"/>
              <a:gd name="connsiteY0" fmla="*/ 0 h 265670"/>
              <a:gd name="connsiteX1" fmla="*/ 12587 w 43586"/>
              <a:gd name="connsiteY1" fmla="*/ 142103 h 265670"/>
              <a:gd name="connsiteX2" fmla="*/ 12587 w 43586"/>
              <a:gd name="connsiteY2" fmla="*/ 265670 h 265670"/>
              <a:gd name="connsiteX3" fmla="*/ 230 w 43586"/>
              <a:gd name="connsiteY3" fmla="*/ 142103 h 265670"/>
              <a:gd name="connsiteX4" fmla="*/ 43478 w 43586"/>
              <a:gd name="connsiteY4" fmla="*/ 0 h 26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86" h="265670">
                <a:moveTo>
                  <a:pt x="43478" y="0"/>
                </a:moveTo>
                <a:cubicBezTo>
                  <a:pt x="45537" y="0"/>
                  <a:pt x="17735" y="97825"/>
                  <a:pt x="12587" y="142103"/>
                </a:cubicBezTo>
                <a:cubicBezTo>
                  <a:pt x="7438" y="186381"/>
                  <a:pt x="14646" y="265670"/>
                  <a:pt x="12587" y="265670"/>
                </a:cubicBezTo>
                <a:cubicBezTo>
                  <a:pt x="10528" y="265670"/>
                  <a:pt x="-1829" y="180203"/>
                  <a:pt x="230" y="142103"/>
                </a:cubicBezTo>
                <a:cubicBezTo>
                  <a:pt x="2289" y="104003"/>
                  <a:pt x="41419" y="0"/>
                  <a:pt x="43478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45C8CAD-04CC-2984-092E-23B9ADA83E9F}"/>
              </a:ext>
            </a:extLst>
          </p:cNvPr>
          <p:cNvSpPr/>
          <p:nvPr/>
        </p:nvSpPr>
        <p:spPr>
          <a:xfrm>
            <a:off x="7210097" y="5807516"/>
            <a:ext cx="62314" cy="198130"/>
          </a:xfrm>
          <a:custGeom>
            <a:avLst/>
            <a:gdLst>
              <a:gd name="connsiteX0" fmla="*/ 49498 w 62314"/>
              <a:gd name="connsiteY0" fmla="*/ 160 h 198130"/>
              <a:gd name="connsiteX1" fmla="*/ 49498 w 62314"/>
              <a:gd name="connsiteY1" fmla="*/ 105192 h 198130"/>
              <a:gd name="connsiteX2" fmla="*/ 71 w 62314"/>
              <a:gd name="connsiteY2" fmla="*/ 197868 h 198130"/>
              <a:gd name="connsiteX3" fmla="*/ 61854 w 62314"/>
              <a:gd name="connsiteY3" fmla="*/ 129906 h 198130"/>
              <a:gd name="connsiteX4" fmla="*/ 49498 w 62314"/>
              <a:gd name="connsiteY4" fmla="*/ 160 h 19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14" h="198130">
                <a:moveTo>
                  <a:pt x="49498" y="160"/>
                </a:moveTo>
                <a:cubicBezTo>
                  <a:pt x="47439" y="-3959"/>
                  <a:pt x="57736" y="72241"/>
                  <a:pt x="49498" y="105192"/>
                </a:cubicBezTo>
                <a:cubicBezTo>
                  <a:pt x="41260" y="138143"/>
                  <a:pt x="-1988" y="193749"/>
                  <a:pt x="71" y="197868"/>
                </a:cubicBezTo>
                <a:cubicBezTo>
                  <a:pt x="2130" y="201987"/>
                  <a:pt x="58765" y="156679"/>
                  <a:pt x="61854" y="129906"/>
                </a:cubicBezTo>
                <a:cubicBezTo>
                  <a:pt x="64943" y="103133"/>
                  <a:pt x="51557" y="4279"/>
                  <a:pt x="49498" y="1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B3AA17A3-3EE5-24C6-B2FC-F3B637F902C3}"/>
              </a:ext>
            </a:extLst>
          </p:cNvPr>
          <p:cNvSpPr/>
          <p:nvPr/>
        </p:nvSpPr>
        <p:spPr>
          <a:xfrm>
            <a:off x="5683846" y="6752341"/>
            <a:ext cx="214794" cy="97638"/>
          </a:xfrm>
          <a:custGeom>
            <a:avLst/>
            <a:gdLst>
              <a:gd name="connsiteX0" fmla="*/ 407 w 214794"/>
              <a:gd name="connsiteY0" fmla="*/ 97638 h 97638"/>
              <a:gd name="connsiteX1" fmla="*/ 96659 w 214794"/>
              <a:gd name="connsiteY1" fmla="*/ 6733 h 97638"/>
              <a:gd name="connsiteX2" fmla="*/ 214301 w 214794"/>
              <a:gd name="connsiteY2" fmla="*/ 6733 h 97638"/>
              <a:gd name="connsiteX3" fmla="*/ 134091 w 214794"/>
              <a:gd name="connsiteY3" fmla="*/ 6733 h 97638"/>
              <a:gd name="connsiteX4" fmla="*/ 407 w 214794"/>
              <a:gd name="connsiteY4" fmla="*/ 97638 h 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794" h="97638">
                <a:moveTo>
                  <a:pt x="407" y="97638"/>
                </a:moveTo>
                <a:cubicBezTo>
                  <a:pt x="-5832" y="97638"/>
                  <a:pt x="61010" y="21884"/>
                  <a:pt x="96659" y="6733"/>
                </a:cubicBezTo>
                <a:cubicBezTo>
                  <a:pt x="132308" y="-8418"/>
                  <a:pt x="214301" y="6733"/>
                  <a:pt x="214301" y="6733"/>
                </a:cubicBezTo>
                <a:cubicBezTo>
                  <a:pt x="220540" y="6733"/>
                  <a:pt x="166175" y="-8418"/>
                  <a:pt x="134091" y="6733"/>
                </a:cubicBezTo>
                <a:cubicBezTo>
                  <a:pt x="102007" y="21884"/>
                  <a:pt x="6646" y="97638"/>
                  <a:pt x="407" y="976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518B2285-6A14-E10D-4659-44FCD3A13A9A}"/>
              </a:ext>
            </a:extLst>
          </p:cNvPr>
          <p:cNvSpPr/>
          <p:nvPr/>
        </p:nvSpPr>
        <p:spPr>
          <a:xfrm>
            <a:off x="6972958" y="6571770"/>
            <a:ext cx="74879" cy="150193"/>
          </a:xfrm>
          <a:custGeom>
            <a:avLst/>
            <a:gdLst>
              <a:gd name="connsiteX0" fmla="*/ 10 w 74879"/>
              <a:gd name="connsiteY0" fmla="*/ 146 h 150193"/>
              <a:gd name="connsiteX1" fmla="*/ 69526 w 74879"/>
              <a:gd name="connsiteY1" fmla="*/ 101746 h 150193"/>
              <a:gd name="connsiteX2" fmla="*/ 69526 w 74879"/>
              <a:gd name="connsiteY2" fmla="*/ 149872 h 150193"/>
              <a:gd name="connsiteX3" fmla="*/ 64179 w 74879"/>
              <a:gd name="connsiteY3" fmla="*/ 80356 h 150193"/>
              <a:gd name="connsiteX4" fmla="*/ 10 w 74879"/>
              <a:gd name="connsiteY4" fmla="*/ 146 h 15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79" h="150193">
                <a:moveTo>
                  <a:pt x="10" y="146"/>
                </a:moveTo>
                <a:cubicBezTo>
                  <a:pt x="901" y="3711"/>
                  <a:pt x="57940" y="76792"/>
                  <a:pt x="69526" y="101746"/>
                </a:cubicBezTo>
                <a:cubicBezTo>
                  <a:pt x="81112" y="126700"/>
                  <a:pt x="70417" y="153437"/>
                  <a:pt x="69526" y="149872"/>
                </a:cubicBezTo>
                <a:cubicBezTo>
                  <a:pt x="68635" y="146307"/>
                  <a:pt x="71309" y="101745"/>
                  <a:pt x="64179" y="80356"/>
                </a:cubicBezTo>
                <a:cubicBezTo>
                  <a:pt x="57049" y="58967"/>
                  <a:pt x="-881" y="-3419"/>
                  <a:pt x="1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7554F94C-96EE-0D6A-5600-900E2B331DCE}"/>
              </a:ext>
            </a:extLst>
          </p:cNvPr>
          <p:cNvSpPr/>
          <p:nvPr/>
        </p:nvSpPr>
        <p:spPr>
          <a:xfrm>
            <a:off x="6576675" y="3309439"/>
            <a:ext cx="237011" cy="333429"/>
          </a:xfrm>
          <a:custGeom>
            <a:avLst/>
            <a:gdLst>
              <a:gd name="connsiteX0" fmla="*/ 1334 w 237011"/>
              <a:gd name="connsiteY0" fmla="*/ 831 h 333429"/>
              <a:gd name="connsiteX1" fmla="*/ 228162 w 237011"/>
              <a:gd name="connsiteY1" fmla="*/ 319808 h 333429"/>
              <a:gd name="connsiteX2" fmla="*/ 185632 w 237011"/>
              <a:gd name="connsiteY2" fmla="*/ 270189 h 333429"/>
              <a:gd name="connsiteX3" fmla="*/ 136013 w 237011"/>
              <a:gd name="connsiteY3" fmla="*/ 227659 h 333429"/>
              <a:gd name="connsiteX4" fmla="*/ 1334 w 237011"/>
              <a:gd name="connsiteY4" fmla="*/ 831 h 33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11" h="333429">
                <a:moveTo>
                  <a:pt x="1334" y="831"/>
                </a:moveTo>
                <a:cubicBezTo>
                  <a:pt x="16692" y="16189"/>
                  <a:pt x="228162" y="319808"/>
                  <a:pt x="228162" y="319808"/>
                </a:cubicBezTo>
                <a:cubicBezTo>
                  <a:pt x="258878" y="364701"/>
                  <a:pt x="200990" y="285547"/>
                  <a:pt x="185632" y="270189"/>
                </a:cubicBezTo>
                <a:cubicBezTo>
                  <a:pt x="170274" y="254831"/>
                  <a:pt x="164366" y="267826"/>
                  <a:pt x="136013" y="227659"/>
                </a:cubicBezTo>
                <a:cubicBezTo>
                  <a:pt x="107660" y="187492"/>
                  <a:pt x="-14024" y="-14527"/>
                  <a:pt x="1334" y="8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E06CCE54-60AD-5FA5-646F-CE5110A13BD7}"/>
              </a:ext>
            </a:extLst>
          </p:cNvPr>
          <p:cNvSpPr/>
          <p:nvPr/>
        </p:nvSpPr>
        <p:spPr>
          <a:xfrm>
            <a:off x="4375307" y="5594594"/>
            <a:ext cx="115894" cy="439616"/>
          </a:xfrm>
          <a:custGeom>
            <a:avLst/>
            <a:gdLst>
              <a:gd name="connsiteX0" fmla="*/ 115413 w 115894"/>
              <a:gd name="connsiteY0" fmla="*/ 179 h 439616"/>
              <a:gd name="connsiteX1" fmla="*/ 40906 w 115894"/>
              <a:gd name="connsiteY1" fmla="*/ 149193 h 439616"/>
              <a:gd name="connsiteX2" fmla="*/ 27360 w 115894"/>
              <a:gd name="connsiteY2" fmla="*/ 433673 h 439616"/>
              <a:gd name="connsiteX3" fmla="*/ 27360 w 115894"/>
              <a:gd name="connsiteY3" fmla="*/ 332073 h 439616"/>
              <a:gd name="connsiteX4" fmla="*/ 7040 w 115894"/>
              <a:gd name="connsiteY4" fmla="*/ 210153 h 439616"/>
              <a:gd name="connsiteX5" fmla="*/ 81546 w 115894"/>
              <a:gd name="connsiteY5" fmla="*/ 101779 h 439616"/>
              <a:gd name="connsiteX6" fmla="*/ 266 w 115894"/>
              <a:gd name="connsiteY6" fmla="*/ 176286 h 439616"/>
              <a:gd name="connsiteX7" fmla="*/ 115413 w 115894"/>
              <a:gd name="connsiteY7" fmla="*/ 179 h 43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94" h="439616">
                <a:moveTo>
                  <a:pt x="115413" y="179"/>
                </a:moveTo>
                <a:cubicBezTo>
                  <a:pt x="122186" y="-4336"/>
                  <a:pt x="55581" y="76944"/>
                  <a:pt x="40906" y="149193"/>
                </a:cubicBezTo>
                <a:cubicBezTo>
                  <a:pt x="26230" y="221442"/>
                  <a:pt x="29618" y="403193"/>
                  <a:pt x="27360" y="433673"/>
                </a:cubicBezTo>
                <a:cubicBezTo>
                  <a:pt x="25102" y="464153"/>
                  <a:pt x="30747" y="369326"/>
                  <a:pt x="27360" y="332073"/>
                </a:cubicBezTo>
                <a:cubicBezTo>
                  <a:pt x="23973" y="294820"/>
                  <a:pt x="-1991" y="248535"/>
                  <a:pt x="7040" y="210153"/>
                </a:cubicBezTo>
                <a:cubicBezTo>
                  <a:pt x="16071" y="171771"/>
                  <a:pt x="82675" y="107423"/>
                  <a:pt x="81546" y="101779"/>
                </a:cubicBezTo>
                <a:cubicBezTo>
                  <a:pt x="80417" y="96135"/>
                  <a:pt x="-5378" y="189833"/>
                  <a:pt x="266" y="176286"/>
                </a:cubicBezTo>
                <a:cubicBezTo>
                  <a:pt x="5910" y="162739"/>
                  <a:pt x="108640" y="4694"/>
                  <a:pt x="115413" y="1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073A78A9-D057-B741-CEAB-0A17E4B92F67}"/>
              </a:ext>
            </a:extLst>
          </p:cNvPr>
          <p:cNvSpPr/>
          <p:nvPr/>
        </p:nvSpPr>
        <p:spPr>
          <a:xfrm>
            <a:off x="7151336" y="5588000"/>
            <a:ext cx="197750" cy="41447"/>
          </a:xfrm>
          <a:custGeom>
            <a:avLst/>
            <a:gdLst>
              <a:gd name="connsiteX0" fmla="*/ 1304 w 197750"/>
              <a:gd name="connsiteY0" fmla="*/ 13547 h 41447"/>
              <a:gd name="connsiteX1" fmla="*/ 62264 w 197750"/>
              <a:gd name="connsiteY1" fmla="*/ 40640 h 41447"/>
              <a:gd name="connsiteX2" fmla="*/ 116451 w 197750"/>
              <a:gd name="connsiteY2" fmla="*/ 0 h 41447"/>
              <a:gd name="connsiteX3" fmla="*/ 197731 w 197750"/>
              <a:gd name="connsiteY3" fmla="*/ 40640 h 41447"/>
              <a:gd name="connsiteX4" fmla="*/ 123224 w 197750"/>
              <a:gd name="connsiteY4" fmla="*/ 27093 h 41447"/>
              <a:gd name="connsiteX5" fmla="*/ 1304 w 197750"/>
              <a:gd name="connsiteY5" fmla="*/ 13547 h 4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750" h="41447">
                <a:moveTo>
                  <a:pt x="1304" y="13547"/>
                </a:moveTo>
                <a:cubicBezTo>
                  <a:pt x="-8856" y="15805"/>
                  <a:pt x="43073" y="42898"/>
                  <a:pt x="62264" y="40640"/>
                </a:cubicBezTo>
                <a:cubicBezTo>
                  <a:pt x="81455" y="38382"/>
                  <a:pt x="93873" y="0"/>
                  <a:pt x="116451" y="0"/>
                </a:cubicBezTo>
                <a:cubicBezTo>
                  <a:pt x="139029" y="0"/>
                  <a:pt x="196602" y="36124"/>
                  <a:pt x="197731" y="40640"/>
                </a:cubicBezTo>
                <a:cubicBezTo>
                  <a:pt x="198860" y="45156"/>
                  <a:pt x="151446" y="29351"/>
                  <a:pt x="123224" y="27093"/>
                </a:cubicBezTo>
                <a:cubicBezTo>
                  <a:pt x="95002" y="24835"/>
                  <a:pt x="11464" y="11289"/>
                  <a:pt x="1304" y="1354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5C2D016C-FF6A-5BD4-69A0-49956084B8F7}"/>
              </a:ext>
            </a:extLst>
          </p:cNvPr>
          <p:cNvSpPr/>
          <p:nvPr/>
        </p:nvSpPr>
        <p:spPr>
          <a:xfrm>
            <a:off x="4583164" y="4498531"/>
            <a:ext cx="522391" cy="90444"/>
          </a:xfrm>
          <a:custGeom>
            <a:avLst/>
            <a:gdLst>
              <a:gd name="connsiteX0" fmla="*/ 56 w 522391"/>
              <a:gd name="connsiteY0" fmla="*/ 90298 h 90444"/>
              <a:gd name="connsiteX1" fmla="*/ 213229 w 522391"/>
              <a:gd name="connsiteY1" fmla="*/ 39810 h 90444"/>
              <a:gd name="connsiteX2" fmla="*/ 196399 w 522391"/>
              <a:gd name="connsiteY2" fmla="*/ 541 h 90444"/>
              <a:gd name="connsiteX3" fmla="*/ 274937 w 522391"/>
              <a:gd name="connsiteY3" fmla="*/ 51030 h 90444"/>
              <a:gd name="connsiteX4" fmla="*/ 286156 w 522391"/>
              <a:gd name="connsiteY4" fmla="*/ 541 h 90444"/>
              <a:gd name="connsiteX5" fmla="*/ 403962 w 522391"/>
              <a:gd name="connsiteY5" fmla="*/ 22981 h 90444"/>
              <a:gd name="connsiteX6" fmla="*/ 375913 w 522391"/>
              <a:gd name="connsiteY6" fmla="*/ 541 h 90444"/>
              <a:gd name="connsiteX7" fmla="*/ 521769 w 522391"/>
              <a:gd name="connsiteY7" fmla="*/ 51030 h 90444"/>
              <a:gd name="connsiteX8" fmla="*/ 432011 w 522391"/>
              <a:gd name="connsiteY8" fmla="*/ 45420 h 90444"/>
              <a:gd name="connsiteX9" fmla="*/ 308596 w 522391"/>
              <a:gd name="connsiteY9" fmla="*/ 39810 h 90444"/>
              <a:gd name="connsiteX10" fmla="*/ 364694 w 522391"/>
              <a:gd name="connsiteY10" fmla="*/ 17371 h 90444"/>
              <a:gd name="connsiteX11" fmla="*/ 235668 w 522391"/>
              <a:gd name="connsiteY11" fmla="*/ 22981 h 90444"/>
              <a:gd name="connsiteX12" fmla="*/ 56 w 522391"/>
              <a:gd name="connsiteY12" fmla="*/ 90298 h 9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391" h="90444">
                <a:moveTo>
                  <a:pt x="56" y="90298"/>
                </a:moveTo>
                <a:cubicBezTo>
                  <a:pt x="-3684" y="93103"/>
                  <a:pt x="180505" y="54769"/>
                  <a:pt x="213229" y="39810"/>
                </a:cubicBezTo>
                <a:cubicBezTo>
                  <a:pt x="245953" y="24851"/>
                  <a:pt x="186114" y="-1329"/>
                  <a:pt x="196399" y="541"/>
                </a:cubicBezTo>
                <a:cubicBezTo>
                  <a:pt x="206684" y="2411"/>
                  <a:pt x="259978" y="51030"/>
                  <a:pt x="274937" y="51030"/>
                </a:cubicBezTo>
                <a:cubicBezTo>
                  <a:pt x="289896" y="51030"/>
                  <a:pt x="264652" y="5216"/>
                  <a:pt x="286156" y="541"/>
                </a:cubicBezTo>
                <a:cubicBezTo>
                  <a:pt x="307660" y="-4134"/>
                  <a:pt x="403962" y="22981"/>
                  <a:pt x="403962" y="22981"/>
                </a:cubicBezTo>
                <a:cubicBezTo>
                  <a:pt x="418921" y="22981"/>
                  <a:pt x="356279" y="-4134"/>
                  <a:pt x="375913" y="541"/>
                </a:cubicBezTo>
                <a:cubicBezTo>
                  <a:pt x="395547" y="5216"/>
                  <a:pt x="512419" y="43550"/>
                  <a:pt x="521769" y="51030"/>
                </a:cubicBezTo>
                <a:cubicBezTo>
                  <a:pt x="531119" y="58510"/>
                  <a:pt x="432011" y="45420"/>
                  <a:pt x="432011" y="45420"/>
                </a:cubicBezTo>
                <a:cubicBezTo>
                  <a:pt x="396482" y="43550"/>
                  <a:pt x="319816" y="44485"/>
                  <a:pt x="308596" y="39810"/>
                </a:cubicBezTo>
                <a:cubicBezTo>
                  <a:pt x="297376" y="35135"/>
                  <a:pt x="376848" y="20176"/>
                  <a:pt x="364694" y="17371"/>
                </a:cubicBezTo>
                <a:cubicBezTo>
                  <a:pt x="352540" y="14566"/>
                  <a:pt x="300181" y="9891"/>
                  <a:pt x="235668" y="22981"/>
                </a:cubicBezTo>
                <a:cubicBezTo>
                  <a:pt x="171155" y="36071"/>
                  <a:pt x="3796" y="87493"/>
                  <a:pt x="56" y="90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E50F5AA0-A8E2-A133-ADD6-A3A6FFCCDA63}"/>
              </a:ext>
            </a:extLst>
          </p:cNvPr>
          <p:cNvSpPr/>
          <p:nvPr/>
        </p:nvSpPr>
        <p:spPr>
          <a:xfrm>
            <a:off x="6548838" y="4266964"/>
            <a:ext cx="242461" cy="112277"/>
          </a:xfrm>
          <a:custGeom>
            <a:avLst/>
            <a:gdLst>
              <a:gd name="connsiteX0" fmla="*/ 243 w 242461"/>
              <a:gd name="connsiteY0" fmla="*/ 112271 h 112277"/>
              <a:gd name="connsiteX1" fmla="*/ 123811 w 242461"/>
              <a:gd name="connsiteY1" fmla="*/ 8474 h 112277"/>
              <a:gd name="connsiteX2" fmla="*/ 242436 w 242461"/>
              <a:gd name="connsiteY2" fmla="*/ 8474 h 112277"/>
              <a:gd name="connsiteX3" fmla="*/ 113925 w 242461"/>
              <a:gd name="connsiteY3" fmla="*/ 28245 h 112277"/>
              <a:gd name="connsiteX4" fmla="*/ 173238 w 242461"/>
              <a:gd name="connsiteY4" fmla="*/ 3531 h 112277"/>
              <a:gd name="connsiteX5" fmla="*/ 94154 w 242461"/>
              <a:gd name="connsiteY5" fmla="*/ 13417 h 112277"/>
              <a:gd name="connsiteX6" fmla="*/ 243 w 242461"/>
              <a:gd name="connsiteY6" fmla="*/ 112271 h 11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461" h="112277">
                <a:moveTo>
                  <a:pt x="243" y="112271"/>
                </a:moveTo>
                <a:cubicBezTo>
                  <a:pt x="5186" y="111447"/>
                  <a:pt x="83446" y="25773"/>
                  <a:pt x="123811" y="8474"/>
                </a:cubicBezTo>
                <a:cubicBezTo>
                  <a:pt x="164176" y="-8825"/>
                  <a:pt x="244084" y="5179"/>
                  <a:pt x="242436" y="8474"/>
                </a:cubicBezTo>
                <a:cubicBezTo>
                  <a:pt x="240788" y="11769"/>
                  <a:pt x="125458" y="29069"/>
                  <a:pt x="113925" y="28245"/>
                </a:cubicBezTo>
                <a:cubicBezTo>
                  <a:pt x="102392" y="27421"/>
                  <a:pt x="176533" y="6002"/>
                  <a:pt x="173238" y="3531"/>
                </a:cubicBezTo>
                <a:cubicBezTo>
                  <a:pt x="169943" y="1060"/>
                  <a:pt x="121339" y="-2235"/>
                  <a:pt x="94154" y="13417"/>
                </a:cubicBezTo>
                <a:cubicBezTo>
                  <a:pt x="66969" y="29069"/>
                  <a:pt x="-4700" y="113095"/>
                  <a:pt x="243" y="1122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FE89584-AAEA-7B4D-81B1-544AC8F8F77A}"/>
              </a:ext>
            </a:extLst>
          </p:cNvPr>
          <p:cNvSpPr/>
          <p:nvPr/>
        </p:nvSpPr>
        <p:spPr>
          <a:xfrm>
            <a:off x="6988883" y="4265499"/>
            <a:ext cx="168476" cy="94058"/>
          </a:xfrm>
          <a:custGeom>
            <a:avLst/>
            <a:gdLst>
              <a:gd name="connsiteX0" fmla="*/ 99 w 168476"/>
              <a:gd name="connsiteY0" fmla="*/ 93965 h 94058"/>
              <a:gd name="connsiteX1" fmla="*/ 103895 w 168476"/>
              <a:gd name="connsiteY1" fmla="*/ 59366 h 94058"/>
              <a:gd name="connsiteX2" fmla="*/ 168151 w 168476"/>
              <a:gd name="connsiteY2" fmla="*/ 53 h 94058"/>
              <a:gd name="connsiteX3" fmla="*/ 123666 w 168476"/>
              <a:gd name="connsiteY3" fmla="*/ 49480 h 94058"/>
              <a:gd name="connsiteX4" fmla="*/ 99 w 168476"/>
              <a:gd name="connsiteY4" fmla="*/ 93965 h 9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76" h="94058">
                <a:moveTo>
                  <a:pt x="99" y="93965"/>
                </a:moveTo>
                <a:cubicBezTo>
                  <a:pt x="-3196" y="95613"/>
                  <a:pt x="75886" y="75018"/>
                  <a:pt x="103895" y="59366"/>
                </a:cubicBezTo>
                <a:cubicBezTo>
                  <a:pt x="131904" y="43714"/>
                  <a:pt x="164856" y="1701"/>
                  <a:pt x="168151" y="53"/>
                </a:cubicBezTo>
                <a:cubicBezTo>
                  <a:pt x="171446" y="-1595"/>
                  <a:pt x="149203" y="35476"/>
                  <a:pt x="123666" y="49480"/>
                </a:cubicBezTo>
                <a:cubicBezTo>
                  <a:pt x="98129" y="63484"/>
                  <a:pt x="3394" y="92317"/>
                  <a:pt x="99" y="93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65B1ADC-EBEC-A823-F925-9E19E503B6DE}"/>
              </a:ext>
            </a:extLst>
          </p:cNvPr>
          <p:cNvSpPr/>
          <p:nvPr/>
        </p:nvSpPr>
        <p:spPr>
          <a:xfrm>
            <a:off x="5540515" y="7309096"/>
            <a:ext cx="560089" cy="218647"/>
          </a:xfrm>
          <a:custGeom>
            <a:avLst/>
            <a:gdLst>
              <a:gd name="connsiteX0" fmla="*/ 749 w 560089"/>
              <a:gd name="connsiteY0" fmla="*/ 8 h 218647"/>
              <a:gd name="connsiteX1" fmla="*/ 244589 w 560089"/>
              <a:gd name="connsiteY1" fmla="*/ 128024 h 218647"/>
              <a:gd name="connsiteX2" fmla="*/ 555485 w 560089"/>
              <a:gd name="connsiteY2" fmla="*/ 213368 h 218647"/>
              <a:gd name="connsiteX3" fmla="*/ 421373 w 560089"/>
              <a:gd name="connsiteY3" fmla="*/ 207272 h 218647"/>
              <a:gd name="connsiteX4" fmla="*/ 293357 w 560089"/>
              <a:gd name="connsiteY4" fmla="*/ 188984 h 218647"/>
              <a:gd name="connsiteX5" fmla="*/ 354317 w 560089"/>
              <a:gd name="connsiteY5" fmla="*/ 195080 h 218647"/>
              <a:gd name="connsiteX6" fmla="*/ 323837 w 560089"/>
              <a:gd name="connsiteY6" fmla="*/ 134120 h 218647"/>
              <a:gd name="connsiteX7" fmla="*/ 749 w 560089"/>
              <a:gd name="connsiteY7" fmla="*/ 8 h 2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089" h="218647">
                <a:moveTo>
                  <a:pt x="749" y="8"/>
                </a:moveTo>
                <a:cubicBezTo>
                  <a:pt x="-12459" y="-1008"/>
                  <a:pt x="152133" y="92464"/>
                  <a:pt x="244589" y="128024"/>
                </a:cubicBezTo>
                <a:cubicBezTo>
                  <a:pt x="337045" y="163584"/>
                  <a:pt x="526021" y="200160"/>
                  <a:pt x="555485" y="213368"/>
                </a:cubicBezTo>
                <a:cubicBezTo>
                  <a:pt x="584949" y="226576"/>
                  <a:pt x="465061" y="211336"/>
                  <a:pt x="421373" y="207272"/>
                </a:cubicBezTo>
                <a:cubicBezTo>
                  <a:pt x="377685" y="203208"/>
                  <a:pt x="304533" y="191016"/>
                  <a:pt x="293357" y="188984"/>
                </a:cubicBezTo>
                <a:cubicBezTo>
                  <a:pt x="282181" y="186952"/>
                  <a:pt x="349237" y="204224"/>
                  <a:pt x="354317" y="195080"/>
                </a:cubicBezTo>
                <a:cubicBezTo>
                  <a:pt x="359397" y="185936"/>
                  <a:pt x="376669" y="163584"/>
                  <a:pt x="323837" y="134120"/>
                </a:cubicBezTo>
                <a:cubicBezTo>
                  <a:pt x="271005" y="104656"/>
                  <a:pt x="13957" y="1024"/>
                  <a:pt x="749" y="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3DF3B8F-AF05-F837-BB45-A23BE50DEC2F}"/>
              </a:ext>
            </a:extLst>
          </p:cNvPr>
          <p:cNvSpPr/>
          <p:nvPr/>
        </p:nvSpPr>
        <p:spPr>
          <a:xfrm>
            <a:off x="5265659" y="6961061"/>
            <a:ext cx="147615" cy="226685"/>
          </a:xfrm>
          <a:custGeom>
            <a:avLst/>
            <a:gdLst>
              <a:gd name="connsiteX0" fmla="*/ 147589 w 147615"/>
              <a:gd name="connsiteY0" fmla="*/ 571 h 226685"/>
              <a:gd name="connsiteX1" fmla="*/ 7381 w 147615"/>
              <a:gd name="connsiteY1" fmla="*/ 92011 h 226685"/>
              <a:gd name="connsiteX2" fmla="*/ 19573 w 147615"/>
              <a:gd name="connsiteY2" fmla="*/ 226123 h 226685"/>
              <a:gd name="connsiteX3" fmla="*/ 19573 w 147615"/>
              <a:gd name="connsiteY3" fmla="*/ 134683 h 226685"/>
              <a:gd name="connsiteX4" fmla="*/ 147589 w 147615"/>
              <a:gd name="connsiteY4" fmla="*/ 571 h 22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15" h="226685">
                <a:moveTo>
                  <a:pt x="147589" y="571"/>
                </a:moveTo>
                <a:cubicBezTo>
                  <a:pt x="145557" y="-6541"/>
                  <a:pt x="28717" y="54419"/>
                  <a:pt x="7381" y="92011"/>
                </a:cubicBezTo>
                <a:cubicBezTo>
                  <a:pt x="-13955" y="129603"/>
                  <a:pt x="17541" y="219011"/>
                  <a:pt x="19573" y="226123"/>
                </a:cubicBezTo>
                <a:cubicBezTo>
                  <a:pt x="21605" y="233235"/>
                  <a:pt x="3317" y="171259"/>
                  <a:pt x="19573" y="134683"/>
                </a:cubicBezTo>
                <a:cubicBezTo>
                  <a:pt x="35829" y="98107"/>
                  <a:pt x="149621" y="7683"/>
                  <a:pt x="147589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741CA9EC-97C3-D0C8-3BF9-9712896BF1C9}"/>
              </a:ext>
            </a:extLst>
          </p:cNvPr>
          <p:cNvSpPr/>
          <p:nvPr/>
        </p:nvSpPr>
        <p:spPr>
          <a:xfrm>
            <a:off x="6848856" y="6943313"/>
            <a:ext cx="112816" cy="262199"/>
          </a:xfrm>
          <a:custGeom>
            <a:avLst/>
            <a:gdLst>
              <a:gd name="connsiteX0" fmla="*/ 112776 w 112816"/>
              <a:gd name="connsiteY0" fmla="*/ 31 h 262199"/>
              <a:gd name="connsiteX1" fmla="*/ 21336 w 112816"/>
              <a:gd name="connsiteY1" fmla="*/ 146335 h 262199"/>
              <a:gd name="connsiteX2" fmla="*/ 3048 w 112816"/>
              <a:gd name="connsiteY2" fmla="*/ 262159 h 262199"/>
              <a:gd name="connsiteX3" fmla="*/ 9144 w 112816"/>
              <a:gd name="connsiteY3" fmla="*/ 134143 h 262199"/>
              <a:gd name="connsiteX4" fmla="*/ 112776 w 112816"/>
              <a:gd name="connsiteY4" fmla="*/ 31 h 2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6" h="262199">
                <a:moveTo>
                  <a:pt x="112776" y="31"/>
                </a:moveTo>
                <a:cubicBezTo>
                  <a:pt x="114808" y="2063"/>
                  <a:pt x="39624" y="102647"/>
                  <a:pt x="21336" y="146335"/>
                </a:cubicBezTo>
                <a:cubicBezTo>
                  <a:pt x="3048" y="190023"/>
                  <a:pt x="5080" y="264191"/>
                  <a:pt x="3048" y="262159"/>
                </a:cubicBezTo>
                <a:cubicBezTo>
                  <a:pt x="1016" y="260127"/>
                  <a:pt x="-5080" y="173767"/>
                  <a:pt x="9144" y="134143"/>
                </a:cubicBezTo>
                <a:cubicBezTo>
                  <a:pt x="23368" y="94519"/>
                  <a:pt x="110744" y="-2001"/>
                  <a:pt x="11277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4E4C6624-B0B4-45DA-6CFE-9510E23A703F}"/>
              </a:ext>
            </a:extLst>
          </p:cNvPr>
          <p:cNvSpPr/>
          <p:nvPr/>
        </p:nvSpPr>
        <p:spPr>
          <a:xfrm>
            <a:off x="4026025" y="2647296"/>
            <a:ext cx="1043754" cy="1104163"/>
          </a:xfrm>
          <a:custGeom>
            <a:avLst/>
            <a:gdLst>
              <a:gd name="connsiteX0" fmla="*/ 1042022 w 1043754"/>
              <a:gd name="connsiteY0" fmla="*/ 280 h 1104163"/>
              <a:gd name="connsiteX1" fmla="*/ 832846 w 1043754"/>
              <a:gd name="connsiteY1" fmla="*/ 346916 h 1104163"/>
              <a:gd name="connsiteX2" fmla="*/ 516093 w 1043754"/>
              <a:gd name="connsiteY2" fmla="*/ 591951 h 1104163"/>
              <a:gd name="connsiteX3" fmla="*/ 611716 w 1043754"/>
              <a:gd name="connsiteY3" fmla="*/ 418633 h 1104163"/>
              <a:gd name="connsiteX4" fmla="*/ 8093 w 1043754"/>
              <a:gd name="connsiteY4" fmla="*/ 1099951 h 1104163"/>
              <a:gd name="connsiteX5" fmla="*/ 294963 w 1043754"/>
              <a:gd name="connsiteY5" fmla="*/ 687575 h 1104163"/>
              <a:gd name="connsiteX6" fmla="*/ 737222 w 1043754"/>
              <a:gd name="connsiteY6" fmla="*/ 305080 h 1104163"/>
              <a:gd name="connsiteX7" fmla="*/ 551951 w 1043754"/>
              <a:gd name="connsiteY7" fmla="*/ 514257 h 1104163"/>
              <a:gd name="connsiteX8" fmla="*/ 802963 w 1043754"/>
              <a:gd name="connsiteY8" fmla="*/ 275198 h 1104163"/>
              <a:gd name="connsiteX9" fmla="*/ 719293 w 1043754"/>
              <a:gd name="connsiteY9" fmla="*/ 406680 h 1104163"/>
              <a:gd name="connsiteX10" fmla="*/ 1042022 w 1043754"/>
              <a:gd name="connsiteY10" fmla="*/ 280 h 110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3754" h="1104163">
                <a:moveTo>
                  <a:pt x="1042022" y="280"/>
                </a:moveTo>
                <a:cubicBezTo>
                  <a:pt x="1060947" y="-9681"/>
                  <a:pt x="920501" y="248304"/>
                  <a:pt x="832846" y="346916"/>
                </a:cubicBezTo>
                <a:cubicBezTo>
                  <a:pt x="745191" y="445528"/>
                  <a:pt x="552948" y="579998"/>
                  <a:pt x="516093" y="591951"/>
                </a:cubicBezTo>
                <a:cubicBezTo>
                  <a:pt x="479238" y="603904"/>
                  <a:pt x="696383" y="333966"/>
                  <a:pt x="611716" y="418633"/>
                </a:cubicBezTo>
                <a:cubicBezTo>
                  <a:pt x="527049" y="503300"/>
                  <a:pt x="60885" y="1055127"/>
                  <a:pt x="8093" y="1099951"/>
                </a:cubicBezTo>
                <a:cubicBezTo>
                  <a:pt x="-44699" y="1144775"/>
                  <a:pt x="173442" y="820053"/>
                  <a:pt x="294963" y="687575"/>
                </a:cubicBezTo>
                <a:cubicBezTo>
                  <a:pt x="416484" y="555097"/>
                  <a:pt x="694391" y="333966"/>
                  <a:pt x="737222" y="305080"/>
                </a:cubicBezTo>
                <a:cubicBezTo>
                  <a:pt x="780053" y="276194"/>
                  <a:pt x="540994" y="519237"/>
                  <a:pt x="551951" y="514257"/>
                </a:cubicBezTo>
                <a:cubicBezTo>
                  <a:pt x="562908" y="509277"/>
                  <a:pt x="775073" y="293127"/>
                  <a:pt x="802963" y="275198"/>
                </a:cubicBezTo>
                <a:cubicBezTo>
                  <a:pt x="830853" y="257269"/>
                  <a:pt x="678454" y="444531"/>
                  <a:pt x="719293" y="406680"/>
                </a:cubicBezTo>
                <a:cubicBezTo>
                  <a:pt x="760132" y="368829"/>
                  <a:pt x="1023097" y="10241"/>
                  <a:pt x="1042022" y="2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D877507-20DD-A12A-47AA-8EE9802CB407}"/>
              </a:ext>
            </a:extLst>
          </p:cNvPr>
          <p:cNvSpPr/>
          <p:nvPr/>
        </p:nvSpPr>
        <p:spPr>
          <a:xfrm>
            <a:off x="3762319" y="2641593"/>
            <a:ext cx="1150455" cy="1234028"/>
          </a:xfrm>
          <a:custGeom>
            <a:avLst/>
            <a:gdLst>
              <a:gd name="connsiteX0" fmla="*/ 1150340 w 1150455"/>
              <a:gd name="connsiteY0" fmla="*/ 7 h 1234028"/>
              <a:gd name="connsiteX1" fmla="*/ 451093 w 1150455"/>
              <a:gd name="connsiteY1" fmla="*/ 555819 h 1234028"/>
              <a:gd name="connsiteX2" fmla="*/ 2857 w 1150455"/>
              <a:gd name="connsiteY2" fmla="*/ 1231160 h 1234028"/>
              <a:gd name="connsiteX3" fmla="*/ 265822 w 1150455"/>
              <a:gd name="connsiteY3" fmla="*/ 788901 h 1234028"/>
              <a:gd name="connsiteX4" fmla="*/ 397305 w 1150455"/>
              <a:gd name="connsiteY4" fmla="*/ 543866 h 1234028"/>
              <a:gd name="connsiteX5" fmla="*/ 1150340 w 1150455"/>
              <a:gd name="connsiteY5" fmla="*/ 7 h 123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455" h="1234028">
                <a:moveTo>
                  <a:pt x="1150340" y="7"/>
                </a:moveTo>
                <a:cubicBezTo>
                  <a:pt x="1159305" y="1999"/>
                  <a:pt x="642340" y="350627"/>
                  <a:pt x="451093" y="555819"/>
                </a:cubicBezTo>
                <a:cubicBezTo>
                  <a:pt x="259846" y="761011"/>
                  <a:pt x="33735" y="1192313"/>
                  <a:pt x="2857" y="1231160"/>
                </a:cubicBezTo>
                <a:cubicBezTo>
                  <a:pt x="-28021" y="1270007"/>
                  <a:pt x="200081" y="903450"/>
                  <a:pt x="265822" y="788901"/>
                </a:cubicBezTo>
                <a:cubicBezTo>
                  <a:pt x="331563" y="674352"/>
                  <a:pt x="253870" y="672360"/>
                  <a:pt x="397305" y="543866"/>
                </a:cubicBezTo>
                <a:cubicBezTo>
                  <a:pt x="540740" y="415372"/>
                  <a:pt x="1141375" y="-1985"/>
                  <a:pt x="1150340" y="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D2D04D80-D0D3-FCB7-93CC-21E9232639D4}"/>
              </a:ext>
            </a:extLst>
          </p:cNvPr>
          <p:cNvSpPr/>
          <p:nvPr/>
        </p:nvSpPr>
        <p:spPr>
          <a:xfrm>
            <a:off x="3308029" y="4469865"/>
            <a:ext cx="439254" cy="1264243"/>
          </a:xfrm>
          <a:custGeom>
            <a:avLst/>
            <a:gdLst>
              <a:gd name="connsiteX0" fmla="*/ 439218 w 439254"/>
              <a:gd name="connsiteY0" fmla="*/ 535 h 1264243"/>
              <a:gd name="connsiteX1" fmla="*/ 224065 w 439254"/>
              <a:gd name="connsiteY1" fmla="*/ 484629 h 1264243"/>
              <a:gd name="connsiteX2" fmla="*/ 218089 w 439254"/>
              <a:gd name="connsiteY2" fmla="*/ 938841 h 1264243"/>
              <a:gd name="connsiteX3" fmla="*/ 164300 w 439254"/>
              <a:gd name="connsiteY3" fmla="*/ 753570 h 1264243"/>
              <a:gd name="connsiteX4" fmla="*/ 182230 w 439254"/>
              <a:gd name="connsiteY4" fmla="*/ 1028488 h 1264243"/>
              <a:gd name="connsiteX5" fmla="*/ 50747 w 439254"/>
              <a:gd name="connsiteY5" fmla="*/ 1219735 h 1264243"/>
              <a:gd name="connsiteX6" fmla="*/ 8912 w 439254"/>
              <a:gd name="connsiteY6" fmla="*/ 1249617 h 1264243"/>
              <a:gd name="connsiteX7" fmla="*/ 212112 w 439254"/>
              <a:gd name="connsiteY7" fmla="*/ 1028488 h 1264243"/>
              <a:gd name="connsiteX8" fmla="*/ 176253 w 439254"/>
              <a:gd name="connsiteY8" fmla="*/ 747594 h 1264243"/>
              <a:gd name="connsiteX9" fmla="*/ 206136 w 439254"/>
              <a:gd name="connsiteY9" fmla="*/ 580253 h 1264243"/>
              <a:gd name="connsiteX10" fmla="*/ 439218 w 439254"/>
              <a:gd name="connsiteY10" fmla="*/ 535 h 126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254" h="1264243">
                <a:moveTo>
                  <a:pt x="439218" y="535"/>
                </a:moveTo>
                <a:cubicBezTo>
                  <a:pt x="442206" y="-15402"/>
                  <a:pt x="260920" y="328245"/>
                  <a:pt x="224065" y="484629"/>
                </a:cubicBezTo>
                <a:cubicBezTo>
                  <a:pt x="187210" y="641013"/>
                  <a:pt x="228050" y="894018"/>
                  <a:pt x="218089" y="938841"/>
                </a:cubicBezTo>
                <a:cubicBezTo>
                  <a:pt x="208128" y="983665"/>
                  <a:pt x="170276" y="738629"/>
                  <a:pt x="164300" y="753570"/>
                </a:cubicBezTo>
                <a:cubicBezTo>
                  <a:pt x="158324" y="768511"/>
                  <a:pt x="201155" y="950794"/>
                  <a:pt x="182230" y="1028488"/>
                </a:cubicBezTo>
                <a:cubicBezTo>
                  <a:pt x="163305" y="1106182"/>
                  <a:pt x="79633" y="1182880"/>
                  <a:pt x="50747" y="1219735"/>
                </a:cubicBezTo>
                <a:cubicBezTo>
                  <a:pt x="21861" y="1256590"/>
                  <a:pt x="-17982" y="1281491"/>
                  <a:pt x="8912" y="1249617"/>
                </a:cubicBezTo>
                <a:cubicBezTo>
                  <a:pt x="35806" y="1217743"/>
                  <a:pt x="184222" y="1112159"/>
                  <a:pt x="212112" y="1028488"/>
                </a:cubicBezTo>
                <a:cubicBezTo>
                  <a:pt x="240002" y="944818"/>
                  <a:pt x="177249" y="822300"/>
                  <a:pt x="176253" y="747594"/>
                </a:cubicBezTo>
                <a:cubicBezTo>
                  <a:pt x="175257" y="672888"/>
                  <a:pt x="159320" y="699783"/>
                  <a:pt x="206136" y="580253"/>
                </a:cubicBezTo>
                <a:cubicBezTo>
                  <a:pt x="252952" y="460723"/>
                  <a:pt x="436230" y="16472"/>
                  <a:pt x="439218" y="5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08405057-380E-AE2C-ABCA-62B7CF96F7E0}"/>
              </a:ext>
            </a:extLst>
          </p:cNvPr>
          <p:cNvSpPr/>
          <p:nvPr/>
        </p:nvSpPr>
        <p:spPr>
          <a:xfrm>
            <a:off x="3023380" y="1872600"/>
            <a:ext cx="1513905" cy="805542"/>
          </a:xfrm>
          <a:custGeom>
            <a:avLst/>
            <a:gdLst>
              <a:gd name="connsiteX0" fmla="*/ 1512761 w 1513905"/>
              <a:gd name="connsiteY0" fmla="*/ 9988 h 805542"/>
              <a:gd name="connsiteX1" fmla="*/ 873279 w 1513905"/>
              <a:gd name="connsiteY1" fmla="*/ 105612 h 805542"/>
              <a:gd name="connsiteX2" fmla="*/ 714 w 1513905"/>
              <a:gd name="connsiteY2" fmla="*/ 804859 h 805542"/>
              <a:gd name="connsiteX3" fmla="*/ 729844 w 1513905"/>
              <a:gd name="connsiteY3" fmla="*/ 231118 h 805542"/>
              <a:gd name="connsiteX4" fmla="*/ 1022691 w 1513905"/>
              <a:gd name="connsiteY4" fmla="*/ 27918 h 805542"/>
              <a:gd name="connsiteX5" fmla="*/ 1512761 w 1513905"/>
              <a:gd name="connsiteY5" fmla="*/ 9988 h 80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3905" h="805542">
                <a:moveTo>
                  <a:pt x="1512761" y="9988"/>
                </a:moveTo>
                <a:cubicBezTo>
                  <a:pt x="1487859" y="22937"/>
                  <a:pt x="1125287" y="-26867"/>
                  <a:pt x="873279" y="105612"/>
                </a:cubicBezTo>
                <a:cubicBezTo>
                  <a:pt x="621271" y="238091"/>
                  <a:pt x="24620" y="783941"/>
                  <a:pt x="714" y="804859"/>
                </a:cubicBezTo>
                <a:cubicBezTo>
                  <a:pt x="-23192" y="825777"/>
                  <a:pt x="559515" y="360608"/>
                  <a:pt x="729844" y="231118"/>
                </a:cubicBezTo>
                <a:cubicBezTo>
                  <a:pt x="900173" y="101628"/>
                  <a:pt x="896189" y="64773"/>
                  <a:pt x="1022691" y="27918"/>
                </a:cubicBezTo>
                <a:cubicBezTo>
                  <a:pt x="1149193" y="-8937"/>
                  <a:pt x="1537663" y="-2961"/>
                  <a:pt x="1512761" y="99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D1BF6470-2060-487E-F366-A24A4FC403CB}"/>
              </a:ext>
            </a:extLst>
          </p:cNvPr>
          <p:cNvSpPr/>
          <p:nvPr/>
        </p:nvSpPr>
        <p:spPr>
          <a:xfrm>
            <a:off x="3397807" y="2241175"/>
            <a:ext cx="1269895" cy="2171687"/>
          </a:xfrm>
          <a:custGeom>
            <a:avLst/>
            <a:gdLst>
              <a:gd name="connsiteX0" fmla="*/ 1269817 w 1269895"/>
              <a:gd name="connsiteY0" fmla="*/ 1 h 2171687"/>
              <a:gd name="connsiteX1" fmla="*/ 462993 w 1269895"/>
              <a:gd name="connsiteY1" fmla="*/ 920378 h 2171687"/>
              <a:gd name="connsiteX2" fmla="*/ 8781 w 1269895"/>
              <a:gd name="connsiteY2" fmla="*/ 2151531 h 2171687"/>
              <a:gd name="connsiteX3" fmla="*/ 182099 w 1269895"/>
              <a:gd name="connsiteY3" fmla="*/ 1631578 h 2171687"/>
              <a:gd name="connsiteX4" fmla="*/ 415181 w 1269895"/>
              <a:gd name="connsiteY4" fmla="*/ 926354 h 2171687"/>
              <a:gd name="connsiteX5" fmla="*/ 1269817 w 1269895"/>
              <a:gd name="connsiteY5" fmla="*/ 1 h 217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9895" h="2171687">
                <a:moveTo>
                  <a:pt x="1269817" y="1"/>
                </a:moveTo>
                <a:cubicBezTo>
                  <a:pt x="1277786" y="-995"/>
                  <a:pt x="673166" y="561790"/>
                  <a:pt x="462993" y="920378"/>
                </a:cubicBezTo>
                <a:cubicBezTo>
                  <a:pt x="252820" y="1278966"/>
                  <a:pt x="55597" y="2032998"/>
                  <a:pt x="8781" y="2151531"/>
                </a:cubicBezTo>
                <a:cubicBezTo>
                  <a:pt x="-38035" y="2270064"/>
                  <a:pt x="114366" y="1835774"/>
                  <a:pt x="182099" y="1631578"/>
                </a:cubicBezTo>
                <a:cubicBezTo>
                  <a:pt x="249832" y="1427382"/>
                  <a:pt x="239871" y="1197287"/>
                  <a:pt x="415181" y="926354"/>
                </a:cubicBezTo>
                <a:cubicBezTo>
                  <a:pt x="590491" y="655421"/>
                  <a:pt x="1261848" y="997"/>
                  <a:pt x="1269817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EE9CBCD-8AFD-3115-9FBD-F495F5DED02A}"/>
              </a:ext>
            </a:extLst>
          </p:cNvPr>
          <p:cNvSpPr/>
          <p:nvPr/>
        </p:nvSpPr>
        <p:spPr>
          <a:xfrm>
            <a:off x="2498211" y="2004813"/>
            <a:ext cx="2299564" cy="2605000"/>
          </a:xfrm>
          <a:custGeom>
            <a:avLst/>
            <a:gdLst>
              <a:gd name="connsiteX0" fmla="*/ 2229177 w 2299564"/>
              <a:gd name="connsiteY0" fmla="*/ 57069 h 2605000"/>
              <a:gd name="connsiteX1" fmla="*/ 1117554 w 2299564"/>
              <a:gd name="connsiteY1" fmla="*/ 828034 h 2605000"/>
              <a:gd name="connsiteX2" fmla="*/ 41789 w 2299564"/>
              <a:gd name="connsiteY2" fmla="*/ 2537305 h 2605000"/>
              <a:gd name="connsiteX3" fmla="*/ 280848 w 2299564"/>
              <a:gd name="connsiteY3" fmla="*/ 2148834 h 2605000"/>
              <a:gd name="connsiteX4" fmla="*/ 854589 w 2299564"/>
              <a:gd name="connsiteY4" fmla="*/ 1085022 h 2605000"/>
              <a:gd name="connsiteX5" fmla="*/ 2043907 w 2299564"/>
              <a:gd name="connsiteY5" fmla="*/ 170622 h 2605000"/>
              <a:gd name="connsiteX6" fmla="*/ 2229177 w 2299564"/>
              <a:gd name="connsiteY6" fmla="*/ 57069 h 26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9564" h="2605000">
                <a:moveTo>
                  <a:pt x="2229177" y="57069"/>
                </a:moveTo>
                <a:cubicBezTo>
                  <a:pt x="2074785" y="166638"/>
                  <a:pt x="1482119" y="414661"/>
                  <a:pt x="1117554" y="828034"/>
                </a:cubicBezTo>
                <a:cubicBezTo>
                  <a:pt x="752989" y="1241407"/>
                  <a:pt x="181240" y="2317172"/>
                  <a:pt x="41789" y="2537305"/>
                </a:cubicBezTo>
                <a:cubicBezTo>
                  <a:pt x="-97662" y="2757438"/>
                  <a:pt x="145381" y="2390881"/>
                  <a:pt x="280848" y="2148834"/>
                </a:cubicBezTo>
                <a:cubicBezTo>
                  <a:pt x="416315" y="1906787"/>
                  <a:pt x="560746" y="1414724"/>
                  <a:pt x="854589" y="1085022"/>
                </a:cubicBezTo>
                <a:cubicBezTo>
                  <a:pt x="1148432" y="755320"/>
                  <a:pt x="1820786" y="339955"/>
                  <a:pt x="2043907" y="170622"/>
                </a:cubicBezTo>
                <a:cubicBezTo>
                  <a:pt x="2267028" y="1289"/>
                  <a:pt x="2383569" y="-52500"/>
                  <a:pt x="2229177" y="570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ACA0DEB7-7234-11F6-43FF-8996A41887E3}"/>
              </a:ext>
            </a:extLst>
          </p:cNvPr>
          <p:cNvSpPr/>
          <p:nvPr/>
        </p:nvSpPr>
        <p:spPr>
          <a:xfrm>
            <a:off x="2116504" y="1934248"/>
            <a:ext cx="2580571" cy="3057357"/>
          </a:xfrm>
          <a:custGeom>
            <a:avLst/>
            <a:gdLst>
              <a:gd name="connsiteX0" fmla="*/ 2527214 w 2580571"/>
              <a:gd name="connsiteY0" fmla="*/ 43964 h 3057357"/>
              <a:gd name="connsiteX1" fmla="*/ 865755 w 2580571"/>
              <a:gd name="connsiteY1" fmla="*/ 988246 h 3057357"/>
              <a:gd name="connsiteX2" fmla="*/ 41002 w 2580571"/>
              <a:gd name="connsiteY2" fmla="*/ 2954505 h 3057357"/>
              <a:gd name="connsiteX3" fmla="*/ 178461 w 2580571"/>
              <a:gd name="connsiteY3" fmla="*/ 2619823 h 3057357"/>
              <a:gd name="connsiteX4" fmla="*/ 644625 w 2580571"/>
              <a:gd name="connsiteY4" fmla="*/ 1245234 h 3057357"/>
              <a:gd name="connsiteX5" fmla="*/ 1833943 w 2580571"/>
              <a:gd name="connsiteY5" fmla="*/ 342787 h 3057357"/>
              <a:gd name="connsiteX6" fmla="*/ 2144720 w 2580571"/>
              <a:gd name="connsiteY6" fmla="*/ 175446 h 3057357"/>
              <a:gd name="connsiteX7" fmla="*/ 2527214 w 2580571"/>
              <a:gd name="connsiteY7" fmla="*/ 43964 h 30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0571" h="3057357">
                <a:moveTo>
                  <a:pt x="2527214" y="43964"/>
                </a:moveTo>
                <a:cubicBezTo>
                  <a:pt x="2314053" y="179431"/>
                  <a:pt x="1280124" y="503156"/>
                  <a:pt x="865755" y="988246"/>
                </a:cubicBezTo>
                <a:cubicBezTo>
                  <a:pt x="451386" y="1473336"/>
                  <a:pt x="155551" y="2682575"/>
                  <a:pt x="41002" y="2954505"/>
                </a:cubicBezTo>
                <a:cubicBezTo>
                  <a:pt x="-73547" y="3226435"/>
                  <a:pt x="77857" y="2904701"/>
                  <a:pt x="178461" y="2619823"/>
                </a:cubicBezTo>
                <a:cubicBezTo>
                  <a:pt x="279065" y="2334945"/>
                  <a:pt x="368711" y="1624740"/>
                  <a:pt x="644625" y="1245234"/>
                </a:cubicBezTo>
                <a:cubicBezTo>
                  <a:pt x="920539" y="865728"/>
                  <a:pt x="1583927" y="521085"/>
                  <a:pt x="1833943" y="342787"/>
                </a:cubicBezTo>
                <a:cubicBezTo>
                  <a:pt x="2083959" y="164489"/>
                  <a:pt x="2036147" y="226246"/>
                  <a:pt x="2144720" y="175446"/>
                </a:cubicBezTo>
                <a:cubicBezTo>
                  <a:pt x="2253292" y="124646"/>
                  <a:pt x="2740375" y="-91503"/>
                  <a:pt x="2527214" y="439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31D3568C-88F1-652D-2A8F-653561AB4238}"/>
              </a:ext>
            </a:extLst>
          </p:cNvPr>
          <p:cNvSpPr/>
          <p:nvPr/>
        </p:nvSpPr>
        <p:spPr>
          <a:xfrm>
            <a:off x="2837506" y="4558513"/>
            <a:ext cx="916544" cy="1165811"/>
          </a:xfrm>
          <a:custGeom>
            <a:avLst/>
            <a:gdLst>
              <a:gd name="connsiteX0" fmla="*/ 915718 w 916544"/>
              <a:gd name="connsiteY0" fmla="*/ 1534 h 1165811"/>
              <a:gd name="connsiteX1" fmla="*/ 569082 w 916544"/>
              <a:gd name="connsiteY1" fmla="*/ 629063 h 1165811"/>
              <a:gd name="connsiteX2" fmla="*/ 401741 w 916544"/>
              <a:gd name="connsiteY2" fmla="*/ 1119134 h 1165811"/>
              <a:gd name="connsiteX3" fmla="*/ 1318 w 916544"/>
              <a:gd name="connsiteY3" fmla="*/ 868122 h 1165811"/>
              <a:gd name="connsiteX4" fmla="*/ 276235 w 916544"/>
              <a:gd name="connsiteY4" fmla="*/ 1077299 h 1165811"/>
              <a:gd name="connsiteX5" fmla="*/ 371859 w 916544"/>
              <a:gd name="connsiteY5" fmla="*/ 1160969 h 1165811"/>
              <a:gd name="connsiteX6" fmla="*/ 503341 w 916544"/>
              <a:gd name="connsiteY6" fmla="*/ 945816 h 1165811"/>
              <a:gd name="connsiteX7" fmla="*/ 461506 w 916544"/>
              <a:gd name="connsiteY7" fmla="*/ 820311 h 1165811"/>
              <a:gd name="connsiteX8" fmla="*/ 915718 w 916544"/>
              <a:gd name="connsiteY8" fmla="*/ 1534 h 11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44" h="1165811">
                <a:moveTo>
                  <a:pt x="915718" y="1534"/>
                </a:moveTo>
                <a:cubicBezTo>
                  <a:pt x="933647" y="-30341"/>
                  <a:pt x="654745" y="442796"/>
                  <a:pt x="569082" y="629063"/>
                </a:cubicBezTo>
                <a:cubicBezTo>
                  <a:pt x="483419" y="815330"/>
                  <a:pt x="496368" y="1079291"/>
                  <a:pt x="401741" y="1119134"/>
                </a:cubicBezTo>
                <a:cubicBezTo>
                  <a:pt x="307114" y="1158977"/>
                  <a:pt x="22236" y="875094"/>
                  <a:pt x="1318" y="868122"/>
                </a:cubicBezTo>
                <a:cubicBezTo>
                  <a:pt x="-19600" y="861150"/>
                  <a:pt x="214478" y="1028491"/>
                  <a:pt x="276235" y="1077299"/>
                </a:cubicBezTo>
                <a:cubicBezTo>
                  <a:pt x="337992" y="1126107"/>
                  <a:pt x="334008" y="1182883"/>
                  <a:pt x="371859" y="1160969"/>
                </a:cubicBezTo>
                <a:cubicBezTo>
                  <a:pt x="409710" y="1139055"/>
                  <a:pt x="488400" y="1002592"/>
                  <a:pt x="503341" y="945816"/>
                </a:cubicBezTo>
                <a:cubicBezTo>
                  <a:pt x="518282" y="889040"/>
                  <a:pt x="398753" y="972711"/>
                  <a:pt x="461506" y="820311"/>
                </a:cubicBezTo>
                <a:cubicBezTo>
                  <a:pt x="524259" y="667911"/>
                  <a:pt x="897789" y="33409"/>
                  <a:pt x="915718" y="15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1402EE36-D11C-FBDF-88C6-6286DB81BC03}"/>
              </a:ext>
            </a:extLst>
          </p:cNvPr>
          <p:cNvSpPr/>
          <p:nvPr/>
        </p:nvSpPr>
        <p:spPr>
          <a:xfrm>
            <a:off x="2798636" y="3914584"/>
            <a:ext cx="613968" cy="1470377"/>
          </a:xfrm>
          <a:custGeom>
            <a:avLst/>
            <a:gdLst>
              <a:gd name="connsiteX0" fmla="*/ 613929 w 613968"/>
              <a:gd name="connsiteY0" fmla="*/ 4 h 1470377"/>
              <a:gd name="connsiteX1" fmla="*/ 64093 w 613968"/>
              <a:gd name="connsiteY1" fmla="*/ 842687 h 1470377"/>
              <a:gd name="connsiteX2" fmla="*/ 70070 w 613968"/>
              <a:gd name="connsiteY2" fmla="*/ 1452287 h 1470377"/>
              <a:gd name="connsiteX3" fmla="*/ 58117 w 613968"/>
              <a:gd name="connsiteY3" fmla="*/ 1267016 h 1470377"/>
              <a:gd name="connsiteX4" fmla="*/ 34211 w 613968"/>
              <a:gd name="connsiteY4" fmla="*/ 830734 h 1470377"/>
              <a:gd name="connsiteX5" fmla="*/ 613929 w 613968"/>
              <a:gd name="connsiteY5" fmla="*/ 4 h 147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968" h="1470377">
                <a:moveTo>
                  <a:pt x="613929" y="4"/>
                </a:moveTo>
                <a:cubicBezTo>
                  <a:pt x="618909" y="1996"/>
                  <a:pt x="154736" y="600640"/>
                  <a:pt x="64093" y="842687"/>
                </a:cubicBezTo>
                <a:cubicBezTo>
                  <a:pt x="-26550" y="1084734"/>
                  <a:pt x="71066" y="1381566"/>
                  <a:pt x="70070" y="1452287"/>
                </a:cubicBezTo>
                <a:cubicBezTo>
                  <a:pt x="69074" y="1523008"/>
                  <a:pt x="64093" y="1370608"/>
                  <a:pt x="58117" y="1267016"/>
                </a:cubicBezTo>
                <a:cubicBezTo>
                  <a:pt x="52140" y="1163424"/>
                  <a:pt x="-52448" y="1039911"/>
                  <a:pt x="34211" y="830734"/>
                </a:cubicBezTo>
                <a:cubicBezTo>
                  <a:pt x="120870" y="621558"/>
                  <a:pt x="608949" y="-1988"/>
                  <a:pt x="613929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D1575352-4947-D5B8-3F62-8CE78ABB79E0}"/>
              </a:ext>
            </a:extLst>
          </p:cNvPr>
          <p:cNvSpPr/>
          <p:nvPr/>
        </p:nvSpPr>
        <p:spPr>
          <a:xfrm>
            <a:off x="1950351" y="4864787"/>
            <a:ext cx="631594" cy="2459559"/>
          </a:xfrm>
          <a:custGeom>
            <a:avLst/>
            <a:gdLst>
              <a:gd name="connsiteX0" fmla="*/ 631484 w 631594"/>
              <a:gd name="connsiteY0" fmla="*/ 60 h 2459559"/>
              <a:gd name="connsiteX1" fmla="*/ 111531 w 631594"/>
              <a:gd name="connsiteY1" fmla="*/ 980201 h 2459559"/>
              <a:gd name="connsiteX2" fmla="*/ 9931 w 631594"/>
              <a:gd name="connsiteY2" fmla="*/ 2366742 h 2459559"/>
              <a:gd name="connsiteX3" fmla="*/ 9931 w 631594"/>
              <a:gd name="connsiteY3" fmla="*/ 2187448 h 2459559"/>
              <a:gd name="connsiteX4" fmla="*/ 63720 w 631594"/>
              <a:gd name="connsiteY4" fmla="*/ 1022037 h 2459559"/>
              <a:gd name="connsiteX5" fmla="*/ 631484 w 631594"/>
              <a:gd name="connsiteY5" fmla="*/ 60 h 245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594" h="2459559">
                <a:moveTo>
                  <a:pt x="631484" y="60"/>
                </a:moveTo>
                <a:cubicBezTo>
                  <a:pt x="639452" y="-6913"/>
                  <a:pt x="215123" y="585754"/>
                  <a:pt x="111531" y="980201"/>
                </a:cubicBezTo>
                <a:cubicBezTo>
                  <a:pt x="7939" y="1374648"/>
                  <a:pt x="26864" y="2165534"/>
                  <a:pt x="9931" y="2366742"/>
                </a:cubicBezTo>
                <a:cubicBezTo>
                  <a:pt x="-7002" y="2567950"/>
                  <a:pt x="966" y="2411566"/>
                  <a:pt x="9931" y="2187448"/>
                </a:cubicBezTo>
                <a:cubicBezTo>
                  <a:pt x="18896" y="1963331"/>
                  <a:pt x="-35888" y="1382617"/>
                  <a:pt x="63720" y="1022037"/>
                </a:cubicBezTo>
                <a:cubicBezTo>
                  <a:pt x="163328" y="661457"/>
                  <a:pt x="623516" y="7033"/>
                  <a:pt x="631484" y="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1CF978FF-9B3C-824B-8D7F-7CD348C86803}"/>
              </a:ext>
            </a:extLst>
          </p:cNvPr>
          <p:cNvSpPr/>
          <p:nvPr/>
        </p:nvSpPr>
        <p:spPr>
          <a:xfrm>
            <a:off x="2648819" y="6305518"/>
            <a:ext cx="1127847" cy="1530173"/>
          </a:xfrm>
          <a:custGeom>
            <a:avLst/>
            <a:gdLst>
              <a:gd name="connsiteX0" fmla="*/ 16687 w 1127847"/>
              <a:gd name="connsiteY0" fmla="*/ 17588 h 1530173"/>
              <a:gd name="connsiteX1" fmla="*/ 721910 w 1127847"/>
              <a:gd name="connsiteY1" fmla="*/ 657070 h 1530173"/>
              <a:gd name="connsiteX2" fmla="*/ 1122334 w 1127847"/>
              <a:gd name="connsiteY2" fmla="*/ 1523658 h 1530173"/>
              <a:gd name="connsiteX3" fmla="*/ 931087 w 1127847"/>
              <a:gd name="connsiteY3" fmla="*/ 1027611 h 1530173"/>
              <a:gd name="connsiteX4" fmla="*/ 596405 w 1127847"/>
              <a:gd name="connsiteY4" fmla="*/ 537541 h 1530173"/>
              <a:gd name="connsiteX5" fmla="*/ 249769 w 1127847"/>
              <a:gd name="connsiteY5" fmla="*/ 208835 h 1530173"/>
              <a:gd name="connsiteX6" fmla="*/ 16687 w 1127847"/>
              <a:gd name="connsiteY6" fmla="*/ 17588 h 153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847" h="1530173">
                <a:moveTo>
                  <a:pt x="16687" y="17588"/>
                </a:moveTo>
                <a:cubicBezTo>
                  <a:pt x="95377" y="92294"/>
                  <a:pt x="537636" y="406058"/>
                  <a:pt x="721910" y="657070"/>
                </a:cubicBezTo>
                <a:cubicBezTo>
                  <a:pt x="906185" y="908082"/>
                  <a:pt x="1087471" y="1461901"/>
                  <a:pt x="1122334" y="1523658"/>
                </a:cubicBezTo>
                <a:cubicBezTo>
                  <a:pt x="1157197" y="1585415"/>
                  <a:pt x="1018742" y="1191964"/>
                  <a:pt x="931087" y="1027611"/>
                </a:cubicBezTo>
                <a:cubicBezTo>
                  <a:pt x="843432" y="863258"/>
                  <a:pt x="709958" y="674004"/>
                  <a:pt x="596405" y="537541"/>
                </a:cubicBezTo>
                <a:cubicBezTo>
                  <a:pt x="482852" y="401078"/>
                  <a:pt x="341408" y="292506"/>
                  <a:pt x="249769" y="208835"/>
                </a:cubicBezTo>
                <a:cubicBezTo>
                  <a:pt x="158130" y="125164"/>
                  <a:pt x="-62003" y="-57118"/>
                  <a:pt x="16687" y="175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8C6F998A-2E82-24DE-6CBB-D268A97E25BD}"/>
              </a:ext>
            </a:extLst>
          </p:cNvPr>
          <p:cNvSpPr/>
          <p:nvPr/>
        </p:nvSpPr>
        <p:spPr>
          <a:xfrm>
            <a:off x="2457917" y="6550123"/>
            <a:ext cx="963958" cy="2066540"/>
          </a:xfrm>
          <a:custGeom>
            <a:avLst/>
            <a:gdLst>
              <a:gd name="connsiteX0" fmla="*/ 46224 w 963958"/>
              <a:gd name="connsiteY0" fmla="*/ 89 h 2066540"/>
              <a:gd name="connsiteX1" fmla="*/ 100012 w 963958"/>
              <a:gd name="connsiteY1" fmla="*/ 992183 h 2066540"/>
              <a:gd name="connsiteX2" fmla="*/ 906836 w 963958"/>
              <a:gd name="connsiteY2" fmla="*/ 2008183 h 2066540"/>
              <a:gd name="connsiteX3" fmla="*/ 805236 w 963958"/>
              <a:gd name="connsiteY3" fmla="*/ 1846818 h 2066540"/>
              <a:gd name="connsiteX4" fmla="*/ 64154 w 963958"/>
              <a:gd name="connsiteY4" fmla="*/ 1045971 h 2066540"/>
              <a:gd name="connsiteX5" fmla="*/ 46224 w 963958"/>
              <a:gd name="connsiteY5" fmla="*/ 89 h 206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958" h="2066540">
                <a:moveTo>
                  <a:pt x="46224" y="89"/>
                </a:moveTo>
                <a:cubicBezTo>
                  <a:pt x="52200" y="-8876"/>
                  <a:pt x="-43423" y="657501"/>
                  <a:pt x="100012" y="992183"/>
                </a:cubicBezTo>
                <a:cubicBezTo>
                  <a:pt x="243447" y="1326865"/>
                  <a:pt x="789299" y="1865744"/>
                  <a:pt x="906836" y="2008183"/>
                </a:cubicBezTo>
                <a:cubicBezTo>
                  <a:pt x="1024373" y="2150622"/>
                  <a:pt x="945683" y="2007187"/>
                  <a:pt x="805236" y="1846818"/>
                </a:cubicBezTo>
                <a:cubicBezTo>
                  <a:pt x="664789" y="1686449"/>
                  <a:pt x="193644" y="1349775"/>
                  <a:pt x="64154" y="1045971"/>
                </a:cubicBezTo>
                <a:cubicBezTo>
                  <a:pt x="-65336" y="742167"/>
                  <a:pt x="40248" y="9054"/>
                  <a:pt x="46224" y="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F4DCC1B5-5DD2-82D1-C371-1C569C2BD01A}"/>
              </a:ext>
            </a:extLst>
          </p:cNvPr>
          <p:cNvSpPr/>
          <p:nvPr/>
        </p:nvSpPr>
        <p:spPr>
          <a:xfrm>
            <a:off x="4666570" y="1486519"/>
            <a:ext cx="1495699" cy="278520"/>
          </a:xfrm>
          <a:custGeom>
            <a:avLst/>
            <a:gdLst>
              <a:gd name="connsiteX0" fmla="*/ 7030 w 1495699"/>
              <a:gd name="connsiteY0" fmla="*/ 276540 h 278520"/>
              <a:gd name="connsiteX1" fmla="*/ 819830 w 1495699"/>
              <a:gd name="connsiteY1" fmla="*/ 157010 h 278520"/>
              <a:gd name="connsiteX2" fmla="*/ 1477242 w 1495699"/>
              <a:gd name="connsiteY2" fmla="*/ 276540 h 278520"/>
              <a:gd name="connsiteX3" fmla="*/ 1327830 w 1495699"/>
              <a:gd name="connsiteY3" fmla="*/ 234705 h 278520"/>
              <a:gd name="connsiteX4" fmla="*/ 610654 w 1495699"/>
              <a:gd name="connsiteY4" fmla="*/ 1622 h 278520"/>
              <a:gd name="connsiteX5" fmla="*/ 945336 w 1495699"/>
              <a:gd name="connsiteY5" fmla="*/ 133105 h 278520"/>
              <a:gd name="connsiteX6" fmla="*/ 455265 w 1495699"/>
              <a:gd name="connsiteY6" fmla="*/ 168963 h 278520"/>
              <a:gd name="connsiteX7" fmla="*/ 7030 w 1495699"/>
              <a:gd name="connsiteY7" fmla="*/ 276540 h 27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5699" h="278520">
                <a:moveTo>
                  <a:pt x="7030" y="276540"/>
                </a:moveTo>
                <a:cubicBezTo>
                  <a:pt x="67791" y="274548"/>
                  <a:pt x="574795" y="157010"/>
                  <a:pt x="819830" y="157010"/>
                </a:cubicBezTo>
                <a:cubicBezTo>
                  <a:pt x="1064865" y="157010"/>
                  <a:pt x="1392575" y="263591"/>
                  <a:pt x="1477242" y="276540"/>
                </a:cubicBezTo>
                <a:cubicBezTo>
                  <a:pt x="1561909" y="289489"/>
                  <a:pt x="1327830" y="234705"/>
                  <a:pt x="1327830" y="234705"/>
                </a:cubicBezTo>
                <a:lnTo>
                  <a:pt x="610654" y="1622"/>
                </a:lnTo>
                <a:cubicBezTo>
                  <a:pt x="546905" y="-15311"/>
                  <a:pt x="971234" y="105215"/>
                  <a:pt x="945336" y="133105"/>
                </a:cubicBezTo>
                <a:cubicBezTo>
                  <a:pt x="919438" y="160995"/>
                  <a:pt x="615634" y="145057"/>
                  <a:pt x="455265" y="168963"/>
                </a:cubicBezTo>
                <a:cubicBezTo>
                  <a:pt x="294896" y="192869"/>
                  <a:pt x="-53731" y="278532"/>
                  <a:pt x="7030" y="2765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2C470374-ACD5-DC6A-09E7-DD8ED863F6F3}"/>
              </a:ext>
            </a:extLst>
          </p:cNvPr>
          <p:cNvSpPr/>
          <p:nvPr/>
        </p:nvSpPr>
        <p:spPr>
          <a:xfrm>
            <a:off x="4793249" y="1833101"/>
            <a:ext cx="2320533" cy="737701"/>
          </a:xfrm>
          <a:custGeom>
            <a:avLst/>
            <a:gdLst>
              <a:gd name="connsiteX0" fmla="*/ 5857 w 2320533"/>
              <a:gd name="connsiteY0" fmla="*/ 73393 h 737701"/>
              <a:gd name="connsiteX1" fmla="*/ 1087598 w 2320533"/>
              <a:gd name="connsiteY1" fmla="*/ 115228 h 737701"/>
              <a:gd name="connsiteX2" fmla="*/ 2264963 w 2320533"/>
              <a:gd name="connsiteY2" fmla="*/ 706899 h 737701"/>
              <a:gd name="connsiteX3" fmla="*/ 2037857 w 2320533"/>
              <a:gd name="connsiteY3" fmla="*/ 599323 h 737701"/>
              <a:gd name="connsiteX4" fmla="*/ 1231033 w 2320533"/>
              <a:gd name="connsiteY4" fmla="*/ 133158 h 737701"/>
              <a:gd name="connsiteX5" fmla="*/ 681198 w 2320533"/>
              <a:gd name="connsiteY5" fmla="*/ 1675 h 737701"/>
              <a:gd name="connsiteX6" fmla="*/ 5857 w 2320533"/>
              <a:gd name="connsiteY6" fmla="*/ 73393 h 73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533" h="737701">
                <a:moveTo>
                  <a:pt x="5857" y="73393"/>
                </a:moveTo>
                <a:cubicBezTo>
                  <a:pt x="73590" y="92319"/>
                  <a:pt x="711081" y="9644"/>
                  <a:pt x="1087598" y="115228"/>
                </a:cubicBezTo>
                <a:cubicBezTo>
                  <a:pt x="1464115" y="220812"/>
                  <a:pt x="2106586" y="626216"/>
                  <a:pt x="2264963" y="706899"/>
                </a:cubicBezTo>
                <a:cubicBezTo>
                  <a:pt x="2423340" y="787582"/>
                  <a:pt x="2210179" y="694946"/>
                  <a:pt x="2037857" y="599323"/>
                </a:cubicBezTo>
                <a:cubicBezTo>
                  <a:pt x="1865535" y="503700"/>
                  <a:pt x="1457143" y="232766"/>
                  <a:pt x="1231033" y="133158"/>
                </a:cubicBezTo>
                <a:cubicBezTo>
                  <a:pt x="1004923" y="33550"/>
                  <a:pt x="886390" y="14624"/>
                  <a:pt x="681198" y="1675"/>
                </a:cubicBezTo>
                <a:cubicBezTo>
                  <a:pt x="476006" y="-11274"/>
                  <a:pt x="-61876" y="54467"/>
                  <a:pt x="5857" y="733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EC91F734-EC4F-A5EF-3BA7-FBE72FDD7EB2}"/>
              </a:ext>
            </a:extLst>
          </p:cNvPr>
          <p:cNvSpPr/>
          <p:nvPr/>
        </p:nvSpPr>
        <p:spPr>
          <a:xfrm>
            <a:off x="5169647" y="2526973"/>
            <a:ext cx="1506068" cy="322893"/>
          </a:xfrm>
          <a:custGeom>
            <a:avLst/>
            <a:gdLst>
              <a:gd name="connsiteX0" fmla="*/ 0 w 1506068"/>
              <a:gd name="connsiteY0" fmla="*/ 216227 h 322893"/>
              <a:gd name="connsiteX1" fmla="*/ 669365 w 1506068"/>
              <a:gd name="connsiteY1" fmla="*/ 48886 h 322893"/>
              <a:gd name="connsiteX2" fmla="*/ 1482165 w 1506068"/>
              <a:gd name="connsiteY2" fmla="*/ 317827 h 322893"/>
              <a:gd name="connsiteX3" fmla="*/ 1243106 w 1506068"/>
              <a:gd name="connsiteY3" fmla="*/ 210251 h 322893"/>
              <a:gd name="connsiteX4" fmla="*/ 759012 w 1506068"/>
              <a:gd name="connsiteY4" fmla="*/ 30956 h 322893"/>
              <a:gd name="connsiteX5" fmla="*/ 717177 w 1506068"/>
              <a:gd name="connsiteY5" fmla="*/ 1074 h 322893"/>
              <a:gd name="connsiteX6" fmla="*/ 543859 w 1506068"/>
              <a:gd name="connsiteY6" fmla="*/ 42909 h 322893"/>
              <a:gd name="connsiteX7" fmla="*/ 0 w 1506068"/>
              <a:gd name="connsiteY7" fmla="*/ 216227 h 3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6068" h="322893">
                <a:moveTo>
                  <a:pt x="0" y="216227"/>
                </a:moveTo>
                <a:cubicBezTo>
                  <a:pt x="211169" y="124090"/>
                  <a:pt x="422338" y="31953"/>
                  <a:pt x="669365" y="48886"/>
                </a:cubicBezTo>
                <a:cubicBezTo>
                  <a:pt x="916393" y="65819"/>
                  <a:pt x="1386542" y="290933"/>
                  <a:pt x="1482165" y="317827"/>
                </a:cubicBezTo>
                <a:cubicBezTo>
                  <a:pt x="1577788" y="344721"/>
                  <a:pt x="1363631" y="258063"/>
                  <a:pt x="1243106" y="210251"/>
                </a:cubicBezTo>
                <a:cubicBezTo>
                  <a:pt x="1122581" y="162439"/>
                  <a:pt x="846667" y="65819"/>
                  <a:pt x="759012" y="30956"/>
                </a:cubicBezTo>
                <a:cubicBezTo>
                  <a:pt x="671357" y="-3907"/>
                  <a:pt x="753036" y="-918"/>
                  <a:pt x="717177" y="1074"/>
                </a:cubicBezTo>
                <a:cubicBezTo>
                  <a:pt x="681318" y="3066"/>
                  <a:pt x="543859" y="42909"/>
                  <a:pt x="543859" y="42909"/>
                </a:cubicBezTo>
                <a:lnTo>
                  <a:pt x="0" y="216227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A826E02C-1038-8324-A800-F74B1F440B56}"/>
              </a:ext>
            </a:extLst>
          </p:cNvPr>
          <p:cNvSpPr/>
          <p:nvPr/>
        </p:nvSpPr>
        <p:spPr>
          <a:xfrm>
            <a:off x="4948509" y="2218761"/>
            <a:ext cx="2107223" cy="529221"/>
          </a:xfrm>
          <a:custGeom>
            <a:avLst/>
            <a:gdLst>
              <a:gd name="connsiteX0" fmla="*/ 9 w 2107223"/>
              <a:gd name="connsiteY0" fmla="*/ 273427 h 529221"/>
              <a:gd name="connsiteX1" fmla="*/ 896479 w 2107223"/>
              <a:gd name="connsiteY1" fmla="*/ 22415 h 529221"/>
              <a:gd name="connsiteX2" fmla="*/ 2043962 w 2107223"/>
              <a:gd name="connsiteY2" fmla="*/ 500533 h 529221"/>
              <a:gd name="connsiteX3" fmla="*/ 1876620 w 2107223"/>
              <a:gd name="connsiteY3" fmla="*/ 428815 h 529221"/>
              <a:gd name="connsiteX4" fmla="*/ 1189326 w 2107223"/>
              <a:gd name="connsiteY4" fmla="*/ 46321 h 529221"/>
              <a:gd name="connsiteX5" fmla="*/ 878550 w 2107223"/>
              <a:gd name="connsiteY5" fmla="*/ 28392 h 529221"/>
              <a:gd name="connsiteX6" fmla="*/ 9 w 2107223"/>
              <a:gd name="connsiteY6" fmla="*/ 273427 h 52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223" h="529221">
                <a:moveTo>
                  <a:pt x="9" y="273427"/>
                </a:moveTo>
                <a:cubicBezTo>
                  <a:pt x="2997" y="272431"/>
                  <a:pt x="555820" y="-15436"/>
                  <a:pt x="896479" y="22415"/>
                </a:cubicBezTo>
                <a:cubicBezTo>
                  <a:pt x="1237138" y="60266"/>
                  <a:pt x="1880605" y="432800"/>
                  <a:pt x="2043962" y="500533"/>
                </a:cubicBezTo>
                <a:cubicBezTo>
                  <a:pt x="2207319" y="568266"/>
                  <a:pt x="2019059" y="504517"/>
                  <a:pt x="1876620" y="428815"/>
                </a:cubicBezTo>
                <a:cubicBezTo>
                  <a:pt x="1734181" y="353113"/>
                  <a:pt x="1355671" y="113058"/>
                  <a:pt x="1189326" y="46321"/>
                </a:cubicBezTo>
                <a:cubicBezTo>
                  <a:pt x="1022981" y="-20416"/>
                  <a:pt x="1075774" y="-4479"/>
                  <a:pt x="878550" y="28392"/>
                </a:cubicBezTo>
                <a:cubicBezTo>
                  <a:pt x="681327" y="61263"/>
                  <a:pt x="-2979" y="274423"/>
                  <a:pt x="9" y="2734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296F956A-9030-45AA-3F68-3815D4B9E39F}"/>
              </a:ext>
            </a:extLst>
          </p:cNvPr>
          <p:cNvSpPr/>
          <p:nvPr/>
        </p:nvSpPr>
        <p:spPr>
          <a:xfrm>
            <a:off x="7506311" y="3131399"/>
            <a:ext cx="410292" cy="1295989"/>
          </a:xfrm>
          <a:custGeom>
            <a:avLst/>
            <a:gdLst>
              <a:gd name="connsiteX0" fmla="*/ 136 w 410292"/>
              <a:gd name="connsiteY0" fmla="*/ 272 h 1295989"/>
              <a:gd name="connsiteX1" fmla="*/ 322865 w 410292"/>
              <a:gd name="connsiteY1" fmla="*/ 520225 h 1295989"/>
              <a:gd name="connsiteX2" fmla="*/ 400560 w 410292"/>
              <a:gd name="connsiteY2" fmla="*/ 1255330 h 1295989"/>
              <a:gd name="connsiteX3" fmla="*/ 406536 w 410292"/>
              <a:gd name="connsiteY3" fmla="*/ 1147754 h 1295989"/>
              <a:gd name="connsiteX4" fmla="*/ 376654 w 410292"/>
              <a:gd name="connsiteY4" fmla="*/ 699519 h 1295989"/>
              <a:gd name="connsiteX5" fmla="*/ 364701 w 410292"/>
              <a:gd name="connsiteY5" fmla="*/ 585966 h 1295989"/>
              <a:gd name="connsiteX6" fmla="*/ 136 w 410292"/>
              <a:gd name="connsiteY6" fmla="*/ 272 h 129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92" h="1295989">
                <a:moveTo>
                  <a:pt x="136" y="272"/>
                </a:moveTo>
                <a:cubicBezTo>
                  <a:pt x="-6837" y="-10685"/>
                  <a:pt x="256128" y="311049"/>
                  <a:pt x="322865" y="520225"/>
                </a:cubicBezTo>
                <a:cubicBezTo>
                  <a:pt x="389602" y="729401"/>
                  <a:pt x="386615" y="1150742"/>
                  <a:pt x="400560" y="1255330"/>
                </a:cubicBezTo>
                <a:cubicBezTo>
                  <a:pt x="414505" y="1359918"/>
                  <a:pt x="410520" y="1240389"/>
                  <a:pt x="406536" y="1147754"/>
                </a:cubicBezTo>
                <a:cubicBezTo>
                  <a:pt x="402552" y="1055119"/>
                  <a:pt x="383626" y="793150"/>
                  <a:pt x="376654" y="699519"/>
                </a:cubicBezTo>
                <a:cubicBezTo>
                  <a:pt x="369682" y="605888"/>
                  <a:pt x="430442" y="702507"/>
                  <a:pt x="364701" y="585966"/>
                </a:cubicBezTo>
                <a:cubicBezTo>
                  <a:pt x="298960" y="469425"/>
                  <a:pt x="7109" y="11229"/>
                  <a:pt x="136" y="2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153D0460-8D8F-CDAC-E966-8963E375FE28}"/>
              </a:ext>
            </a:extLst>
          </p:cNvPr>
          <p:cNvSpPr/>
          <p:nvPr/>
        </p:nvSpPr>
        <p:spPr>
          <a:xfrm>
            <a:off x="7057670" y="3241762"/>
            <a:ext cx="623865" cy="2291546"/>
          </a:xfrm>
          <a:custGeom>
            <a:avLst/>
            <a:gdLst>
              <a:gd name="connsiteX0" fmla="*/ 542 w 623865"/>
              <a:gd name="connsiteY0" fmla="*/ 3462 h 2291546"/>
              <a:gd name="connsiteX1" fmla="*/ 502565 w 623865"/>
              <a:gd name="connsiteY1" fmla="*/ 1198756 h 2291546"/>
              <a:gd name="connsiteX2" fmla="*/ 616118 w 623865"/>
              <a:gd name="connsiteY2" fmla="*/ 2268544 h 2291546"/>
              <a:gd name="connsiteX3" fmla="*/ 598189 w 623865"/>
              <a:gd name="connsiteY3" fmla="*/ 1874097 h 2291546"/>
              <a:gd name="connsiteX4" fmla="*/ 472683 w 623865"/>
              <a:gd name="connsiteY4" fmla="*/ 1192779 h 2291546"/>
              <a:gd name="connsiteX5" fmla="*/ 406942 w 623865"/>
              <a:gd name="connsiteY5" fmla="*/ 846144 h 2291546"/>
              <a:gd name="connsiteX6" fmla="*/ 542 w 623865"/>
              <a:gd name="connsiteY6" fmla="*/ 3462 h 229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865" h="2291546">
                <a:moveTo>
                  <a:pt x="542" y="3462"/>
                </a:moveTo>
                <a:cubicBezTo>
                  <a:pt x="16479" y="62231"/>
                  <a:pt x="399969" y="821242"/>
                  <a:pt x="502565" y="1198756"/>
                </a:cubicBezTo>
                <a:cubicBezTo>
                  <a:pt x="605161" y="1576270"/>
                  <a:pt x="600181" y="2155987"/>
                  <a:pt x="616118" y="2268544"/>
                </a:cubicBezTo>
                <a:cubicBezTo>
                  <a:pt x="632055" y="2381101"/>
                  <a:pt x="622095" y="2053391"/>
                  <a:pt x="598189" y="1874097"/>
                </a:cubicBezTo>
                <a:cubicBezTo>
                  <a:pt x="574283" y="1694803"/>
                  <a:pt x="504558" y="1364105"/>
                  <a:pt x="472683" y="1192779"/>
                </a:cubicBezTo>
                <a:cubicBezTo>
                  <a:pt x="440808" y="1021453"/>
                  <a:pt x="489617" y="1041375"/>
                  <a:pt x="406942" y="846144"/>
                </a:cubicBezTo>
                <a:cubicBezTo>
                  <a:pt x="324268" y="650913"/>
                  <a:pt x="-15395" y="-55307"/>
                  <a:pt x="542" y="34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C300296D-BE6A-76A0-5E9C-ED0B3C225654}"/>
              </a:ext>
            </a:extLst>
          </p:cNvPr>
          <p:cNvSpPr/>
          <p:nvPr/>
        </p:nvSpPr>
        <p:spPr>
          <a:xfrm>
            <a:off x="7207622" y="3083858"/>
            <a:ext cx="607391" cy="1620511"/>
          </a:xfrm>
          <a:custGeom>
            <a:avLst/>
            <a:gdLst>
              <a:gd name="connsiteX0" fmla="*/ 2 w 607391"/>
              <a:gd name="connsiteY0" fmla="*/ 1 h 1620511"/>
              <a:gd name="connsiteX1" fmla="*/ 454213 w 607391"/>
              <a:gd name="connsiteY1" fmla="*/ 842683 h 1620511"/>
              <a:gd name="connsiteX2" fmla="*/ 597649 w 607391"/>
              <a:gd name="connsiteY2" fmla="*/ 1601695 h 1620511"/>
              <a:gd name="connsiteX3" fmla="*/ 579719 w 607391"/>
              <a:gd name="connsiteY3" fmla="*/ 1344707 h 1620511"/>
              <a:gd name="connsiteX4" fmla="*/ 460190 w 607391"/>
              <a:gd name="connsiteY4" fmla="*/ 848660 h 1620511"/>
              <a:gd name="connsiteX5" fmla="*/ 2 w 607391"/>
              <a:gd name="connsiteY5" fmla="*/ 1 h 162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391" h="1620511">
                <a:moveTo>
                  <a:pt x="2" y="1"/>
                </a:moveTo>
                <a:cubicBezTo>
                  <a:pt x="-994" y="-995"/>
                  <a:pt x="354605" y="575734"/>
                  <a:pt x="454213" y="842683"/>
                </a:cubicBezTo>
                <a:cubicBezTo>
                  <a:pt x="553821" y="1109632"/>
                  <a:pt x="576731" y="1518024"/>
                  <a:pt x="597649" y="1601695"/>
                </a:cubicBezTo>
                <a:cubicBezTo>
                  <a:pt x="618567" y="1685366"/>
                  <a:pt x="602629" y="1470213"/>
                  <a:pt x="579719" y="1344707"/>
                </a:cubicBezTo>
                <a:cubicBezTo>
                  <a:pt x="556809" y="1219201"/>
                  <a:pt x="556809" y="1078754"/>
                  <a:pt x="460190" y="848660"/>
                </a:cubicBezTo>
                <a:cubicBezTo>
                  <a:pt x="363571" y="618566"/>
                  <a:pt x="998" y="997"/>
                  <a:pt x="2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BB260077-A0F5-9BAC-916C-66953C29BB42}"/>
              </a:ext>
            </a:extLst>
          </p:cNvPr>
          <p:cNvSpPr/>
          <p:nvPr/>
        </p:nvSpPr>
        <p:spPr>
          <a:xfrm>
            <a:off x="7937565" y="4659311"/>
            <a:ext cx="126588" cy="2268814"/>
          </a:xfrm>
          <a:custGeom>
            <a:avLst/>
            <a:gdLst>
              <a:gd name="connsiteX0" fmla="*/ 5164 w 126588"/>
              <a:gd name="connsiteY0" fmla="*/ 103936 h 2268814"/>
              <a:gd name="connsiteX1" fmla="*/ 94811 w 126588"/>
              <a:gd name="connsiteY1" fmla="*/ 1102007 h 2268814"/>
              <a:gd name="connsiteX2" fmla="*/ 82859 w 126588"/>
              <a:gd name="connsiteY2" fmla="*/ 2195701 h 2268814"/>
              <a:gd name="connsiteX3" fmla="*/ 88835 w 126588"/>
              <a:gd name="connsiteY3" fmla="*/ 2058242 h 2268814"/>
              <a:gd name="connsiteX4" fmla="*/ 124694 w 126588"/>
              <a:gd name="connsiteY4" fmla="*/ 1173724 h 2268814"/>
              <a:gd name="connsiteX5" fmla="*/ 23094 w 126588"/>
              <a:gd name="connsiteY5" fmla="*/ 151748 h 2268814"/>
              <a:gd name="connsiteX6" fmla="*/ 5164 w 126588"/>
              <a:gd name="connsiteY6" fmla="*/ 103936 h 226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588" h="2268814">
                <a:moveTo>
                  <a:pt x="5164" y="103936"/>
                </a:moveTo>
                <a:cubicBezTo>
                  <a:pt x="17117" y="262313"/>
                  <a:pt x="81862" y="753380"/>
                  <a:pt x="94811" y="1102007"/>
                </a:cubicBezTo>
                <a:cubicBezTo>
                  <a:pt x="107760" y="1450634"/>
                  <a:pt x="83855" y="2036329"/>
                  <a:pt x="82859" y="2195701"/>
                </a:cubicBezTo>
                <a:cubicBezTo>
                  <a:pt x="81863" y="2355073"/>
                  <a:pt x="81863" y="2228571"/>
                  <a:pt x="88835" y="2058242"/>
                </a:cubicBezTo>
                <a:cubicBezTo>
                  <a:pt x="95807" y="1887913"/>
                  <a:pt x="135651" y="1491473"/>
                  <a:pt x="124694" y="1173724"/>
                </a:cubicBezTo>
                <a:cubicBezTo>
                  <a:pt x="113737" y="855975"/>
                  <a:pt x="43016" y="330046"/>
                  <a:pt x="23094" y="151748"/>
                </a:cubicBezTo>
                <a:cubicBezTo>
                  <a:pt x="3172" y="-26550"/>
                  <a:pt x="-6789" y="-54441"/>
                  <a:pt x="5164" y="1039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173AAF0F-FCD0-973A-93E6-350DC9A4AFEE}"/>
              </a:ext>
            </a:extLst>
          </p:cNvPr>
          <p:cNvSpPr/>
          <p:nvPr/>
        </p:nvSpPr>
        <p:spPr>
          <a:xfrm>
            <a:off x="7306903" y="5604078"/>
            <a:ext cx="452404" cy="1895909"/>
          </a:xfrm>
          <a:custGeom>
            <a:avLst/>
            <a:gdLst>
              <a:gd name="connsiteX0" fmla="*/ 450556 w 452404"/>
              <a:gd name="connsiteY0" fmla="*/ 1851 h 1895909"/>
              <a:gd name="connsiteX1" fmla="*/ 342979 w 452404"/>
              <a:gd name="connsiteY1" fmla="*/ 1047734 h 1895909"/>
              <a:gd name="connsiteX2" fmla="*/ 20250 w 452404"/>
              <a:gd name="connsiteY2" fmla="*/ 1854557 h 1895909"/>
              <a:gd name="connsiteX3" fmla="*/ 68062 w 452404"/>
              <a:gd name="connsiteY3" fmla="*/ 1693193 h 1895909"/>
              <a:gd name="connsiteX4" fmla="*/ 348956 w 452404"/>
              <a:gd name="connsiteY4" fmla="*/ 958087 h 1895909"/>
              <a:gd name="connsiteX5" fmla="*/ 408721 w 452404"/>
              <a:gd name="connsiteY5" fmla="*/ 796722 h 1895909"/>
              <a:gd name="connsiteX6" fmla="*/ 450556 w 452404"/>
              <a:gd name="connsiteY6" fmla="*/ 1851 h 189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404" h="1895909">
                <a:moveTo>
                  <a:pt x="450556" y="1851"/>
                </a:moveTo>
                <a:cubicBezTo>
                  <a:pt x="439599" y="43686"/>
                  <a:pt x="414697" y="738950"/>
                  <a:pt x="342979" y="1047734"/>
                </a:cubicBezTo>
                <a:cubicBezTo>
                  <a:pt x="271261" y="1356518"/>
                  <a:pt x="66069" y="1746981"/>
                  <a:pt x="20250" y="1854557"/>
                </a:cubicBezTo>
                <a:cubicBezTo>
                  <a:pt x="-25569" y="1962133"/>
                  <a:pt x="13278" y="1842605"/>
                  <a:pt x="68062" y="1693193"/>
                </a:cubicBezTo>
                <a:cubicBezTo>
                  <a:pt x="122846" y="1543781"/>
                  <a:pt x="292180" y="1107499"/>
                  <a:pt x="348956" y="958087"/>
                </a:cubicBezTo>
                <a:cubicBezTo>
                  <a:pt x="405732" y="808675"/>
                  <a:pt x="396768" y="954102"/>
                  <a:pt x="408721" y="796722"/>
                </a:cubicBezTo>
                <a:cubicBezTo>
                  <a:pt x="420674" y="639342"/>
                  <a:pt x="461513" y="-39984"/>
                  <a:pt x="450556" y="18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A19DE4D1-DA4C-56DE-0537-95BEA99185D5}"/>
              </a:ext>
            </a:extLst>
          </p:cNvPr>
          <p:cNvSpPr/>
          <p:nvPr/>
        </p:nvSpPr>
        <p:spPr>
          <a:xfrm>
            <a:off x="7356817" y="5025078"/>
            <a:ext cx="592636" cy="2997265"/>
          </a:xfrm>
          <a:custGeom>
            <a:avLst/>
            <a:gdLst>
              <a:gd name="connsiteX0" fmla="*/ 472359 w 592636"/>
              <a:gd name="connsiteY0" fmla="*/ 1134 h 2997265"/>
              <a:gd name="connsiteX1" fmla="*/ 573959 w 592636"/>
              <a:gd name="connsiteY1" fmla="*/ 1321934 h 2997265"/>
              <a:gd name="connsiteX2" fmla="*/ 24124 w 592636"/>
              <a:gd name="connsiteY2" fmla="*/ 2929604 h 2997265"/>
              <a:gd name="connsiteX3" fmla="*/ 143654 w 592636"/>
              <a:gd name="connsiteY3" fmla="*/ 2582969 h 2997265"/>
              <a:gd name="connsiteX4" fmla="*/ 556030 w 592636"/>
              <a:gd name="connsiteY4" fmla="*/ 1543063 h 2997265"/>
              <a:gd name="connsiteX5" fmla="*/ 472359 w 592636"/>
              <a:gd name="connsiteY5" fmla="*/ 1134 h 299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36" h="2997265">
                <a:moveTo>
                  <a:pt x="472359" y="1134"/>
                </a:moveTo>
                <a:cubicBezTo>
                  <a:pt x="475347" y="-35721"/>
                  <a:pt x="648665" y="833856"/>
                  <a:pt x="573959" y="1321934"/>
                </a:cubicBezTo>
                <a:cubicBezTo>
                  <a:pt x="499253" y="1810012"/>
                  <a:pt x="95841" y="2719432"/>
                  <a:pt x="24124" y="2929604"/>
                </a:cubicBezTo>
                <a:cubicBezTo>
                  <a:pt x="-47593" y="3139776"/>
                  <a:pt x="55003" y="2814059"/>
                  <a:pt x="143654" y="2582969"/>
                </a:cubicBezTo>
                <a:cubicBezTo>
                  <a:pt x="232305" y="2351879"/>
                  <a:pt x="500250" y="1965400"/>
                  <a:pt x="556030" y="1543063"/>
                </a:cubicBezTo>
                <a:cubicBezTo>
                  <a:pt x="611810" y="1120726"/>
                  <a:pt x="469371" y="37989"/>
                  <a:pt x="472359" y="11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03414021-CF30-B871-4986-1E2A33D524A4}"/>
              </a:ext>
            </a:extLst>
          </p:cNvPr>
          <p:cNvSpPr/>
          <p:nvPr/>
        </p:nvSpPr>
        <p:spPr>
          <a:xfrm>
            <a:off x="6262460" y="7457334"/>
            <a:ext cx="1210544" cy="1282224"/>
          </a:xfrm>
          <a:custGeom>
            <a:avLst/>
            <a:gdLst>
              <a:gd name="connsiteX0" fmla="*/ 1208128 w 1210544"/>
              <a:gd name="connsiteY0" fmla="*/ 7278 h 1282224"/>
              <a:gd name="connsiteX1" fmla="*/ 640364 w 1210544"/>
              <a:gd name="connsiteY1" fmla="*/ 826054 h 1282224"/>
              <a:gd name="connsiteX2" fmla="*/ 18811 w 1210544"/>
              <a:gd name="connsiteY2" fmla="*/ 1268313 h 1282224"/>
              <a:gd name="connsiteX3" fmla="*/ 204081 w 1210544"/>
              <a:gd name="connsiteY3" fmla="*/ 1148784 h 1282224"/>
              <a:gd name="connsiteX4" fmla="*/ 640364 w 1210544"/>
              <a:gd name="connsiteY4" fmla="*/ 921678 h 1282224"/>
              <a:gd name="connsiteX5" fmla="*/ 837587 w 1210544"/>
              <a:gd name="connsiteY5" fmla="*/ 449537 h 1282224"/>
              <a:gd name="connsiteX6" fmla="*/ 1208128 w 1210544"/>
              <a:gd name="connsiteY6" fmla="*/ 7278 h 128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544" h="1282224">
                <a:moveTo>
                  <a:pt x="1208128" y="7278"/>
                </a:moveTo>
                <a:cubicBezTo>
                  <a:pt x="1175258" y="70031"/>
                  <a:pt x="838583" y="615882"/>
                  <a:pt x="640364" y="826054"/>
                </a:cubicBezTo>
                <a:cubicBezTo>
                  <a:pt x="442145" y="1036226"/>
                  <a:pt x="91525" y="1214525"/>
                  <a:pt x="18811" y="1268313"/>
                </a:cubicBezTo>
                <a:cubicBezTo>
                  <a:pt x="-53903" y="1322101"/>
                  <a:pt x="100489" y="1206556"/>
                  <a:pt x="204081" y="1148784"/>
                </a:cubicBezTo>
                <a:cubicBezTo>
                  <a:pt x="307673" y="1091012"/>
                  <a:pt x="534780" y="1038219"/>
                  <a:pt x="640364" y="921678"/>
                </a:cubicBezTo>
                <a:cubicBezTo>
                  <a:pt x="745948" y="805137"/>
                  <a:pt x="745948" y="594964"/>
                  <a:pt x="837587" y="449537"/>
                </a:cubicBezTo>
                <a:cubicBezTo>
                  <a:pt x="929226" y="304110"/>
                  <a:pt x="1240998" y="-55475"/>
                  <a:pt x="1208128" y="72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84EBD580-2677-0324-B383-B472FE2A9380}"/>
              </a:ext>
            </a:extLst>
          </p:cNvPr>
          <p:cNvSpPr/>
          <p:nvPr/>
        </p:nvSpPr>
        <p:spPr>
          <a:xfrm>
            <a:off x="6668957" y="7063518"/>
            <a:ext cx="1204213" cy="1848896"/>
          </a:xfrm>
          <a:custGeom>
            <a:avLst/>
            <a:gdLst>
              <a:gd name="connsiteX0" fmla="*/ 1202055 w 1204213"/>
              <a:gd name="connsiteY0" fmla="*/ 670 h 1848896"/>
              <a:gd name="connsiteX1" fmla="*/ 706008 w 1204213"/>
              <a:gd name="connsiteY1" fmla="*/ 1225847 h 1848896"/>
              <a:gd name="connsiteX2" fmla="*/ 784 w 1204213"/>
              <a:gd name="connsiteY2" fmla="*/ 1847400 h 1848896"/>
              <a:gd name="connsiteX3" fmla="*/ 849443 w 1204213"/>
              <a:gd name="connsiteY3" fmla="*/ 1064482 h 1848896"/>
              <a:gd name="connsiteX4" fmla="*/ 1202055 w 1204213"/>
              <a:gd name="connsiteY4" fmla="*/ 670 h 184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13" h="1848896">
                <a:moveTo>
                  <a:pt x="1202055" y="670"/>
                </a:moveTo>
                <a:cubicBezTo>
                  <a:pt x="1178149" y="27564"/>
                  <a:pt x="906220" y="918059"/>
                  <a:pt x="706008" y="1225847"/>
                </a:cubicBezTo>
                <a:cubicBezTo>
                  <a:pt x="505796" y="1533635"/>
                  <a:pt x="-23122" y="1874294"/>
                  <a:pt x="784" y="1847400"/>
                </a:cubicBezTo>
                <a:cubicBezTo>
                  <a:pt x="24690" y="1820506"/>
                  <a:pt x="651223" y="1366294"/>
                  <a:pt x="849443" y="1064482"/>
                </a:cubicBezTo>
                <a:cubicBezTo>
                  <a:pt x="1047663" y="762670"/>
                  <a:pt x="1225961" y="-26224"/>
                  <a:pt x="1202055" y="6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31438F18-31D6-ACFC-8259-1205602BFA1F}"/>
              </a:ext>
            </a:extLst>
          </p:cNvPr>
          <p:cNvSpPr/>
          <p:nvPr/>
        </p:nvSpPr>
        <p:spPr>
          <a:xfrm>
            <a:off x="3761177" y="2218692"/>
            <a:ext cx="1328175" cy="1197988"/>
          </a:xfrm>
          <a:custGeom>
            <a:avLst/>
            <a:gdLst>
              <a:gd name="connsiteX0" fmla="*/ 1322586 w 1328175"/>
              <a:gd name="connsiteY0" fmla="*/ 8982 h 1197988"/>
              <a:gd name="connsiteX1" fmla="*/ 953816 w 1328175"/>
              <a:gd name="connsiteY1" fmla="*/ 227234 h 1197988"/>
              <a:gd name="connsiteX2" fmla="*/ 31890 w 1328175"/>
              <a:gd name="connsiteY2" fmla="*/ 1164212 h 1197988"/>
              <a:gd name="connsiteX3" fmla="*/ 257667 w 1328175"/>
              <a:gd name="connsiteY3" fmla="*/ 938434 h 1197988"/>
              <a:gd name="connsiteX4" fmla="*/ 705460 w 1328175"/>
              <a:gd name="connsiteY4" fmla="*/ 430434 h 1197988"/>
              <a:gd name="connsiteX5" fmla="*/ 1322586 w 1328175"/>
              <a:gd name="connsiteY5" fmla="*/ 8982 h 119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175" h="1197988">
                <a:moveTo>
                  <a:pt x="1322586" y="8982"/>
                </a:moveTo>
                <a:cubicBezTo>
                  <a:pt x="1363979" y="-24885"/>
                  <a:pt x="1168932" y="34696"/>
                  <a:pt x="953816" y="227234"/>
                </a:cubicBezTo>
                <a:cubicBezTo>
                  <a:pt x="738700" y="419772"/>
                  <a:pt x="147915" y="1045679"/>
                  <a:pt x="31890" y="1164212"/>
                </a:cubicBezTo>
                <a:cubicBezTo>
                  <a:pt x="-84135" y="1282745"/>
                  <a:pt x="145405" y="1060730"/>
                  <a:pt x="257667" y="938434"/>
                </a:cubicBezTo>
                <a:cubicBezTo>
                  <a:pt x="369929" y="816138"/>
                  <a:pt x="530482" y="585970"/>
                  <a:pt x="705460" y="430434"/>
                </a:cubicBezTo>
                <a:cubicBezTo>
                  <a:pt x="880438" y="274898"/>
                  <a:pt x="1281193" y="42849"/>
                  <a:pt x="1322586" y="89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E764221-C90F-0797-DA70-BA39DB4160CF}"/>
              </a:ext>
            </a:extLst>
          </p:cNvPr>
          <p:cNvSpPr/>
          <p:nvPr/>
        </p:nvSpPr>
        <p:spPr>
          <a:xfrm>
            <a:off x="5063811" y="2082435"/>
            <a:ext cx="1957257" cy="557270"/>
          </a:xfrm>
          <a:custGeom>
            <a:avLst/>
            <a:gdLst>
              <a:gd name="connsiteX0" fmla="*/ 1137 w 1957257"/>
              <a:gd name="connsiteY0" fmla="*/ 39876 h 557270"/>
              <a:gd name="connsiteX1" fmla="*/ 731152 w 1957257"/>
              <a:gd name="connsiteY1" fmla="*/ 24824 h 557270"/>
              <a:gd name="connsiteX2" fmla="*/ 1107448 w 1957257"/>
              <a:gd name="connsiteY2" fmla="*/ 81269 h 557270"/>
              <a:gd name="connsiteX3" fmla="*/ 987033 w 1957257"/>
              <a:gd name="connsiteY3" fmla="*/ 36113 h 557270"/>
              <a:gd name="connsiteX4" fmla="*/ 1288070 w 1957257"/>
              <a:gd name="connsiteY4" fmla="*/ 194158 h 557270"/>
              <a:gd name="connsiteX5" fmla="*/ 1954115 w 1957257"/>
              <a:gd name="connsiteY5" fmla="*/ 555402 h 557270"/>
              <a:gd name="connsiteX6" fmla="*/ 1555241 w 1957257"/>
              <a:gd name="connsiteY6" fmla="*/ 344676 h 557270"/>
              <a:gd name="connsiteX7" fmla="*/ 911774 w 1957257"/>
              <a:gd name="connsiteY7" fmla="*/ 17298 h 557270"/>
              <a:gd name="connsiteX8" fmla="*/ 1137 w 1957257"/>
              <a:gd name="connsiteY8" fmla="*/ 39876 h 55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7257" h="557270">
                <a:moveTo>
                  <a:pt x="1137" y="39876"/>
                </a:moveTo>
                <a:cubicBezTo>
                  <a:pt x="-28967" y="41130"/>
                  <a:pt x="546767" y="17925"/>
                  <a:pt x="731152" y="24824"/>
                </a:cubicBezTo>
                <a:cubicBezTo>
                  <a:pt x="915537" y="31723"/>
                  <a:pt x="1064801" y="79388"/>
                  <a:pt x="1107448" y="81269"/>
                </a:cubicBezTo>
                <a:cubicBezTo>
                  <a:pt x="1150095" y="83150"/>
                  <a:pt x="956929" y="17298"/>
                  <a:pt x="987033" y="36113"/>
                </a:cubicBezTo>
                <a:cubicBezTo>
                  <a:pt x="1017137" y="54928"/>
                  <a:pt x="1288070" y="194158"/>
                  <a:pt x="1288070" y="194158"/>
                </a:cubicBezTo>
                <a:lnTo>
                  <a:pt x="1954115" y="555402"/>
                </a:lnTo>
                <a:cubicBezTo>
                  <a:pt x="1998643" y="580488"/>
                  <a:pt x="1555241" y="344676"/>
                  <a:pt x="1555241" y="344676"/>
                </a:cubicBezTo>
                <a:cubicBezTo>
                  <a:pt x="1381518" y="254992"/>
                  <a:pt x="1174554" y="66216"/>
                  <a:pt x="911774" y="17298"/>
                </a:cubicBezTo>
                <a:cubicBezTo>
                  <a:pt x="648994" y="-31620"/>
                  <a:pt x="31241" y="38622"/>
                  <a:pt x="1137" y="398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69B7C2B6-37FD-1FE4-FA2B-B366863AC18F}"/>
              </a:ext>
            </a:extLst>
          </p:cNvPr>
          <p:cNvSpPr/>
          <p:nvPr/>
        </p:nvSpPr>
        <p:spPr>
          <a:xfrm>
            <a:off x="5147716" y="2432725"/>
            <a:ext cx="2020702" cy="581556"/>
          </a:xfrm>
          <a:custGeom>
            <a:avLst/>
            <a:gdLst>
              <a:gd name="connsiteX0" fmla="*/ 17 w 2020702"/>
              <a:gd name="connsiteY0" fmla="*/ 205112 h 581556"/>
              <a:gd name="connsiteX1" fmla="*/ 794003 w 2020702"/>
              <a:gd name="connsiteY1" fmla="*/ 32016 h 581556"/>
              <a:gd name="connsiteX2" fmla="*/ 1952995 w 2020702"/>
              <a:gd name="connsiteY2" fmla="*/ 555068 h 581556"/>
              <a:gd name="connsiteX3" fmla="*/ 1791188 w 2020702"/>
              <a:gd name="connsiteY3" fmla="*/ 464756 h 581556"/>
              <a:gd name="connsiteX4" fmla="*/ 1023543 w 2020702"/>
              <a:gd name="connsiteY4" fmla="*/ 122327 h 581556"/>
              <a:gd name="connsiteX5" fmla="*/ 771425 w 2020702"/>
              <a:gd name="connsiteY5" fmla="*/ 1912 h 581556"/>
              <a:gd name="connsiteX6" fmla="*/ 17 w 2020702"/>
              <a:gd name="connsiteY6" fmla="*/ 205112 h 58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702" h="581556">
                <a:moveTo>
                  <a:pt x="17" y="205112"/>
                </a:moveTo>
                <a:cubicBezTo>
                  <a:pt x="3780" y="210129"/>
                  <a:pt x="468507" y="-26310"/>
                  <a:pt x="794003" y="32016"/>
                </a:cubicBezTo>
                <a:cubicBezTo>
                  <a:pt x="1119499" y="90342"/>
                  <a:pt x="1786797" y="482945"/>
                  <a:pt x="1952995" y="555068"/>
                </a:cubicBezTo>
                <a:cubicBezTo>
                  <a:pt x="2119193" y="627191"/>
                  <a:pt x="1946097" y="536879"/>
                  <a:pt x="1791188" y="464756"/>
                </a:cubicBezTo>
                <a:cubicBezTo>
                  <a:pt x="1636279" y="392633"/>
                  <a:pt x="1193504" y="199468"/>
                  <a:pt x="1023543" y="122327"/>
                </a:cubicBezTo>
                <a:cubicBezTo>
                  <a:pt x="853583" y="45186"/>
                  <a:pt x="936995" y="-11258"/>
                  <a:pt x="771425" y="1912"/>
                </a:cubicBezTo>
                <a:cubicBezTo>
                  <a:pt x="605855" y="15082"/>
                  <a:pt x="-3746" y="200095"/>
                  <a:pt x="17" y="2051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E2491F6-D1F2-DA52-B78C-D6B0F6999086}"/>
              </a:ext>
            </a:extLst>
          </p:cNvPr>
          <p:cNvSpPr/>
          <p:nvPr/>
        </p:nvSpPr>
        <p:spPr>
          <a:xfrm>
            <a:off x="7202020" y="2844077"/>
            <a:ext cx="654626" cy="1562849"/>
          </a:xfrm>
          <a:custGeom>
            <a:avLst/>
            <a:gdLst>
              <a:gd name="connsiteX0" fmla="*/ 291 w 654626"/>
              <a:gd name="connsiteY0" fmla="*/ 723 h 1562849"/>
              <a:gd name="connsiteX1" fmla="*/ 527106 w 654626"/>
              <a:gd name="connsiteY1" fmla="*/ 930175 h 1562849"/>
              <a:gd name="connsiteX2" fmla="*/ 621180 w 654626"/>
              <a:gd name="connsiteY2" fmla="*/ 1532249 h 1562849"/>
              <a:gd name="connsiteX3" fmla="*/ 621180 w 654626"/>
              <a:gd name="connsiteY3" fmla="*/ 1434412 h 1562849"/>
              <a:gd name="connsiteX4" fmla="*/ 606128 w 654626"/>
              <a:gd name="connsiteY4" fmla="*/ 1088219 h 1562849"/>
              <a:gd name="connsiteX5" fmla="*/ 291 w 654626"/>
              <a:gd name="connsiteY5" fmla="*/ 723 h 156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626" h="1562849">
                <a:moveTo>
                  <a:pt x="291" y="723"/>
                </a:moveTo>
                <a:cubicBezTo>
                  <a:pt x="-12879" y="-25618"/>
                  <a:pt x="423625" y="674921"/>
                  <a:pt x="527106" y="930175"/>
                </a:cubicBezTo>
                <a:cubicBezTo>
                  <a:pt x="630588" y="1185429"/>
                  <a:pt x="605501" y="1448210"/>
                  <a:pt x="621180" y="1532249"/>
                </a:cubicBezTo>
                <a:cubicBezTo>
                  <a:pt x="636859" y="1616288"/>
                  <a:pt x="623689" y="1508417"/>
                  <a:pt x="621180" y="1434412"/>
                </a:cubicBezTo>
                <a:cubicBezTo>
                  <a:pt x="618671" y="1360407"/>
                  <a:pt x="707101" y="1324658"/>
                  <a:pt x="606128" y="1088219"/>
                </a:cubicBezTo>
                <a:cubicBezTo>
                  <a:pt x="505155" y="851780"/>
                  <a:pt x="13461" y="27064"/>
                  <a:pt x="291" y="7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7AAF9DD0-7FB4-00F5-EF86-2584B091C893}"/>
              </a:ext>
            </a:extLst>
          </p:cNvPr>
          <p:cNvSpPr/>
          <p:nvPr/>
        </p:nvSpPr>
        <p:spPr>
          <a:xfrm>
            <a:off x="7100623" y="3078023"/>
            <a:ext cx="646234" cy="1631173"/>
          </a:xfrm>
          <a:custGeom>
            <a:avLst/>
            <a:gdLst>
              <a:gd name="connsiteX0" fmla="*/ 88 w 646234"/>
              <a:gd name="connsiteY0" fmla="*/ 81 h 1631173"/>
              <a:gd name="connsiteX1" fmla="*/ 560770 w 646234"/>
              <a:gd name="connsiteY1" fmla="*/ 1177888 h 1631173"/>
              <a:gd name="connsiteX2" fmla="*/ 575821 w 646234"/>
              <a:gd name="connsiteY2" fmla="*/ 1618155 h 1631173"/>
              <a:gd name="connsiteX3" fmla="*/ 587110 w 646234"/>
              <a:gd name="connsiteY3" fmla="*/ 1490214 h 1631173"/>
              <a:gd name="connsiteX4" fmla="*/ 605925 w 646234"/>
              <a:gd name="connsiteY4" fmla="*/ 1238096 h 1631173"/>
              <a:gd name="connsiteX5" fmla="*/ 88 w 646234"/>
              <a:gd name="connsiteY5" fmla="*/ 81 h 163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234" h="1631173">
                <a:moveTo>
                  <a:pt x="88" y="81"/>
                </a:moveTo>
                <a:cubicBezTo>
                  <a:pt x="-7438" y="-9954"/>
                  <a:pt x="464815" y="908209"/>
                  <a:pt x="560770" y="1177888"/>
                </a:cubicBezTo>
                <a:cubicBezTo>
                  <a:pt x="656725" y="1447567"/>
                  <a:pt x="571431" y="1566101"/>
                  <a:pt x="575821" y="1618155"/>
                </a:cubicBezTo>
                <a:cubicBezTo>
                  <a:pt x="580211" y="1670209"/>
                  <a:pt x="582093" y="1553557"/>
                  <a:pt x="587110" y="1490214"/>
                </a:cubicBezTo>
                <a:cubicBezTo>
                  <a:pt x="592127" y="1426871"/>
                  <a:pt x="704389" y="1482689"/>
                  <a:pt x="605925" y="1238096"/>
                </a:cubicBezTo>
                <a:cubicBezTo>
                  <a:pt x="507461" y="993503"/>
                  <a:pt x="7614" y="10116"/>
                  <a:pt x="88" y="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0D8FC45A-086F-6CAA-ED1E-6BBB615734EF}"/>
              </a:ext>
            </a:extLst>
          </p:cNvPr>
          <p:cNvSpPr/>
          <p:nvPr/>
        </p:nvSpPr>
        <p:spPr>
          <a:xfrm>
            <a:off x="7726336" y="4770448"/>
            <a:ext cx="92128" cy="1708631"/>
          </a:xfrm>
          <a:custGeom>
            <a:avLst/>
            <a:gdLst>
              <a:gd name="connsiteX0" fmla="*/ 2790 w 92128"/>
              <a:gd name="connsiteY0" fmla="*/ 27330 h 1708631"/>
              <a:gd name="connsiteX1" fmla="*/ 89338 w 92128"/>
              <a:gd name="connsiteY1" fmla="*/ 1626589 h 1708631"/>
              <a:gd name="connsiteX2" fmla="*/ 66760 w 92128"/>
              <a:gd name="connsiteY2" fmla="*/ 1393285 h 1708631"/>
              <a:gd name="connsiteX3" fmla="*/ 25368 w 92128"/>
              <a:gd name="connsiteY3" fmla="*/ 670796 h 1708631"/>
              <a:gd name="connsiteX4" fmla="*/ 2790 w 92128"/>
              <a:gd name="connsiteY4" fmla="*/ 27330 h 170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8" h="1708631">
                <a:moveTo>
                  <a:pt x="2790" y="27330"/>
                </a:moveTo>
                <a:cubicBezTo>
                  <a:pt x="13452" y="186629"/>
                  <a:pt x="78676" y="1398930"/>
                  <a:pt x="89338" y="1626589"/>
                </a:cubicBezTo>
                <a:cubicBezTo>
                  <a:pt x="100000" y="1854248"/>
                  <a:pt x="77422" y="1552584"/>
                  <a:pt x="66760" y="1393285"/>
                </a:cubicBezTo>
                <a:cubicBezTo>
                  <a:pt x="56098" y="1233986"/>
                  <a:pt x="36030" y="894065"/>
                  <a:pt x="25368" y="670796"/>
                </a:cubicBezTo>
                <a:cubicBezTo>
                  <a:pt x="14706" y="447527"/>
                  <a:pt x="-7872" y="-131969"/>
                  <a:pt x="2790" y="273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4F68B825-0554-66F5-1AC0-A25186C28C7B}"/>
              </a:ext>
            </a:extLst>
          </p:cNvPr>
          <p:cNvSpPr/>
          <p:nvPr/>
        </p:nvSpPr>
        <p:spPr>
          <a:xfrm>
            <a:off x="7452564" y="6579449"/>
            <a:ext cx="324531" cy="815060"/>
          </a:xfrm>
          <a:custGeom>
            <a:avLst/>
            <a:gdLst>
              <a:gd name="connsiteX0" fmla="*/ 321717 w 324531"/>
              <a:gd name="connsiteY0" fmla="*/ 9499 h 815060"/>
              <a:gd name="connsiteX1" fmla="*/ 9392 w 324531"/>
              <a:gd name="connsiteY1" fmla="*/ 792195 h 815060"/>
              <a:gd name="connsiteX2" fmla="*/ 88414 w 324531"/>
              <a:gd name="connsiteY2" fmla="*/ 585232 h 815060"/>
              <a:gd name="connsiteX3" fmla="*/ 159910 w 324531"/>
              <a:gd name="connsiteY3" fmla="*/ 370744 h 815060"/>
              <a:gd name="connsiteX4" fmla="*/ 321717 w 324531"/>
              <a:gd name="connsiteY4" fmla="*/ 9499 h 81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31" h="815060">
                <a:moveTo>
                  <a:pt x="321717" y="9499"/>
                </a:moveTo>
                <a:cubicBezTo>
                  <a:pt x="296631" y="79741"/>
                  <a:pt x="48276" y="696239"/>
                  <a:pt x="9392" y="792195"/>
                </a:cubicBezTo>
                <a:cubicBezTo>
                  <a:pt x="-29492" y="888151"/>
                  <a:pt x="63328" y="655474"/>
                  <a:pt x="88414" y="585232"/>
                </a:cubicBezTo>
                <a:cubicBezTo>
                  <a:pt x="113500" y="514990"/>
                  <a:pt x="122908" y="462936"/>
                  <a:pt x="159910" y="370744"/>
                </a:cubicBezTo>
                <a:cubicBezTo>
                  <a:pt x="196912" y="278552"/>
                  <a:pt x="346803" y="-60743"/>
                  <a:pt x="321717" y="94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319DCD2-BD7C-F0E7-80E7-401E5FDDF245}"/>
              </a:ext>
            </a:extLst>
          </p:cNvPr>
          <p:cNvSpPr/>
          <p:nvPr/>
        </p:nvSpPr>
        <p:spPr>
          <a:xfrm>
            <a:off x="5506711" y="4277670"/>
            <a:ext cx="547352" cy="768131"/>
          </a:xfrm>
          <a:custGeom>
            <a:avLst/>
            <a:gdLst>
              <a:gd name="connsiteX0" fmla="*/ 284489 w 547352"/>
              <a:gd name="connsiteY0" fmla="*/ 40 h 768131"/>
              <a:gd name="connsiteX1" fmla="*/ 536737 w 547352"/>
              <a:gd name="connsiteY1" fmla="*/ 325861 h 768131"/>
              <a:gd name="connsiteX2" fmla="*/ 463165 w 547352"/>
              <a:gd name="connsiteY2" fmla="*/ 641171 h 768131"/>
              <a:gd name="connsiteX3" fmla="*/ 547248 w 547352"/>
              <a:gd name="connsiteY3" fmla="*/ 767296 h 768131"/>
              <a:gd name="connsiteX4" fmla="*/ 442144 w 547352"/>
              <a:gd name="connsiteY4" fmla="*/ 588620 h 768131"/>
              <a:gd name="connsiteX5" fmla="*/ 710 w 547352"/>
              <a:gd name="connsiteY5" fmla="*/ 441475 h 768131"/>
              <a:gd name="connsiteX6" fmla="*/ 337041 w 547352"/>
              <a:gd name="connsiteY6" fmla="*/ 515047 h 768131"/>
              <a:gd name="connsiteX7" fmla="*/ 252958 w 547352"/>
              <a:gd name="connsiteY7" fmla="*/ 220758 h 768131"/>
              <a:gd name="connsiteX8" fmla="*/ 347551 w 547352"/>
              <a:gd name="connsiteY8" fmla="*/ 346882 h 768131"/>
              <a:gd name="connsiteX9" fmla="*/ 284489 w 547352"/>
              <a:gd name="connsiteY9" fmla="*/ 40 h 76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352" h="768131">
                <a:moveTo>
                  <a:pt x="284489" y="40"/>
                </a:moveTo>
                <a:cubicBezTo>
                  <a:pt x="316020" y="-3463"/>
                  <a:pt x="506958" y="219006"/>
                  <a:pt x="536737" y="325861"/>
                </a:cubicBezTo>
                <a:cubicBezTo>
                  <a:pt x="566516" y="432716"/>
                  <a:pt x="461413" y="567599"/>
                  <a:pt x="463165" y="641171"/>
                </a:cubicBezTo>
                <a:cubicBezTo>
                  <a:pt x="464917" y="714743"/>
                  <a:pt x="550751" y="776054"/>
                  <a:pt x="547248" y="767296"/>
                </a:cubicBezTo>
                <a:cubicBezTo>
                  <a:pt x="543745" y="758538"/>
                  <a:pt x="533234" y="642924"/>
                  <a:pt x="442144" y="588620"/>
                </a:cubicBezTo>
                <a:cubicBezTo>
                  <a:pt x="351054" y="534317"/>
                  <a:pt x="18227" y="453737"/>
                  <a:pt x="710" y="441475"/>
                </a:cubicBezTo>
                <a:cubicBezTo>
                  <a:pt x="-16807" y="429213"/>
                  <a:pt x="295000" y="551833"/>
                  <a:pt x="337041" y="515047"/>
                </a:cubicBezTo>
                <a:cubicBezTo>
                  <a:pt x="379082" y="478261"/>
                  <a:pt x="251206" y="248786"/>
                  <a:pt x="252958" y="220758"/>
                </a:cubicBezTo>
                <a:cubicBezTo>
                  <a:pt x="254710" y="192730"/>
                  <a:pt x="342296" y="380165"/>
                  <a:pt x="347551" y="346882"/>
                </a:cubicBezTo>
                <a:cubicBezTo>
                  <a:pt x="352806" y="313599"/>
                  <a:pt x="252958" y="3543"/>
                  <a:pt x="284489" y="4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556E5302-5AD6-4A95-BB3B-60B5E0BC492C}"/>
              </a:ext>
            </a:extLst>
          </p:cNvPr>
          <p:cNvSpPr/>
          <p:nvPr/>
        </p:nvSpPr>
        <p:spPr>
          <a:xfrm>
            <a:off x="5643487" y="4493532"/>
            <a:ext cx="602377" cy="2044173"/>
          </a:xfrm>
          <a:custGeom>
            <a:avLst/>
            <a:gdLst>
              <a:gd name="connsiteX0" fmla="*/ 336899 w 602377"/>
              <a:gd name="connsiteY0" fmla="*/ 78468 h 2044173"/>
              <a:gd name="connsiteX1" fmla="*/ 515575 w 602377"/>
              <a:gd name="connsiteY1" fmla="*/ 1013889 h 2044173"/>
              <a:gd name="connsiteX2" fmla="*/ 599658 w 602377"/>
              <a:gd name="connsiteY2" fmla="*/ 1297668 h 2044173"/>
              <a:gd name="connsiteX3" fmla="*/ 420982 w 602377"/>
              <a:gd name="connsiteY3" fmla="*/ 1549916 h 2044173"/>
              <a:gd name="connsiteX4" fmla="*/ 547106 w 602377"/>
              <a:gd name="connsiteY4" fmla="*/ 1665530 h 2044173"/>
              <a:gd name="connsiteX5" fmla="*/ 294858 w 602377"/>
              <a:gd name="connsiteY5" fmla="*/ 1728592 h 2044173"/>
              <a:gd name="connsiteX6" fmla="*/ 347410 w 602377"/>
              <a:gd name="connsiteY6" fmla="*/ 2043902 h 2044173"/>
              <a:gd name="connsiteX7" fmla="*/ 189754 w 602377"/>
              <a:gd name="connsiteY7" fmla="*/ 1770634 h 2044173"/>
              <a:gd name="connsiteX8" fmla="*/ 568 w 602377"/>
              <a:gd name="connsiteY8" fmla="*/ 1140013 h 2044173"/>
              <a:gd name="connsiteX9" fmla="*/ 137203 w 602377"/>
              <a:gd name="connsiteY9" fmla="*/ 1423792 h 2044173"/>
              <a:gd name="connsiteX10" fmla="*/ 305368 w 602377"/>
              <a:gd name="connsiteY10" fmla="*/ 908785 h 2044173"/>
              <a:gd name="connsiteX11" fmla="*/ 74141 w 602377"/>
              <a:gd name="connsiteY11" fmla="*/ 309696 h 2044173"/>
              <a:gd name="connsiteX12" fmla="*/ 252816 w 602377"/>
              <a:gd name="connsiteY12" fmla="*/ 656537 h 2044173"/>
              <a:gd name="connsiteX13" fmla="*/ 189754 w 602377"/>
              <a:gd name="connsiteY13" fmla="*/ 404289 h 2044173"/>
              <a:gd name="connsiteX14" fmla="*/ 378941 w 602377"/>
              <a:gd name="connsiteY14" fmla="*/ 656537 h 2044173"/>
              <a:gd name="connsiteX15" fmla="*/ 305368 w 602377"/>
              <a:gd name="connsiteY15" fmla="*/ 120509 h 2044173"/>
              <a:gd name="connsiteX16" fmla="*/ 336899 w 602377"/>
              <a:gd name="connsiteY16" fmla="*/ 78468 h 204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2377" h="2044173">
                <a:moveTo>
                  <a:pt x="336899" y="78468"/>
                </a:moveTo>
                <a:cubicBezTo>
                  <a:pt x="371934" y="227365"/>
                  <a:pt x="471782" y="810689"/>
                  <a:pt x="515575" y="1013889"/>
                </a:cubicBezTo>
                <a:cubicBezTo>
                  <a:pt x="559368" y="1217089"/>
                  <a:pt x="615424" y="1208330"/>
                  <a:pt x="599658" y="1297668"/>
                </a:cubicBezTo>
                <a:cubicBezTo>
                  <a:pt x="583893" y="1387006"/>
                  <a:pt x="429741" y="1488606"/>
                  <a:pt x="420982" y="1549916"/>
                </a:cubicBezTo>
                <a:cubicBezTo>
                  <a:pt x="412223" y="1611226"/>
                  <a:pt x="568127" y="1635751"/>
                  <a:pt x="547106" y="1665530"/>
                </a:cubicBezTo>
                <a:cubicBezTo>
                  <a:pt x="526085" y="1695309"/>
                  <a:pt x="328141" y="1665530"/>
                  <a:pt x="294858" y="1728592"/>
                </a:cubicBezTo>
                <a:cubicBezTo>
                  <a:pt x="261575" y="1791654"/>
                  <a:pt x="364927" y="2036895"/>
                  <a:pt x="347410" y="2043902"/>
                </a:cubicBezTo>
                <a:cubicBezTo>
                  <a:pt x="329893" y="2050909"/>
                  <a:pt x="247561" y="1921282"/>
                  <a:pt x="189754" y="1770634"/>
                </a:cubicBezTo>
                <a:cubicBezTo>
                  <a:pt x="131947" y="1619986"/>
                  <a:pt x="9326" y="1197820"/>
                  <a:pt x="568" y="1140013"/>
                </a:cubicBezTo>
                <a:cubicBezTo>
                  <a:pt x="-8190" y="1082206"/>
                  <a:pt x="86403" y="1462330"/>
                  <a:pt x="137203" y="1423792"/>
                </a:cubicBezTo>
                <a:cubicBezTo>
                  <a:pt x="188003" y="1385254"/>
                  <a:pt x="315878" y="1094468"/>
                  <a:pt x="305368" y="908785"/>
                </a:cubicBezTo>
                <a:cubicBezTo>
                  <a:pt x="294858" y="723102"/>
                  <a:pt x="82900" y="351737"/>
                  <a:pt x="74141" y="309696"/>
                </a:cubicBezTo>
                <a:cubicBezTo>
                  <a:pt x="65382" y="267655"/>
                  <a:pt x="233547" y="640772"/>
                  <a:pt x="252816" y="656537"/>
                </a:cubicBezTo>
                <a:cubicBezTo>
                  <a:pt x="272085" y="672302"/>
                  <a:pt x="168733" y="404289"/>
                  <a:pt x="189754" y="404289"/>
                </a:cubicBezTo>
                <a:cubicBezTo>
                  <a:pt x="210775" y="404289"/>
                  <a:pt x="359672" y="703834"/>
                  <a:pt x="378941" y="656537"/>
                </a:cubicBezTo>
                <a:cubicBezTo>
                  <a:pt x="398210" y="609240"/>
                  <a:pt x="312375" y="220357"/>
                  <a:pt x="305368" y="120509"/>
                </a:cubicBezTo>
                <a:cubicBezTo>
                  <a:pt x="298361" y="20661"/>
                  <a:pt x="301864" y="-70429"/>
                  <a:pt x="336899" y="78468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73BA9345-1D98-E554-0BED-12C864591EFC}"/>
              </a:ext>
            </a:extLst>
          </p:cNvPr>
          <p:cNvSpPr/>
          <p:nvPr/>
        </p:nvSpPr>
        <p:spPr>
          <a:xfrm>
            <a:off x="6273050" y="4403682"/>
            <a:ext cx="464951" cy="1032794"/>
          </a:xfrm>
          <a:custGeom>
            <a:avLst/>
            <a:gdLst>
              <a:gd name="connsiteX0" fmla="*/ 464081 w 464951"/>
              <a:gd name="connsiteY0" fmla="*/ 346994 h 1032794"/>
              <a:gd name="connsiteX1" fmla="*/ 295916 w 464951"/>
              <a:gd name="connsiteY1" fmla="*/ 662304 h 1032794"/>
              <a:gd name="connsiteX2" fmla="*/ 327447 w 464951"/>
              <a:gd name="connsiteY2" fmla="*/ 883021 h 1032794"/>
              <a:gd name="connsiteX3" fmla="*/ 295916 w 464951"/>
              <a:gd name="connsiteY3" fmla="*/ 704346 h 1032794"/>
              <a:gd name="connsiteX4" fmla="*/ 190812 w 464951"/>
              <a:gd name="connsiteY4" fmla="*/ 1030166 h 1032794"/>
              <a:gd name="connsiteX5" fmla="*/ 180302 w 464951"/>
              <a:gd name="connsiteY5" fmla="*/ 830470 h 1032794"/>
              <a:gd name="connsiteX6" fmla="*/ 96219 w 464951"/>
              <a:gd name="connsiteY6" fmla="*/ 357504 h 1032794"/>
              <a:gd name="connsiteX7" fmla="*/ 75198 w 464951"/>
              <a:gd name="connsiteY7" fmla="*/ 410056 h 1032794"/>
              <a:gd name="connsiteX8" fmla="*/ 12136 w 464951"/>
              <a:gd name="connsiteY8" fmla="*/ 21173 h 1032794"/>
              <a:gd name="connsiteX9" fmla="*/ 12136 w 464951"/>
              <a:gd name="connsiteY9" fmla="*/ 273421 h 1032794"/>
              <a:gd name="connsiteX10" fmla="*/ 138260 w 464951"/>
              <a:gd name="connsiteY10" fmla="*/ 152 h 1032794"/>
              <a:gd name="connsiteX11" fmla="*/ 85709 w 464951"/>
              <a:gd name="connsiteY11" fmla="*/ 231380 h 1032794"/>
              <a:gd name="connsiteX12" fmla="*/ 358978 w 464951"/>
              <a:gd name="connsiteY12" fmla="*/ 10663 h 1032794"/>
              <a:gd name="connsiteX13" fmla="*/ 211833 w 464951"/>
              <a:gd name="connsiteY13" fmla="*/ 315463 h 1032794"/>
              <a:gd name="connsiteX14" fmla="*/ 464081 w 464951"/>
              <a:gd name="connsiteY14" fmla="*/ 346994 h 10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4951" h="1032794">
                <a:moveTo>
                  <a:pt x="464081" y="346994"/>
                </a:moveTo>
                <a:cubicBezTo>
                  <a:pt x="478095" y="404801"/>
                  <a:pt x="318688" y="572966"/>
                  <a:pt x="295916" y="662304"/>
                </a:cubicBezTo>
                <a:cubicBezTo>
                  <a:pt x="273144" y="751642"/>
                  <a:pt x="327447" y="876014"/>
                  <a:pt x="327447" y="883021"/>
                </a:cubicBezTo>
                <a:cubicBezTo>
                  <a:pt x="327447" y="890028"/>
                  <a:pt x="318688" y="679822"/>
                  <a:pt x="295916" y="704346"/>
                </a:cubicBezTo>
                <a:cubicBezTo>
                  <a:pt x="273143" y="728870"/>
                  <a:pt x="210081" y="1009145"/>
                  <a:pt x="190812" y="1030166"/>
                </a:cubicBezTo>
                <a:cubicBezTo>
                  <a:pt x="171543" y="1051187"/>
                  <a:pt x="196067" y="942580"/>
                  <a:pt x="180302" y="830470"/>
                </a:cubicBezTo>
                <a:cubicBezTo>
                  <a:pt x="164537" y="718360"/>
                  <a:pt x="113736" y="427573"/>
                  <a:pt x="96219" y="357504"/>
                </a:cubicBezTo>
                <a:cubicBezTo>
                  <a:pt x="78702" y="287435"/>
                  <a:pt x="89212" y="466111"/>
                  <a:pt x="75198" y="410056"/>
                </a:cubicBezTo>
                <a:cubicBezTo>
                  <a:pt x="61184" y="354001"/>
                  <a:pt x="22646" y="43945"/>
                  <a:pt x="12136" y="21173"/>
                </a:cubicBezTo>
                <a:cubicBezTo>
                  <a:pt x="1626" y="-1600"/>
                  <a:pt x="-8885" y="276925"/>
                  <a:pt x="12136" y="273421"/>
                </a:cubicBezTo>
                <a:cubicBezTo>
                  <a:pt x="33157" y="269917"/>
                  <a:pt x="125998" y="7159"/>
                  <a:pt x="138260" y="152"/>
                </a:cubicBezTo>
                <a:cubicBezTo>
                  <a:pt x="150522" y="-6855"/>
                  <a:pt x="48923" y="229628"/>
                  <a:pt x="85709" y="231380"/>
                </a:cubicBezTo>
                <a:cubicBezTo>
                  <a:pt x="122495" y="233132"/>
                  <a:pt x="337957" y="-3351"/>
                  <a:pt x="358978" y="10663"/>
                </a:cubicBezTo>
                <a:cubicBezTo>
                  <a:pt x="379999" y="24677"/>
                  <a:pt x="197819" y="261160"/>
                  <a:pt x="211833" y="315463"/>
                </a:cubicBezTo>
                <a:cubicBezTo>
                  <a:pt x="225847" y="369766"/>
                  <a:pt x="450067" y="289187"/>
                  <a:pt x="464081" y="346994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4294466E-A0AB-DF51-0533-8ED71BD2C71B}"/>
              </a:ext>
            </a:extLst>
          </p:cNvPr>
          <p:cNvSpPr/>
          <p:nvPr/>
        </p:nvSpPr>
        <p:spPr>
          <a:xfrm>
            <a:off x="3665637" y="5135696"/>
            <a:ext cx="81021" cy="815247"/>
          </a:xfrm>
          <a:custGeom>
            <a:avLst/>
            <a:gdLst>
              <a:gd name="connsiteX0" fmla="*/ 1743 w 81021"/>
              <a:gd name="connsiteY0" fmla="*/ 8415 h 815247"/>
              <a:gd name="connsiteX1" fmla="*/ 21302 w 81021"/>
              <a:gd name="connsiteY1" fmla="*/ 71983 h 815247"/>
              <a:gd name="connsiteX2" fmla="*/ 1743 w 81021"/>
              <a:gd name="connsiteY2" fmla="*/ 223568 h 815247"/>
              <a:gd name="connsiteX3" fmla="*/ 75090 w 81021"/>
              <a:gd name="connsiteY3" fmla="*/ 472950 h 815247"/>
              <a:gd name="connsiteX4" fmla="*/ 65311 w 81021"/>
              <a:gd name="connsiteY4" fmla="*/ 815239 h 815247"/>
              <a:gd name="connsiteX5" fmla="*/ 79980 w 81021"/>
              <a:gd name="connsiteY5" fmla="*/ 463170 h 815247"/>
              <a:gd name="connsiteX6" fmla="*/ 31082 w 81021"/>
              <a:gd name="connsiteY6" fmla="*/ 326255 h 815247"/>
              <a:gd name="connsiteX7" fmla="*/ 11522 w 81021"/>
              <a:gd name="connsiteY7" fmla="*/ 252907 h 815247"/>
              <a:gd name="connsiteX8" fmla="*/ 1743 w 81021"/>
              <a:gd name="connsiteY8" fmla="*/ 8415 h 81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021" h="815247">
                <a:moveTo>
                  <a:pt x="1743" y="8415"/>
                </a:moveTo>
                <a:cubicBezTo>
                  <a:pt x="3373" y="-21739"/>
                  <a:pt x="21302" y="36124"/>
                  <a:pt x="21302" y="71983"/>
                </a:cubicBezTo>
                <a:cubicBezTo>
                  <a:pt x="21302" y="107842"/>
                  <a:pt x="-7222" y="156740"/>
                  <a:pt x="1743" y="223568"/>
                </a:cubicBezTo>
                <a:cubicBezTo>
                  <a:pt x="10708" y="290396"/>
                  <a:pt x="64495" y="374338"/>
                  <a:pt x="75090" y="472950"/>
                </a:cubicBezTo>
                <a:cubicBezTo>
                  <a:pt x="85685" y="571562"/>
                  <a:pt x="64496" y="816869"/>
                  <a:pt x="65311" y="815239"/>
                </a:cubicBezTo>
                <a:cubicBezTo>
                  <a:pt x="66126" y="813609"/>
                  <a:pt x="85685" y="544667"/>
                  <a:pt x="79980" y="463170"/>
                </a:cubicBezTo>
                <a:cubicBezTo>
                  <a:pt x="74275" y="381673"/>
                  <a:pt x="42492" y="361299"/>
                  <a:pt x="31082" y="326255"/>
                </a:cubicBezTo>
                <a:cubicBezTo>
                  <a:pt x="19672" y="291211"/>
                  <a:pt x="12337" y="303435"/>
                  <a:pt x="11522" y="252907"/>
                </a:cubicBezTo>
                <a:cubicBezTo>
                  <a:pt x="10707" y="202379"/>
                  <a:pt x="113" y="38569"/>
                  <a:pt x="1743" y="84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FEB4E00-7D1C-690B-6566-6982D609FAF3}"/>
              </a:ext>
            </a:extLst>
          </p:cNvPr>
          <p:cNvSpPr/>
          <p:nvPr/>
        </p:nvSpPr>
        <p:spPr>
          <a:xfrm>
            <a:off x="3329957" y="5755286"/>
            <a:ext cx="289269" cy="391339"/>
          </a:xfrm>
          <a:custGeom>
            <a:avLst/>
            <a:gdLst>
              <a:gd name="connsiteX0" fmla="*/ 156499 w 289269"/>
              <a:gd name="connsiteY0" fmla="*/ 55 h 391339"/>
              <a:gd name="connsiteX1" fmla="*/ 283634 w 289269"/>
              <a:gd name="connsiteY1" fmla="*/ 180979 h 391339"/>
              <a:gd name="connsiteX2" fmla="*/ 239626 w 289269"/>
              <a:gd name="connsiteY2" fmla="*/ 322785 h 391339"/>
              <a:gd name="connsiteX3" fmla="*/ 24 w 289269"/>
              <a:gd name="connsiteY3" fmla="*/ 391242 h 391339"/>
              <a:gd name="connsiteX4" fmla="*/ 224956 w 289269"/>
              <a:gd name="connsiteY4" fmla="*/ 337454 h 391339"/>
              <a:gd name="connsiteX5" fmla="*/ 283634 w 289269"/>
              <a:gd name="connsiteY5" fmla="*/ 317895 h 391339"/>
              <a:gd name="connsiteX6" fmla="*/ 254295 w 289269"/>
              <a:gd name="connsiteY6" fmla="*/ 146750 h 391339"/>
              <a:gd name="connsiteX7" fmla="*/ 268965 w 289269"/>
              <a:gd name="connsiteY7" fmla="*/ 161420 h 391339"/>
              <a:gd name="connsiteX8" fmla="*/ 156499 w 289269"/>
              <a:gd name="connsiteY8" fmla="*/ 55 h 39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269" h="391339">
                <a:moveTo>
                  <a:pt x="156499" y="55"/>
                </a:moveTo>
                <a:cubicBezTo>
                  <a:pt x="158944" y="3315"/>
                  <a:pt x="269780" y="127191"/>
                  <a:pt x="283634" y="180979"/>
                </a:cubicBezTo>
                <a:cubicBezTo>
                  <a:pt x="297488" y="234767"/>
                  <a:pt x="286894" y="287741"/>
                  <a:pt x="239626" y="322785"/>
                </a:cubicBezTo>
                <a:cubicBezTo>
                  <a:pt x="192358" y="357829"/>
                  <a:pt x="2469" y="388797"/>
                  <a:pt x="24" y="391242"/>
                </a:cubicBezTo>
                <a:cubicBezTo>
                  <a:pt x="-2421" y="393687"/>
                  <a:pt x="177688" y="349678"/>
                  <a:pt x="224956" y="337454"/>
                </a:cubicBezTo>
                <a:cubicBezTo>
                  <a:pt x="272224" y="325230"/>
                  <a:pt x="278744" y="349679"/>
                  <a:pt x="283634" y="317895"/>
                </a:cubicBezTo>
                <a:cubicBezTo>
                  <a:pt x="288524" y="286111"/>
                  <a:pt x="256740" y="172829"/>
                  <a:pt x="254295" y="146750"/>
                </a:cubicBezTo>
                <a:cubicBezTo>
                  <a:pt x="251850" y="120671"/>
                  <a:pt x="280374" y="185869"/>
                  <a:pt x="268965" y="161420"/>
                </a:cubicBezTo>
                <a:cubicBezTo>
                  <a:pt x="257556" y="136971"/>
                  <a:pt x="154054" y="-3205"/>
                  <a:pt x="156499" y="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C7F0F19-B3E4-8E6C-3C43-966B57363806}"/>
              </a:ext>
            </a:extLst>
          </p:cNvPr>
          <p:cNvSpPr/>
          <p:nvPr/>
        </p:nvSpPr>
        <p:spPr>
          <a:xfrm>
            <a:off x="3111346" y="5665075"/>
            <a:ext cx="421408" cy="135917"/>
          </a:xfrm>
          <a:custGeom>
            <a:avLst/>
            <a:gdLst>
              <a:gd name="connsiteX0" fmla="*/ 3482 w 421408"/>
              <a:gd name="connsiteY0" fmla="*/ 114715 h 135917"/>
              <a:gd name="connsiteX1" fmla="*/ 164847 w 421408"/>
              <a:gd name="connsiteY1" fmla="*/ 129385 h 135917"/>
              <a:gd name="connsiteX2" fmla="*/ 414228 w 421408"/>
              <a:gd name="connsiteY2" fmla="*/ 2249 h 135917"/>
              <a:gd name="connsiteX3" fmla="*/ 350660 w 421408"/>
              <a:gd name="connsiteY3" fmla="*/ 51147 h 135917"/>
              <a:gd name="connsiteX4" fmla="*/ 316432 w 421408"/>
              <a:gd name="connsiteY4" fmla="*/ 90266 h 135917"/>
              <a:gd name="connsiteX5" fmla="*/ 3482 w 421408"/>
              <a:gd name="connsiteY5" fmla="*/ 114715 h 13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408" h="135917">
                <a:moveTo>
                  <a:pt x="3482" y="114715"/>
                </a:moveTo>
                <a:cubicBezTo>
                  <a:pt x="-21782" y="121235"/>
                  <a:pt x="96389" y="148129"/>
                  <a:pt x="164847" y="129385"/>
                </a:cubicBezTo>
                <a:cubicBezTo>
                  <a:pt x="233305" y="110641"/>
                  <a:pt x="383259" y="15289"/>
                  <a:pt x="414228" y="2249"/>
                </a:cubicBezTo>
                <a:cubicBezTo>
                  <a:pt x="445197" y="-10791"/>
                  <a:pt x="366959" y="36478"/>
                  <a:pt x="350660" y="51147"/>
                </a:cubicBezTo>
                <a:cubicBezTo>
                  <a:pt x="334361" y="65816"/>
                  <a:pt x="369405" y="81301"/>
                  <a:pt x="316432" y="90266"/>
                </a:cubicBezTo>
                <a:cubicBezTo>
                  <a:pt x="263459" y="99231"/>
                  <a:pt x="28746" y="108195"/>
                  <a:pt x="3482" y="1147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B83FC0AE-D8B9-7028-226D-7A75D24AE0E6}"/>
              </a:ext>
            </a:extLst>
          </p:cNvPr>
          <p:cNvSpPr/>
          <p:nvPr/>
        </p:nvSpPr>
        <p:spPr>
          <a:xfrm>
            <a:off x="2219987" y="5975328"/>
            <a:ext cx="153587" cy="1385713"/>
          </a:xfrm>
          <a:custGeom>
            <a:avLst/>
            <a:gdLst>
              <a:gd name="connsiteX0" fmla="*/ 132026 w 153587"/>
              <a:gd name="connsiteY0" fmla="*/ 56 h 1385713"/>
              <a:gd name="connsiteX1" fmla="*/ 39119 w 153587"/>
              <a:gd name="connsiteY1" fmla="*/ 650405 h 1385713"/>
              <a:gd name="connsiteX2" fmla="*/ 146695 w 153587"/>
              <a:gd name="connsiteY2" fmla="*/ 1349652 h 1385713"/>
              <a:gd name="connsiteX3" fmla="*/ 127136 w 153587"/>
              <a:gd name="connsiteY3" fmla="*/ 1222516 h 1385713"/>
              <a:gd name="connsiteX4" fmla="*/ 0 w 153587"/>
              <a:gd name="connsiteY4" fmla="*/ 684633 h 1385713"/>
              <a:gd name="connsiteX5" fmla="*/ 132026 w 153587"/>
              <a:gd name="connsiteY5" fmla="*/ 56 h 138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87" h="1385713">
                <a:moveTo>
                  <a:pt x="132026" y="56"/>
                </a:moveTo>
                <a:cubicBezTo>
                  <a:pt x="138546" y="-5649"/>
                  <a:pt x="36674" y="425472"/>
                  <a:pt x="39119" y="650405"/>
                </a:cubicBezTo>
                <a:cubicBezTo>
                  <a:pt x="41564" y="875338"/>
                  <a:pt x="146695" y="1349652"/>
                  <a:pt x="146695" y="1349652"/>
                </a:cubicBezTo>
                <a:cubicBezTo>
                  <a:pt x="161365" y="1445004"/>
                  <a:pt x="151585" y="1333352"/>
                  <a:pt x="127136" y="1222516"/>
                </a:cubicBezTo>
                <a:cubicBezTo>
                  <a:pt x="102687" y="1111680"/>
                  <a:pt x="0" y="884301"/>
                  <a:pt x="0" y="684633"/>
                </a:cubicBezTo>
                <a:cubicBezTo>
                  <a:pt x="0" y="484965"/>
                  <a:pt x="125506" y="5761"/>
                  <a:pt x="132026" y="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ABC1BD48-E9A8-60D4-884B-E1C66D0BF95D}"/>
              </a:ext>
            </a:extLst>
          </p:cNvPr>
          <p:cNvSpPr/>
          <p:nvPr/>
        </p:nvSpPr>
        <p:spPr>
          <a:xfrm>
            <a:off x="1689513" y="5173146"/>
            <a:ext cx="447788" cy="1721505"/>
          </a:xfrm>
          <a:custGeom>
            <a:avLst/>
            <a:gdLst>
              <a:gd name="connsiteX0" fmla="*/ 447347 w 447788"/>
              <a:gd name="connsiteY0" fmla="*/ 304 h 1721505"/>
              <a:gd name="connsiteX1" fmla="*/ 173516 w 447788"/>
              <a:gd name="connsiteY1" fmla="*/ 670212 h 1721505"/>
              <a:gd name="connsiteX2" fmla="*/ 12151 w 447788"/>
              <a:gd name="connsiteY2" fmla="*/ 1643290 h 1721505"/>
              <a:gd name="connsiteX3" fmla="*/ 21931 w 447788"/>
              <a:gd name="connsiteY3" fmla="*/ 1560163 h 1721505"/>
              <a:gd name="connsiteX4" fmla="*/ 105058 w 447788"/>
              <a:gd name="connsiteY4" fmla="*/ 748450 h 1721505"/>
              <a:gd name="connsiteX5" fmla="*/ 447347 w 447788"/>
              <a:gd name="connsiteY5" fmla="*/ 304 h 172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788" h="1721505">
                <a:moveTo>
                  <a:pt x="447347" y="304"/>
                </a:moveTo>
                <a:cubicBezTo>
                  <a:pt x="458757" y="-12736"/>
                  <a:pt x="246049" y="396381"/>
                  <a:pt x="173516" y="670212"/>
                </a:cubicBezTo>
                <a:cubicBezTo>
                  <a:pt x="100983" y="944043"/>
                  <a:pt x="37415" y="1494965"/>
                  <a:pt x="12151" y="1643290"/>
                </a:cubicBezTo>
                <a:cubicBezTo>
                  <a:pt x="-13113" y="1791615"/>
                  <a:pt x="6447" y="1709303"/>
                  <a:pt x="21931" y="1560163"/>
                </a:cubicBezTo>
                <a:cubicBezTo>
                  <a:pt x="37415" y="1411023"/>
                  <a:pt x="37415" y="1002722"/>
                  <a:pt x="105058" y="748450"/>
                </a:cubicBezTo>
                <a:cubicBezTo>
                  <a:pt x="172701" y="494178"/>
                  <a:pt x="435937" y="13344"/>
                  <a:pt x="447347" y="3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3D427E95-B103-C944-8B16-F7591D456C6A}"/>
              </a:ext>
            </a:extLst>
          </p:cNvPr>
          <p:cNvSpPr/>
          <p:nvPr/>
        </p:nvSpPr>
        <p:spPr>
          <a:xfrm>
            <a:off x="2519364" y="5327641"/>
            <a:ext cx="546728" cy="1078626"/>
          </a:xfrm>
          <a:custGeom>
            <a:avLst/>
            <a:gdLst>
              <a:gd name="connsiteX0" fmla="*/ 533716 w 546728"/>
              <a:gd name="connsiteY0" fmla="*/ 265439 h 1078626"/>
              <a:gd name="connsiteX1" fmla="*/ 152716 w 546728"/>
              <a:gd name="connsiteY1" fmla="*/ 1279 h 1078626"/>
              <a:gd name="connsiteX2" fmla="*/ 316 w 546728"/>
              <a:gd name="connsiteY2" fmla="*/ 179079 h 1078626"/>
              <a:gd name="connsiteX3" fmla="*/ 112076 w 546728"/>
              <a:gd name="connsiteY3" fmla="*/ 494039 h 1078626"/>
              <a:gd name="connsiteX4" fmla="*/ 86676 w 546728"/>
              <a:gd name="connsiteY4" fmla="*/ 438159 h 1078626"/>
              <a:gd name="connsiteX5" fmla="*/ 254316 w 546728"/>
              <a:gd name="connsiteY5" fmla="*/ 803919 h 1078626"/>
              <a:gd name="connsiteX6" fmla="*/ 427036 w 546728"/>
              <a:gd name="connsiteY6" fmla="*/ 1078239 h 1078626"/>
              <a:gd name="connsiteX7" fmla="*/ 300036 w 546728"/>
              <a:gd name="connsiteY7" fmla="*/ 849639 h 1078626"/>
              <a:gd name="connsiteX8" fmla="*/ 162876 w 546728"/>
              <a:gd name="connsiteY8" fmla="*/ 295919 h 1078626"/>
              <a:gd name="connsiteX9" fmla="*/ 264476 w 546728"/>
              <a:gd name="connsiteY9" fmla="*/ 519439 h 1078626"/>
              <a:gd name="connsiteX10" fmla="*/ 259396 w 546728"/>
              <a:gd name="connsiteY10" fmla="*/ 316239 h 1078626"/>
              <a:gd name="connsiteX11" fmla="*/ 406716 w 546728"/>
              <a:gd name="connsiteY11" fmla="*/ 427999 h 1078626"/>
              <a:gd name="connsiteX12" fmla="*/ 381316 w 546728"/>
              <a:gd name="connsiteY12" fmla="*/ 285759 h 1078626"/>
              <a:gd name="connsiteX13" fmla="*/ 452436 w 546728"/>
              <a:gd name="connsiteY13" fmla="*/ 336559 h 1078626"/>
              <a:gd name="connsiteX14" fmla="*/ 533716 w 546728"/>
              <a:gd name="connsiteY14" fmla="*/ 265439 h 107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6728" h="1078626">
                <a:moveTo>
                  <a:pt x="533716" y="265439"/>
                </a:moveTo>
                <a:cubicBezTo>
                  <a:pt x="483763" y="209559"/>
                  <a:pt x="241616" y="15672"/>
                  <a:pt x="152716" y="1279"/>
                </a:cubicBezTo>
                <a:cubicBezTo>
                  <a:pt x="63816" y="-13114"/>
                  <a:pt x="7089" y="96952"/>
                  <a:pt x="316" y="179079"/>
                </a:cubicBezTo>
                <a:cubicBezTo>
                  <a:pt x="-6457" y="261206"/>
                  <a:pt x="97683" y="450859"/>
                  <a:pt x="112076" y="494039"/>
                </a:cubicBezTo>
                <a:cubicBezTo>
                  <a:pt x="126469" y="537219"/>
                  <a:pt x="86676" y="438159"/>
                  <a:pt x="86676" y="438159"/>
                </a:cubicBezTo>
                <a:cubicBezTo>
                  <a:pt x="110383" y="489806"/>
                  <a:pt x="197589" y="697239"/>
                  <a:pt x="254316" y="803919"/>
                </a:cubicBezTo>
                <a:cubicBezTo>
                  <a:pt x="311043" y="910599"/>
                  <a:pt x="419416" y="1070619"/>
                  <a:pt x="427036" y="1078239"/>
                </a:cubicBezTo>
                <a:cubicBezTo>
                  <a:pt x="434656" y="1085859"/>
                  <a:pt x="344063" y="980026"/>
                  <a:pt x="300036" y="849639"/>
                </a:cubicBezTo>
                <a:cubicBezTo>
                  <a:pt x="256009" y="719252"/>
                  <a:pt x="168803" y="350952"/>
                  <a:pt x="162876" y="295919"/>
                </a:cubicBezTo>
                <a:cubicBezTo>
                  <a:pt x="156949" y="240886"/>
                  <a:pt x="248390" y="516052"/>
                  <a:pt x="264476" y="519439"/>
                </a:cubicBezTo>
                <a:cubicBezTo>
                  <a:pt x="280562" y="522826"/>
                  <a:pt x="235689" y="331479"/>
                  <a:pt x="259396" y="316239"/>
                </a:cubicBezTo>
                <a:cubicBezTo>
                  <a:pt x="283103" y="300999"/>
                  <a:pt x="386396" y="433079"/>
                  <a:pt x="406716" y="427999"/>
                </a:cubicBezTo>
                <a:cubicBezTo>
                  <a:pt x="427036" y="422919"/>
                  <a:pt x="373696" y="300999"/>
                  <a:pt x="381316" y="285759"/>
                </a:cubicBezTo>
                <a:cubicBezTo>
                  <a:pt x="388936" y="270519"/>
                  <a:pt x="429576" y="341639"/>
                  <a:pt x="452436" y="336559"/>
                </a:cubicBezTo>
                <a:cubicBezTo>
                  <a:pt x="475296" y="331479"/>
                  <a:pt x="583669" y="321319"/>
                  <a:pt x="533716" y="26543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BE46CE54-1FD6-F359-FD31-B263448CD8F4}"/>
              </a:ext>
            </a:extLst>
          </p:cNvPr>
          <p:cNvSpPr/>
          <p:nvPr/>
        </p:nvSpPr>
        <p:spPr>
          <a:xfrm>
            <a:off x="3001442" y="5066712"/>
            <a:ext cx="900296" cy="2051672"/>
          </a:xfrm>
          <a:custGeom>
            <a:avLst/>
            <a:gdLst>
              <a:gd name="connsiteX0" fmla="*/ 838 w 900296"/>
              <a:gd name="connsiteY0" fmla="*/ 653368 h 2051672"/>
              <a:gd name="connsiteX1" fmla="*/ 397078 w 900296"/>
              <a:gd name="connsiteY1" fmla="*/ 1303608 h 2051672"/>
              <a:gd name="connsiteX2" fmla="*/ 381838 w 900296"/>
              <a:gd name="connsiteY2" fmla="*/ 1135968 h 2051672"/>
              <a:gd name="connsiteX3" fmla="*/ 640918 w 900296"/>
              <a:gd name="connsiteY3" fmla="*/ 1450928 h 2051672"/>
              <a:gd name="connsiteX4" fmla="*/ 610438 w 900296"/>
              <a:gd name="connsiteY4" fmla="*/ 1389968 h 2051672"/>
              <a:gd name="connsiteX5" fmla="*/ 894918 w 900296"/>
              <a:gd name="connsiteY5" fmla="*/ 2035128 h 2051672"/>
              <a:gd name="connsiteX6" fmla="*/ 778078 w 900296"/>
              <a:gd name="connsiteY6" fmla="*/ 1745568 h 2051672"/>
              <a:gd name="connsiteX7" fmla="*/ 549478 w 900296"/>
              <a:gd name="connsiteY7" fmla="*/ 546688 h 2051672"/>
              <a:gd name="connsiteX8" fmla="*/ 600278 w 900296"/>
              <a:gd name="connsiteY8" fmla="*/ 907368 h 2051672"/>
              <a:gd name="connsiteX9" fmla="*/ 625678 w 900296"/>
              <a:gd name="connsiteY9" fmla="*/ 3128 h 2051672"/>
              <a:gd name="connsiteX10" fmla="*/ 483438 w 900296"/>
              <a:gd name="connsiteY10" fmla="*/ 612728 h 2051672"/>
              <a:gd name="connsiteX11" fmla="*/ 249758 w 900296"/>
              <a:gd name="connsiteY11" fmla="*/ 694008 h 2051672"/>
              <a:gd name="connsiteX12" fmla="*/ 46558 w 900296"/>
              <a:gd name="connsiteY12" fmla="*/ 511128 h 2051672"/>
              <a:gd name="connsiteX13" fmla="*/ 285318 w 900296"/>
              <a:gd name="connsiteY13" fmla="*/ 912448 h 2051672"/>
              <a:gd name="connsiteX14" fmla="*/ 838 w 900296"/>
              <a:gd name="connsiteY14" fmla="*/ 653368 h 205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0296" h="2051672">
                <a:moveTo>
                  <a:pt x="838" y="653368"/>
                </a:moveTo>
                <a:cubicBezTo>
                  <a:pt x="19465" y="718561"/>
                  <a:pt x="333578" y="1223175"/>
                  <a:pt x="397078" y="1303608"/>
                </a:cubicBezTo>
                <a:cubicBezTo>
                  <a:pt x="460578" y="1384041"/>
                  <a:pt x="341198" y="1111415"/>
                  <a:pt x="381838" y="1135968"/>
                </a:cubicBezTo>
                <a:cubicBezTo>
                  <a:pt x="422478" y="1160521"/>
                  <a:pt x="602818" y="1408595"/>
                  <a:pt x="640918" y="1450928"/>
                </a:cubicBezTo>
                <a:cubicBezTo>
                  <a:pt x="679018" y="1493261"/>
                  <a:pt x="568105" y="1292601"/>
                  <a:pt x="610438" y="1389968"/>
                </a:cubicBezTo>
                <a:cubicBezTo>
                  <a:pt x="652771" y="1487335"/>
                  <a:pt x="866978" y="1975861"/>
                  <a:pt x="894918" y="2035128"/>
                </a:cubicBezTo>
                <a:cubicBezTo>
                  <a:pt x="922858" y="2094395"/>
                  <a:pt x="835651" y="1993641"/>
                  <a:pt x="778078" y="1745568"/>
                </a:cubicBezTo>
                <a:cubicBezTo>
                  <a:pt x="720505" y="1497495"/>
                  <a:pt x="579111" y="686388"/>
                  <a:pt x="549478" y="546688"/>
                </a:cubicBezTo>
                <a:cubicBezTo>
                  <a:pt x="519845" y="406988"/>
                  <a:pt x="587578" y="997961"/>
                  <a:pt x="600278" y="907368"/>
                </a:cubicBezTo>
                <a:cubicBezTo>
                  <a:pt x="612978" y="816775"/>
                  <a:pt x="645151" y="52235"/>
                  <a:pt x="625678" y="3128"/>
                </a:cubicBezTo>
                <a:cubicBezTo>
                  <a:pt x="606205" y="-45979"/>
                  <a:pt x="546091" y="497581"/>
                  <a:pt x="483438" y="612728"/>
                </a:cubicBezTo>
                <a:cubicBezTo>
                  <a:pt x="420785" y="727875"/>
                  <a:pt x="322571" y="710941"/>
                  <a:pt x="249758" y="694008"/>
                </a:cubicBezTo>
                <a:cubicBezTo>
                  <a:pt x="176945" y="677075"/>
                  <a:pt x="40631" y="474721"/>
                  <a:pt x="46558" y="511128"/>
                </a:cubicBezTo>
                <a:cubicBezTo>
                  <a:pt x="52485" y="547535"/>
                  <a:pt x="290398" y="887048"/>
                  <a:pt x="285318" y="912448"/>
                </a:cubicBezTo>
                <a:cubicBezTo>
                  <a:pt x="280238" y="937848"/>
                  <a:pt x="-17789" y="588175"/>
                  <a:pt x="838" y="65336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9648622-65AB-56C0-D5CD-700C76A5484D}"/>
              </a:ext>
            </a:extLst>
          </p:cNvPr>
          <p:cNvSpPr/>
          <p:nvPr/>
        </p:nvSpPr>
        <p:spPr>
          <a:xfrm>
            <a:off x="2910095" y="5755640"/>
            <a:ext cx="92413" cy="499032"/>
          </a:xfrm>
          <a:custGeom>
            <a:avLst/>
            <a:gdLst>
              <a:gd name="connsiteX0" fmla="*/ 5825 w 92413"/>
              <a:gd name="connsiteY0" fmla="*/ 0 h 499032"/>
              <a:gd name="connsiteX1" fmla="*/ 46465 w 92413"/>
              <a:gd name="connsiteY1" fmla="*/ 223520 h 499032"/>
              <a:gd name="connsiteX2" fmla="*/ 5825 w 92413"/>
              <a:gd name="connsiteY2" fmla="*/ 330200 h 499032"/>
              <a:gd name="connsiteX3" fmla="*/ 26145 w 92413"/>
              <a:gd name="connsiteY3" fmla="*/ 431800 h 499032"/>
              <a:gd name="connsiteX4" fmla="*/ 92185 w 92413"/>
              <a:gd name="connsiteY4" fmla="*/ 497840 h 499032"/>
              <a:gd name="connsiteX5" fmla="*/ 745 w 92413"/>
              <a:gd name="connsiteY5" fmla="*/ 375920 h 499032"/>
              <a:gd name="connsiteX6" fmla="*/ 46465 w 92413"/>
              <a:gd name="connsiteY6" fmla="*/ 223520 h 499032"/>
              <a:gd name="connsiteX7" fmla="*/ 5825 w 92413"/>
              <a:gd name="connsiteY7" fmla="*/ 0 h 4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13" h="499032">
                <a:moveTo>
                  <a:pt x="5825" y="0"/>
                </a:moveTo>
                <a:cubicBezTo>
                  <a:pt x="5825" y="0"/>
                  <a:pt x="46465" y="168487"/>
                  <a:pt x="46465" y="223520"/>
                </a:cubicBezTo>
                <a:cubicBezTo>
                  <a:pt x="46465" y="278553"/>
                  <a:pt x="9212" y="295487"/>
                  <a:pt x="5825" y="330200"/>
                </a:cubicBezTo>
                <a:cubicBezTo>
                  <a:pt x="2438" y="364913"/>
                  <a:pt x="11752" y="403860"/>
                  <a:pt x="26145" y="431800"/>
                </a:cubicBezTo>
                <a:cubicBezTo>
                  <a:pt x="40538" y="459740"/>
                  <a:pt x="96418" y="507153"/>
                  <a:pt x="92185" y="497840"/>
                </a:cubicBezTo>
                <a:cubicBezTo>
                  <a:pt x="87952" y="488527"/>
                  <a:pt x="8365" y="421640"/>
                  <a:pt x="745" y="375920"/>
                </a:cubicBezTo>
                <a:cubicBezTo>
                  <a:pt x="-6875" y="330200"/>
                  <a:pt x="46465" y="287867"/>
                  <a:pt x="46465" y="223520"/>
                </a:cubicBezTo>
                <a:cubicBezTo>
                  <a:pt x="46465" y="159173"/>
                  <a:pt x="5825" y="0"/>
                  <a:pt x="582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81A0212B-0EA4-B569-26CA-6A1DBD664FF2}"/>
              </a:ext>
            </a:extLst>
          </p:cNvPr>
          <p:cNvSpPr/>
          <p:nvPr/>
        </p:nvSpPr>
        <p:spPr>
          <a:xfrm>
            <a:off x="2920954" y="5730145"/>
            <a:ext cx="55977" cy="294821"/>
          </a:xfrm>
          <a:custGeom>
            <a:avLst/>
            <a:gdLst>
              <a:gd name="connsiteX0" fmla="*/ 46 w 55977"/>
              <a:gd name="connsiteY0" fmla="*/ 95 h 294821"/>
              <a:gd name="connsiteX1" fmla="*/ 45766 w 55977"/>
              <a:gd name="connsiteY1" fmla="*/ 152495 h 294821"/>
              <a:gd name="connsiteX2" fmla="*/ 15286 w 55977"/>
              <a:gd name="connsiteY2" fmla="*/ 294735 h 294821"/>
              <a:gd name="connsiteX3" fmla="*/ 55926 w 55977"/>
              <a:gd name="connsiteY3" fmla="*/ 132175 h 294821"/>
              <a:gd name="connsiteX4" fmla="*/ 46 w 55977"/>
              <a:gd name="connsiteY4" fmla="*/ 95 h 29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77" h="294821">
                <a:moveTo>
                  <a:pt x="46" y="95"/>
                </a:moveTo>
                <a:cubicBezTo>
                  <a:pt x="-1647" y="3482"/>
                  <a:pt x="43226" y="103388"/>
                  <a:pt x="45766" y="152495"/>
                </a:cubicBezTo>
                <a:cubicBezTo>
                  <a:pt x="48306" y="201602"/>
                  <a:pt x="13593" y="298122"/>
                  <a:pt x="15286" y="294735"/>
                </a:cubicBezTo>
                <a:cubicBezTo>
                  <a:pt x="16979" y="291348"/>
                  <a:pt x="57619" y="180435"/>
                  <a:pt x="55926" y="132175"/>
                </a:cubicBezTo>
                <a:cubicBezTo>
                  <a:pt x="54233" y="83915"/>
                  <a:pt x="1739" y="-3292"/>
                  <a:pt x="46" y="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9746CC88-2D52-7DE1-EEF5-DC0A18950253}"/>
              </a:ext>
            </a:extLst>
          </p:cNvPr>
          <p:cNvSpPr/>
          <p:nvPr/>
        </p:nvSpPr>
        <p:spPr>
          <a:xfrm>
            <a:off x="3027571" y="5867247"/>
            <a:ext cx="438726" cy="518778"/>
          </a:xfrm>
          <a:custGeom>
            <a:avLst/>
            <a:gdLst>
              <a:gd name="connsiteX0" fmla="*/ 109 w 438726"/>
              <a:gd name="connsiteY0" fmla="*/ 153 h 518778"/>
              <a:gd name="connsiteX1" fmla="*/ 91549 w 438726"/>
              <a:gd name="connsiteY1" fmla="*/ 218593 h 518778"/>
              <a:gd name="connsiteX2" fmla="*/ 203309 w 438726"/>
              <a:gd name="connsiteY2" fmla="*/ 345593 h 518778"/>
              <a:gd name="connsiteX3" fmla="*/ 111869 w 438726"/>
              <a:gd name="connsiteY3" fmla="*/ 294793 h 518778"/>
              <a:gd name="connsiteX4" fmla="*/ 436989 w 438726"/>
              <a:gd name="connsiteY4" fmla="*/ 518313 h 518778"/>
              <a:gd name="connsiteX5" fmla="*/ 233789 w 438726"/>
              <a:gd name="connsiteY5" fmla="*/ 350673 h 518778"/>
              <a:gd name="connsiteX6" fmla="*/ 76309 w 438726"/>
              <a:gd name="connsiteY6" fmla="*/ 254153 h 518778"/>
              <a:gd name="connsiteX7" fmla="*/ 109 w 438726"/>
              <a:gd name="connsiteY7" fmla="*/ 153 h 51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726" h="518778">
                <a:moveTo>
                  <a:pt x="109" y="153"/>
                </a:moveTo>
                <a:cubicBezTo>
                  <a:pt x="2649" y="-5774"/>
                  <a:pt x="57682" y="161020"/>
                  <a:pt x="91549" y="218593"/>
                </a:cubicBezTo>
                <a:cubicBezTo>
                  <a:pt x="125416" y="276166"/>
                  <a:pt x="199922" y="332893"/>
                  <a:pt x="203309" y="345593"/>
                </a:cubicBezTo>
                <a:cubicBezTo>
                  <a:pt x="206696" y="358293"/>
                  <a:pt x="72922" y="266006"/>
                  <a:pt x="111869" y="294793"/>
                </a:cubicBezTo>
                <a:cubicBezTo>
                  <a:pt x="150816" y="323580"/>
                  <a:pt x="416669" y="509000"/>
                  <a:pt x="436989" y="518313"/>
                </a:cubicBezTo>
                <a:cubicBezTo>
                  <a:pt x="457309" y="527626"/>
                  <a:pt x="293902" y="394700"/>
                  <a:pt x="233789" y="350673"/>
                </a:cubicBezTo>
                <a:cubicBezTo>
                  <a:pt x="173676" y="306646"/>
                  <a:pt x="112716" y="306646"/>
                  <a:pt x="76309" y="254153"/>
                </a:cubicBezTo>
                <a:cubicBezTo>
                  <a:pt x="39902" y="201660"/>
                  <a:pt x="-2431" y="6080"/>
                  <a:pt x="109" y="1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D7A74731-2059-3CBC-1A10-B0D658ED89DF}"/>
              </a:ext>
            </a:extLst>
          </p:cNvPr>
          <p:cNvSpPr/>
          <p:nvPr/>
        </p:nvSpPr>
        <p:spPr>
          <a:xfrm>
            <a:off x="2936217" y="6339827"/>
            <a:ext cx="370987" cy="386115"/>
          </a:xfrm>
          <a:custGeom>
            <a:avLst/>
            <a:gdLst>
              <a:gd name="connsiteX0" fmla="*/ 23 w 370987"/>
              <a:gd name="connsiteY0" fmla="*/ 13 h 386115"/>
              <a:gd name="connsiteX1" fmla="*/ 264183 w 370987"/>
              <a:gd name="connsiteY1" fmla="*/ 228613 h 386115"/>
              <a:gd name="connsiteX2" fmla="*/ 370863 w 370987"/>
              <a:gd name="connsiteY2" fmla="*/ 386093 h 386115"/>
              <a:gd name="connsiteX3" fmla="*/ 279423 w 370987"/>
              <a:gd name="connsiteY3" fmla="*/ 218453 h 386115"/>
              <a:gd name="connsiteX4" fmla="*/ 23 w 370987"/>
              <a:gd name="connsiteY4" fmla="*/ 13 h 38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987" h="386115">
                <a:moveTo>
                  <a:pt x="23" y="13"/>
                </a:moveTo>
                <a:cubicBezTo>
                  <a:pt x="-2517" y="1706"/>
                  <a:pt x="202376" y="164266"/>
                  <a:pt x="264183" y="228613"/>
                </a:cubicBezTo>
                <a:cubicBezTo>
                  <a:pt x="325990" y="292960"/>
                  <a:pt x="368323" y="387786"/>
                  <a:pt x="370863" y="386093"/>
                </a:cubicBezTo>
                <a:cubicBezTo>
                  <a:pt x="373403" y="384400"/>
                  <a:pt x="336996" y="279413"/>
                  <a:pt x="279423" y="218453"/>
                </a:cubicBezTo>
                <a:cubicBezTo>
                  <a:pt x="221850" y="157493"/>
                  <a:pt x="2563" y="-1680"/>
                  <a:pt x="23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87D9AE37-7ACE-CBD4-94F2-CEA49BE7EF83}"/>
              </a:ext>
            </a:extLst>
          </p:cNvPr>
          <p:cNvSpPr/>
          <p:nvPr/>
        </p:nvSpPr>
        <p:spPr>
          <a:xfrm>
            <a:off x="3437012" y="5954785"/>
            <a:ext cx="348114" cy="864604"/>
          </a:xfrm>
          <a:custGeom>
            <a:avLst/>
            <a:gdLst>
              <a:gd name="connsiteX0" fmla="*/ 2148 w 348114"/>
              <a:gd name="connsiteY0" fmla="*/ 4055 h 864604"/>
              <a:gd name="connsiteX1" fmla="*/ 78348 w 348114"/>
              <a:gd name="connsiteY1" fmla="*/ 293615 h 864604"/>
              <a:gd name="connsiteX2" fmla="*/ 332348 w 348114"/>
              <a:gd name="connsiteY2" fmla="*/ 832095 h 864604"/>
              <a:gd name="connsiteX3" fmla="*/ 301868 w 348114"/>
              <a:gd name="connsiteY3" fmla="*/ 771135 h 864604"/>
              <a:gd name="connsiteX4" fmla="*/ 144388 w 348114"/>
              <a:gd name="connsiteY4" fmla="*/ 496815 h 864604"/>
              <a:gd name="connsiteX5" fmla="*/ 2148 w 348114"/>
              <a:gd name="connsiteY5" fmla="*/ 4055 h 86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14" h="864604">
                <a:moveTo>
                  <a:pt x="2148" y="4055"/>
                </a:moveTo>
                <a:cubicBezTo>
                  <a:pt x="-8859" y="-29812"/>
                  <a:pt x="23315" y="155608"/>
                  <a:pt x="78348" y="293615"/>
                </a:cubicBezTo>
                <a:cubicBezTo>
                  <a:pt x="133381" y="431622"/>
                  <a:pt x="295095" y="752508"/>
                  <a:pt x="332348" y="832095"/>
                </a:cubicBezTo>
                <a:cubicBezTo>
                  <a:pt x="369601" y="911682"/>
                  <a:pt x="333195" y="827015"/>
                  <a:pt x="301868" y="771135"/>
                </a:cubicBezTo>
                <a:cubicBezTo>
                  <a:pt x="270541" y="715255"/>
                  <a:pt x="197728" y="620428"/>
                  <a:pt x="144388" y="496815"/>
                </a:cubicBezTo>
                <a:cubicBezTo>
                  <a:pt x="91048" y="373202"/>
                  <a:pt x="13155" y="37922"/>
                  <a:pt x="2148" y="40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7C0A2852-F802-DCAF-D87F-F6D7FFC48054}"/>
              </a:ext>
            </a:extLst>
          </p:cNvPr>
          <p:cNvSpPr/>
          <p:nvPr/>
        </p:nvSpPr>
        <p:spPr>
          <a:xfrm>
            <a:off x="3439115" y="6420463"/>
            <a:ext cx="355860" cy="462967"/>
          </a:xfrm>
          <a:custGeom>
            <a:avLst/>
            <a:gdLst>
              <a:gd name="connsiteX0" fmla="*/ 198165 w 355860"/>
              <a:gd name="connsiteY0" fmla="*/ 657 h 462967"/>
              <a:gd name="connsiteX1" fmla="*/ 325165 w 355860"/>
              <a:gd name="connsiteY1" fmla="*/ 198777 h 462967"/>
              <a:gd name="connsiteX2" fmla="*/ 243885 w 355860"/>
              <a:gd name="connsiteY2" fmla="*/ 351177 h 462967"/>
              <a:gd name="connsiteX3" fmla="*/ 142285 w 355860"/>
              <a:gd name="connsiteY3" fmla="*/ 401977 h 462967"/>
              <a:gd name="connsiteX4" fmla="*/ 45 w 355860"/>
              <a:gd name="connsiteY4" fmla="*/ 401977 h 462967"/>
              <a:gd name="connsiteX5" fmla="*/ 157525 w 355860"/>
              <a:gd name="connsiteY5" fmla="*/ 376577 h 462967"/>
              <a:gd name="connsiteX6" fmla="*/ 264205 w 355860"/>
              <a:gd name="connsiteY6" fmla="*/ 381657 h 462967"/>
              <a:gd name="connsiteX7" fmla="*/ 355645 w 355860"/>
              <a:gd name="connsiteY7" fmla="*/ 462937 h 462967"/>
              <a:gd name="connsiteX8" fmla="*/ 289605 w 355860"/>
              <a:gd name="connsiteY8" fmla="*/ 371497 h 462967"/>
              <a:gd name="connsiteX9" fmla="*/ 289605 w 355860"/>
              <a:gd name="connsiteY9" fmla="*/ 310537 h 462967"/>
              <a:gd name="connsiteX10" fmla="*/ 304845 w 355860"/>
              <a:gd name="connsiteY10" fmla="*/ 269897 h 462967"/>
              <a:gd name="connsiteX11" fmla="*/ 198165 w 355860"/>
              <a:gd name="connsiteY11" fmla="*/ 657 h 4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860" h="462967">
                <a:moveTo>
                  <a:pt x="198165" y="657"/>
                </a:moveTo>
                <a:cubicBezTo>
                  <a:pt x="201552" y="-11196"/>
                  <a:pt x="317545" y="140357"/>
                  <a:pt x="325165" y="198777"/>
                </a:cubicBezTo>
                <a:cubicBezTo>
                  <a:pt x="332785" y="257197"/>
                  <a:pt x="274365" y="317310"/>
                  <a:pt x="243885" y="351177"/>
                </a:cubicBezTo>
                <a:cubicBezTo>
                  <a:pt x="213405" y="385044"/>
                  <a:pt x="182925" y="393510"/>
                  <a:pt x="142285" y="401977"/>
                </a:cubicBezTo>
                <a:cubicBezTo>
                  <a:pt x="101645" y="410444"/>
                  <a:pt x="-2495" y="406210"/>
                  <a:pt x="45" y="401977"/>
                </a:cubicBezTo>
                <a:cubicBezTo>
                  <a:pt x="2585" y="397744"/>
                  <a:pt x="113498" y="379964"/>
                  <a:pt x="157525" y="376577"/>
                </a:cubicBezTo>
                <a:cubicBezTo>
                  <a:pt x="201552" y="373190"/>
                  <a:pt x="231185" y="367264"/>
                  <a:pt x="264205" y="381657"/>
                </a:cubicBezTo>
                <a:cubicBezTo>
                  <a:pt x="297225" y="396050"/>
                  <a:pt x="351412" y="464630"/>
                  <a:pt x="355645" y="462937"/>
                </a:cubicBezTo>
                <a:cubicBezTo>
                  <a:pt x="359878" y="461244"/>
                  <a:pt x="300612" y="396897"/>
                  <a:pt x="289605" y="371497"/>
                </a:cubicBezTo>
                <a:cubicBezTo>
                  <a:pt x="278598" y="346097"/>
                  <a:pt x="287065" y="327470"/>
                  <a:pt x="289605" y="310537"/>
                </a:cubicBezTo>
                <a:cubicBezTo>
                  <a:pt x="292145" y="293604"/>
                  <a:pt x="315005" y="317310"/>
                  <a:pt x="304845" y="269897"/>
                </a:cubicBezTo>
                <a:cubicBezTo>
                  <a:pt x="294685" y="222484"/>
                  <a:pt x="194778" y="12510"/>
                  <a:pt x="198165" y="6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F0903A2-8688-5EC3-BDDA-B89DABE8F80C}"/>
              </a:ext>
            </a:extLst>
          </p:cNvPr>
          <p:cNvSpPr/>
          <p:nvPr/>
        </p:nvSpPr>
        <p:spPr>
          <a:xfrm>
            <a:off x="5311049" y="5281040"/>
            <a:ext cx="405780" cy="132674"/>
          </a:xfrm>
          <a:custGeom>
            <a:avLst/>
            <a:gdLst>
              <a:gd name="connsiteX0" fmla="*/ 86141 w 405780"/>
              <a:gd name="connsiteY0" fmla="*/ 38092 h 132674"/>
              <a:gd name="connsiteX1" fmla="*/ 8083 w 405780"/>
              <a:gd name="connsiteY1" fmla="*/ 131019 h 132674"/>
              <a:gd name="connsiteX2" fmla="*/ 71273 w 405780"/>
              <a:gd name="connsiteY2" fmla="*/ 93848 h 132674"/>
              <a:gd name="connsiteX3" fmla="*/ 182785 w 405780"/>
              <a:gd name="connsiteY3" fmla="*/ 45526 h 132674"/>
              <a:gd name="connsiteX4" fmla="*/ 398375 w 405780"/>
              <a:gd name="connsiteY4" fmla="*/ 921 h 132674"/>
              <a:gd name="connsiteX5" fmla="*/ 335185 w 405780"/>
              <a:gd name="connsiteY5" fmla="*/ 19506 h 132674"/>
              <a:gd name="connsiteX6" fmla="*/ 134463 w 405780"/>
              <a:gd name="connsiteY6" fmla="*/ 67828 h 132674"/>
              <a:gd name="connsiteX7" fmla="*/ 649 w 405780"/>
              <a:gd name="connsiteY7" fmla="*/ 127301 h 132674"/>
              <a:gd name="connsiteX8" fmla="*/ 86141 w 405780"/>
              <a:gd name="connsiteY8" fmla="*/ 38092 h 13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780" h="132674">
                <a:moveTo>
                  <a:pt x="86141" y="38092"/>
                </a:moveTo>
                <a:cubicBezTo>
                  <a:pt x="87380" y="38712"/>
                  <a:pt x="10561" y="121726"/>
                  <a:pt x="8083" y="131019"/>
                </a:cubicBezTo>
                <a:cubicBezTo>
                  <a:pt x="5605" y="140312"/>
                  <a:pt x="42156" y="108097"/>
                  <a:pt x="71273" y="93848"/>
                </a:cubicBezTo>
                <a:cubicBezTo>
                  <a:pt x="100390" y="79599"/>
                  <a:pt x="128268" y="61014"/>
                  <a:pt x="182785" y="45526"/>
                </a:cubicBezTo>
                <a:cubicBezTo>
                  <a:pt x="237302" y="30038"/>
                  <a:pt x="372975" y="5258"/>
                  <a:pt x="398375" y="921"/>
                </a:cubicBezTo>
                <a:cubicBezTo>
                  <a:pt x="423775" y="-3416"/>
                  <a:pt x="379170" y="8355"/>
                  <a:pt x="335185" y="19506"/>
                </a:cubicBezTo>
                <a:cubicBezTo>
                  <a:pt x="291200" y="30657"/>
                  <a:pt x="190219" y="49862"/>
                  <a:pt x="134463" y="67828"/>
                </a:cubicBezTo>
                <a:cubicBezTo>
                  <a:pt x="78707" y="85794"/>
                  <a:pt x="9942" y="129779"/>
                  <a:pt x="649" y="127301"/>
                </a:cubicBezTo>
                <a:cubicBezTo>
                  <a:pt x="-8644" y="124823"/>
                  <a:pt x="84902" y="37472"/>
                  <a:pt x="86141" y="380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A67A9629-406B-09DB-5A58-DC5745C78BAB}"/>
              </a:ext>
            </a:extLst>
          </p:cNvPr>
          <p:cNvSpPr/>
          <p:nvPr/>
        </p:nvSpPr>
        <p:spPr>
          <a:xfrm>
            <a:off x="5489272" y="5125841"/>
            <a:ext cx="157547" cy="197176"/>
          </a:xfrm>
          <a:custGeom>
            <a:avLst/>
            <a:gdLst>
              <a:gd name="connsiteX0" fmla="*/ 845 w 157547"/>
              <a:gd name="connsiteY0" fmla="*/ 3 h 197176"/>
              <a:gd name="connsiteX1" fmla="*/ 93772 w 157547"/>
              <a:gd name="connsiteY1" fmla="*/ 89213 h 197176"/>
              <a:gd name="connsiteX2" fmla="*/ 75187 w 157547"/>
              <a:gd name="connsiteY2" fmla="*/ 144969 h 197176"/>
              <a:gd name="connsiteX3" fmla="*/ 112357 w 157547"/>
              <a:gd name="connsiteY3" fmla="*/ 197008 h 197176"/>
              <a:gd name="connsiteX4" fmla="*/ 86338 w 157547"/>
              <a:gd name="connsiteY4" fmla="*/ 159837 h 197176"/>
              <a:gd name="connsiteX5" fmla="*/ 127226 w 157547"/>
              <a:gd name="connsiteY5" fmla="*/ 111515 h 197176"/>
              <a:gd name="connsiteX6" fmla="*/ 93772 w 157547"/>
              <a:gd name="connsiteY6" fmla="*/ 78061 h 197176"/>
              <a:gd name="connsiteX7" fmla="*/ 156962 w 157547"/>
              <a:gd name="connsiteY7" fmla="*/ 85496 h 197176"/>
              <a:gd name="connsiteX8" fmla="*/ 845 w 157547"/>
              <a:gd name="connsiteY8" fmla="*/ 3 h 19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547" h="197176">
                <a:moveTo>
                  <a:pt x="845" y="3"/>
                </a:moveTo>
                <a:cubicBezTo>
                  <a:pt x="-9687" y="622"/>
                  <a:pt x="81382" y="65052"/>
                  <a:pt x="93772" y="89213"/>
                </a:cubicBezTo>
                <a:cubicBezTo>
                  <a:pt x="106162" y="113374"/>
                  <a:pt x="72090" y="127003"/>
                  <a:pt x="75187" y="144969"/>
                </a:cubicBezTo>
                <a:cubicBezTo>
                  <a:pt x="78284" y="162935"/>
                  <a:pt x="110499" y="194530"/>
                  <a:pt x="112357" y="197008"/>
                </a:cubicBezTo>
                <a:cubicBezTo>
                  <a:pt x="114216" y="199486"/>
                  <a:pt x="83860" y="174086"/>
                  <a:pt x="86338" y="159837"/>
                </a:cubicBezTo>
                <a:cubicBezTo>
                  <a:pt x="88816" y="145588"/>
                  <a:pt x="125987" y="125144"/>
                  <a:pt x="127226" y="111515"/>
                </a:cubicBezTo>
                <a:cubicBezTo>
                  <a:pt x="128465" y="97886"/>
                  <a:pt x="88816" y="82397"/>
                  <a:pt x="93772" y="78061"/>
                </a:cubicBezTo>
                <a:cubicBezTo>
                  <a:pt x="98728" y="73725"/>
                  <a:pt x="164396" y="96647"/>
                  <a:pt x="156962" y="85496"/>
                </a:cubicBezTo>
                <a:cubicBezTo>
                  <a:pt x="149528" y="74345"/>
                  <a:pt x="11377" y="-616"/>
                  <a:pt x="845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D2589208-F416-5B3A-E4DE-6005AD5F90B0}"/>
              </a:ext>
            </a:extLst>
          </p:cNvPr>
          <p:cNvSpPr/>
          <p:nvPr/>
        </p:nvSpPr>
        <p:spPr>
          <a:xfrm>
            <a:off x="7208189" y="4921497"/>
            <a:ext cx="79439" cy="254219"/>
          </a:xfrm>
          <a:custGeom>
            <a:avLst/>
            <a:gdLst>
              <a:gd name="connsiteX0" fmla="*/ 1096 w 79439"/>
              <a:gd name="connsiteY0" fmla="*/ 23 h 254219"/>
              <a:gd name="connsiteX1" fmla="*/ 32870 w 79439"/>
              <a:gd name="connsiteY1" fmla="*/ 127121 h 254219"/>
              <a:gd name="connsiteX2" fmla="*/ 29340 w 79439"/>
              <a:gd name="connsiteY2" fmla="*/ 183609 h 254219"/>
              <a:gd name="connsiteX3" fmla="*/ 1096 w 79439"/>
              <a:gd name="connsiteY3" fmla="*/ 254219 h 254219"/>
              <a:gd name="connsiteX4" fmla="*/ 22279 w 79439"/>
              <a:gd name="connsiteY4" fmla="*/ 183609 h 254219"/>
              <a:gd name="connsiteX5" fmla="*/ 78767 w 79439"/>
              <a:gd name="connsiteY5" fmla="*/ 137712 h 254219"/>
              <a:gd name="connsiteX6" fmla="*/ 1096 w 79439"/>
              <a:gd name="connsiteY6" fmla="*/ 23 h 2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39" h="254219">
                <a:moveTo>
                  <a:pt x="1096" y="23"/>
                </a:moveTo>
                <a:cubicBezTo>
                  <a:pt x="-6554" y="-1742"/>
                  <a:pt x="28163" y="96523"/>
                  <a:pt x="32870" y="127121"/>
                </a:cubicBezTo>
                <a:cubicBezTo>
                  <a:pt x="37577" y="157719"/>
                  <a:pt x="34636" y="162426"/>
                  <a:pt x="29340" y="183609"/>
                </a:cubicBezTo>
                <a:cubicBezTo>
                  <a:pt x="24044" y="204792"/>
                  <a:pt x="2273" y="254219"/>
                  <a:pt x="1096" y="254219"/>
                </a:cubicBezTo>
                <a:cubicBezTo>
                  <a:pt x="-81" y="254219"/>
                  <a:pt x="9334" y="203027"/>
                  <a:pt x="22279" y="183609"/>
                </a:cubicBezTo>
                <a:cubicBezTo>
                  <a:pt x="35224" y="164191"/>
                  <a:pt x="85828" y="167721"/>
                  <a:pt x="78767" y="137712"/>
                </a:cubicBezTo>
                <a:cubicBezTo>
                  <a:pt x="71706" y="107703"/>
                  <a:pt x="8746" y="1788"/>
                  <a:pt x="1096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4F406B24-35D6-837D-BA34-D7B0BD39DA45}"/>
              </a:ext>
            </a:extLst>
          </p:cNvPr>
          <p:cNvSpPr/>
          <p:nvPr/>
        </p:nvSpPr>
        <p:spPr>
          <a:xfrm>
            <a:off x="6950939" y="5182777"/>
            <a:ext cx="233831" cy="98854"/>
          </a:xfrm>
          <a:custGeom>
            <a:avLst/>
            <a:gdLst>
              <a:gd name="connsiteX0" fmla="*/ 619 w 233831"/>
              <a:gd name="connsiteY0" fmla="*/ 98854 h 98854"/>
              <a:gd name="connsiteX1" fmla="*/ 145370 w 233831"/>
              <a:gd name="connsiteY1" fmla="*/ 24713 h 98854"/>
              <a:gd name="connsiteX2" fmla="*/ 233632 w 233831"/>
              <a:gd name="connsiteY2" fmla="*/ 0 h 98854"/>
              <a:gd name="connsiteX3" fmla="*/ 166553 w 233831"/>
              <a:gd name="connsiteY3" fmla="*/ 24713 h 98854"/>
              <a:gd name="connsiteX4" fmla="*/ 74760 w 233831"/>
              <a:gd name="connsiteY4" fmla="*/ 3530 h 98854"/>
              <a:gd name="connsiteX5" fmla="*/ 92412 w 233831"/>
              <a:gd name="connsiteY5" fmla="*/ 24713 h 98854"/>
              <a:gd name="connsiteX6" fmla="*/ 619 w 233831"/>
              <a:gd name="connsiteY6" fmla="*/ 98854 h 9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831" h="98854">
                <a:moveTo>
                  <a:pt x="619" y="98854"/>
                </a:moveTo>
                <a:cubicBezTo>
                  <a:pt x="9445" y="98854"/>
                  <a:pt x="106535" y="41189"/>
                  <a:pt x="145370" y="24713"/>
                </a:cubicBezTo>
                <a:cubicBezTo>
                  <a:pt x="184206" y="8237"/>
                  <a:pt x="230102" y="0"/>
                  <a:pt x="233632" y="0"/>
                </a:cubicBezTo>
                <a:cubicBezTo>
                  <a:pt x="237162" y="0"/>
                  <a:pt x="193032" y="24125"/>
                  <a:pt x="166553" y="24713"/>
                </a:cubicBezTo>
                <a:cubicBezTo>
                  <a:pt x="140074" y="25301"/>
                  <a:pt x="74760" y="3530"/>
                  <a:pt x="74760" y="3530"/>
                </a:cubicBezTo>
                <a:cubicBezTo>
                  <a:pt x="62403" y="3530"/>
                  <a:pt x="104769" y="11768"/>
                  <a:pt x="92412" y="24713"/>
                </a:cubicBezTo>
                <a:cubicBezTo>
                  <a:pt x="80055" y="37658"/>
                  <a:pt x="-8207" y="98854"/>
                  <a:pt x="619" y="988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DC4E727D-1850-BAFB-917D-98B3BB8A33D9}"/>
              </a:ext>
            </a:extLst>
          </p:cNvPr>
          <p:cNvSpPr/>
          <p:nvPr/>
        </p:nvSpPr>
        <p:spPr>
          <a:xfrm>
            <a:off x="3734739" y="6221551"/>
            <a:ext cx="2905535" cy="2205966"/>
          </a:xfrm>
          <a:custGeom>
            <a:avLst/>
            <a:gdLst>
              <a:gd name="connsiteX0" fmla="*/ 280213 w 2905535"/>
              <a:gd name="connsiteY0" fmla="*/ 573 h 2205966"/>
              <a:gd name="connsiteX1" fmla="*/ 784709 w 2905535"/>
              <a:gd name="connsiteY1" fmla="*/ 1114670 h 2205966"/>
              <a:gd name="connsiteX2" fmla="*/ 774199 w 2905535"/>
              <a:gd name="connsiteY2" fmla="*/ 809870 h 2205966"/>
              <a:gd name="connsiteX3" fmla="*/ 1404820 w 2905535"/>
              <a:gd name="connsiteY3" fmla="*/ 1314366 h 2205966"/>
              <a:gd name="connsiteX4" fmla="*/ 1152571 w 2905535"/>
              <a:gd name="connsiteY4" fmla="*/ 1335387 h 2205966"/>
              <a:gd name="connsiteX5" fmla="*/ 1572985 w 2905535"/>
              <a:gd name="connsiteY5" fmla="*/ 1587635 h 2205966"/>
              <a:gd name="connsiteX6" fmla="*/ 1215633 w 2905535"/>
              <a:gd name="connsiteY6" fmla="*/ 1556104 h 2205966"/>
              <a:gd name="connsiteX7" fmla="*/ 2287689 w 2905535"/>
              <a:gd name="connsiteY7" fmla="*/ 1913456 h 2205966"/>
              <a:gd name="connsiteX8" fmla="*/ 1993399 w 2905535"/>
              <a:gd name="connsiteY8" fmla="*/ 1881925 h 2205966"/>
              <a:gd name="connsiteX9" fmla="*/ 2823716 w 2905535"/>
              <a:gd name="connsiteY9" fmla="*/ 2197235 h 2205966"/>
              <a:gd name="connsiteX10" fmla="*/ 2697592 w 2905535"/>
              <a:gd name="connsiteY10" fmla="*/ 2123663 h 2205966"/>
              <a:gd name="connsiteX11" fmla="*/ 1257675 w 2905535"/>
              <a:gd name="connsiteY11" fmla="*/ 2186725 h 2205966"/>
              <a:gd name="connsiteX12" fmla="*/ 952875 w 2905535"/>
              <a:gd name="connsiteY12" fmla="*/ 1818863 h 2205966"/>
              <a:gd name="connsiteX13" fmla="*/ 6944 w 2905535"/>
              <a:gd name="connsiteY13" fmla="*/ 809870 h 2205966"/>
              <a:gd name="connsiteX14" fmla="*/ 511440 w 2905535"/>
              <a:gd name="connsiteY14" fmla="*/ 1282835 h 2205966"/>
              <a:gd name="connsiteX15" fmla="*/ 280213 w 2905535"/>
              <a:gd name="connsiteY15" fmla="*/ 573 h 220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5535" h="2205966">
                <a:moveTo>
                  <a:pt x="280213" y="573"/>
                </a:moveTo>
                <a:cubicBezTo>
                  <a:pt x="325758" y="-27454"/>
                  <a:pt x="702378" y="979787"/>
                  <a:pt x="784709" y="1114670"/>
                </a:cubicBezTo>
                <a:cubicBezTo>
                  <a:pt x="867040" y="1249553"/>
                  <a:pt x="670847" y="776587"/>
                  <a:pt x="774199" y="809870"/>
                </a:cubicBezTo>
                <a:cubicBezTo>
                  <a:pt x="877551" y="843153"/>
                  <a:pt x="1341758" y="1226780"/>
                  <a:pt x="1404820" y="1314366"/>
                </a:cubicBezTo>
                <a:cubicBezTo>
                  <a:pt x="1467882" y="1401952"/>
                  <a:pt x="1124544" y="1289842"/>
                  <a:pt x="1152571" y="1335387"/>
                </a:cubicBezTo>
                <a:cubicBezTo>
                  <a:pt x="1180598" y="1380932"/>
                  <a:pt x="1562475" y="1550849"/>
                  <a:pt x="1572985" y="1587635"/>
                </a:cubicBezTo>
                <a:cubicBezTo>
                  <a:pt x="1583495" y="1624421"/>
                  <a:pt x="1096516" y="1501801"/>
                  <a:pt x="1215633" y="1556104"/>
                </a:cubicBezTo>
                <a:cubicBezTo>
                  <a:pt x="1334750" y="1610407"/>
                  <a:pt x="2158061" y="1859153"/>
                  <a:pt x="2287689" y="1913456"/>
                </a:cubicBezTo>
                <a:cubicBezTo>
                  <a:pt x="2417317" y="1967759"/>
                  <a:pt x="1904061" y="1834629"/>
                  <a:pt x="1993399" y="1881925"/>
                </a:cubicBezTo>
                <a:cubicBezTo>
                  <a:pt x="2082737" y="1929221"/>
                  <a:pt x="2706351" y="2156945"/>
                  <a:pt x="2823716" y="2197235"/>
                </a:cubicBezTo>
                <a:cubicBezTo>
                  <a:pt x="2941081" y="2237525"/>
                  <a:pt x="2958599" y="2125415"/>
                  <a:pt x="2697592" y="2123663"/>
                </a:cubicBezTo>
                <a:cubicBezTo>
                  <a:pt x="2436585" y="2121911"/>
                  <a:pt x="1548461" y="2237525"/>
                  <a:pt x="1257675" y="2186725"/>
                </a:cubicBezTo>
                <a:cubicBezTo>
                  <a:pt x="966889" y="2135925"/>
                  <a:pt x="1161330" y="2048339"/>
                  <a:pt x="952875" y="1818863"/>
                </a:cubicBezTo>
                <a:cubicBezTo>
                  <a:pt x="744420" y="1589387"/>
                  <a:pt x="80516" y="899208"/>
                  <a:pt x="6944" y="809870"/>
                </a:cubicBezTo>
                <a:cubicBezTo>
                  <a:pt x="-66628" y="720532"/>
                  <a:pt x="467647" y="1422973"/>
                  <a:pt x="511440" y="1282835"/>
                </a:cubicBezTo>
                <a:cubicBezTo>
                  <a:pt x="555233" y="1142697"/>
                  <a:pt x="234668" y="28600"/>
                  <a:pt x="280213" y="5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61A5DDF1-9CBB-EB88-37D9-5DAC3F44047B}"/>
              </a:ext>
            </a:extLst>
          </p:cNvPr>
          <p:cNvSpPr/>
          <p:nvPr/>
        </p:nvSpPr>
        <p:spPr>
          <a:xfrm>
            <a:off x="6408266" y="5535340"/>
            <a:ext cx="1294530" cy="3032854"/>
          </a:xfrm>
          <a:custGeom>
            <a:avLst/>
            <a:gdLst>
              <a:gd name="connsiteX0" fmla="*/ 1148672 w 1294530"/>
              <a:gd name="connsiteY0" fmla="*/ 3612 h 3032854"/>
              <a:gd name="connsiteX1" fmla="*/ 1201224 w 1294530"/>
              <a:gd name="connsiteY1" fmla="*/ 676274 h 3032854"/>
              <a:gd name="connsiteX2" fmla="*/ 1127651 w 1294530"/>
              <a:gd name="connsiteY2" fmla="*/ 655253 h 3032854"/>
              <a:gd name="connsiteX3" fmla="*/ 917444 w 1294530"/>
              <a:gd name="connsiteY3" fmla="*/ 1338426 h 3032854"/>
              <a:gd name="connsiteX4" fmla="*/ 1043568 w 1294530"/>
              <a:gd name="connsiteY4" fmla="*/ 1138729 h 3032854"/>
              <a:gd name="connsiteX5" fmla="*/ 791320 w 1294530"/>
              <a:gd name="connsiteY5" fmla="*/ 1769350 h 3032854"/>
              <a:gd name="connsiteX6" fmla="*/ 465500 w 1294530"/>
              <a:gd name="connsiteY6" fmla="*/ 2378950 h 3032854"/>
              <a:gd name="connsiteX7" fmla="*/ 696727 w 1294530"/>
              <a:gd name="connsiteY7" fmla="*/ 1916494 h 3032854"/>
              <a:gd name="connsiteX8" fmla="*/ 129168 w 1294530"/>
              <a:gd name="connsiteY8" fmla="*/ 2694260 h 3032854"/>
              <a:gd name="connsiteX9" fmla="*/ 328865 w 1294530"/>
              <a:gd name="connsiteY9" fmla="*/ 2589157 h 3032854"/>
              <a:gd name="connsiteX10" fmla="*/ 3044 w 1294530"/>
              <a:gd name="connsiteY10" fmla="*/ 3030591 h 3032854"/>
              <a:gd name="connsiteX11" fmla="*/ 223762 w 1294530"/>
              <a:gd name="connsiteY11" fmla="*/ 2704770 h 3032854"/>
              <a:gd name="connsiteX12" fmla="*/ 1096120 w 1294530"/>
              <a:gd name="connsiteY12" fmla="*/ 1580163 h 3032854"/>
              <a:gd name="connsiteX13" fmla="*/ 1253775 w 1294530"/>
              <a:gd name="connsiteY13" fmla="*/ 1002094 h 3032854"/>
              <a:gd name="connsiteX14" fmla="*/ 1285306 w 1294530"/>
              <a:gd name="connsiteY14" fmla="*/ 434536 h 3032854"/>
              <a:gd name="connsiteX15" fmla="*/ 1148672 w 1294530"/>
              <a:gd name="connsiteY15" fmla="*/ 3612 h 3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94530" h="3032854">
                <a:moveTo>
                  <a:pt x="1148672" y="3612"/>
                </a:moveTo>
                <a:cubicBezTo>
                  <a:pt x="1134658" y="43902"/>
                  <a:pt x="1204727" y="567667"/>
                  <a:pt x="1201224" y="676274"/>
                </a:cubicBezTo>
                <a:cubicBezTo>
                  <a:pt x="1197721" y="784881"/>
                  <a:pt x="1174948" y="544894"/>
                  <a:pt x="1127651" y="655253"/>
                </a:cubicBezTo>
                <a:cubicBezTo>
                  <a:pt x="1080354" y="765612"/>
                  <a:pt x="931458" y="1257847"/>
                  <a:pt x="917444" y="1338426"/>
                </a:cubicBezTo>
                <a:cubicBezTo>
                  <a:pt x="903430" y="1419005"/>
                  <a:pt x="1064589" y="1066908"/>
                  <a:pt x="1043568" y="1138729"/>
                </a:cubicBezTo>
                <a:cubicBezTo>
                  <a:pt x="1022547" y="1210550"/>
                  <a:pt x="887665" y="1562647"/>
                  <a:pt x="791320" y="1769350"/>
                </a:cubicBezTo>
                <a:cubicBezTo>
                  <a:pt x="694975" y="1976053"/>
                  <a:pt x="481265" y="2354426"/>
                  <a:pt x="465500" y="2378950"/>
                </a:cubicBezTo>
                <a:cubicBezTo>
                  <a:pt x="449735" y="2403474"/>
                  <a:pt x="752782" y="1863942"/>
                  <a:pt x="696727" y="1916494"/>
                </a:cubicBezTo>
                <a:cubicBezTo>
                  <a:pt x="640672" y="1969046"/>
                  <a:pt x="190478" y="2582150"/>
                  <a:pt x="129168" y="2694260"/>
                </a:cubicBezTo>
                <a:cubicBezTo>
                  <a:pt x="67858" y="2806370"/>
                  <a:pt x="349886" y="2533102"/>
                  <a:pt x="328865" y="2589157"/>
                </a:cubicBezTo>
                <a:cubicBezTo>
                  <a:pt x="307844" y="2645212"/>
                  <a:pt x="20561" y="3011322"/>
                  <a:pt x="3044" y="3030591"/>
                </a:cubicBezTo>
                <a:cubicBezTo>
                  <a:pt x="-14473" y="3049860"/>
                  <a:pt x="41583" y="2946508"/>
                  <a:pt x="223762" y="2704770"/>
                </a:cubicBezTo>
                <a:cubicBezTo>
                  <a:pt x="405941" y="2463032"/>
                  <a:pt x="924451" y="1863942"/>
                  <a:pt x="1096120" y="1580163"/>
                </a:cubicBezTo>
                <a:cubicBezTo>
                  <a:pt x="1267789" y="1296384"/>
                  <a:pt x="1222244" y="1193032"/>
                  <a:pt x="1253775" y="1002094"/>
                </a:cubicBezTo>
                <a:cubicBezTo>
                  <a:pt x="1285306" y="811156"/>
                  <a:pt x="1308078" y="599198"/>
                  <a:pt x="1285306" y="434536"/>
                </a:cubicBezTo>
                <a:cubicBezTo>
                  <a:pt x="1262534" y="269874"/>
                  <a:pt x="1162686" y="-36678"/>
                  <a:pt x="1148672" y="36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203708A3-E645-3111-5376-BCA826AFE013}"/>
              </a:ext>
            </a:extLst>
          </p:cNvPr>
          <p:cNvSpPr/>
          <p:nvPr/>
        </p:nvSpPr>
        <p:spPr>
          <a:xfrm>
            <a:off x="4060334" y="3245448"/>
            <a:ext cx="1246067" cy="1552430"/>
          </a:xfrm>
          <a:custGeom>
            <a:avLst/>
            <a:gdLst>
              <a:gd name="connsiteX0" fmla="*/ 782122 w 1246067"/>
              <a:gd name="connsiteY0" fmla="*/ 257606 h 1552430"/>
              <a:gd name="connsiteX1" fmla="*/ 99542 w 1246067"/>
              <a:gd name="connsiteY1" fmla="*/ 1287915 h 1552430"/>
              <a:gd name="connsiteX2" fmla="*/ 228331 w 1246067"/>
              <a:gd name="connsiteY2" fmla="*/ 1178445 h 1552430"/>
              <a:gd name="connsiteX3" fmla="*/ 2951 w 1246067"/>
              <a:gd name="connsiteY3" fmla="*/ 1551932 h 1552430"/>
              <a:gd name="connsiteX4" fmla="*/ 421514 w 1246067"/>
              <a:gd name="connsiteY4" fmla="*/ 1249279 h 1552430"/>
              <a:gd name="connsiteX5" fmla="*/ 1226443 w 1246067"/>
              <a:gd name="connsiteY5" fmla="*/ 869352 h 1552430"/>
              <a:gd name="connsiteX6" fmla="*/ 962427 w 1246067"/>
              <a:gd name="connsiteY6" fmla="*/ 1023898 h 1552430"/>
              <a:gd name="connsiteX7" fmla="*/ 1245762 w 1246067"/>
              <a:gd name="connsiteY7" fmla="*/ 792079 h 1552430"/>
              <a:gd name="connsiteX8" fmla="*/ 1020381 w 1246067"/>
              <a:gd name="connsiteY8" fmla="*/ 689048 h 1552430"/>
              <a:gd name="connsiteX9" fmla="*/ 1168489 w 1246067"/>
              <a:gd name="connsiteY9" fmla="*/ 148135 h 1552430"/>
              <a:gd name="connsiteX10" fmla="*/ 814320 w 1246067"/>
              <a:gd name="connsiteY10" fmla="*/ 495865 h 1552430"/>
              <a:gd name="connsiteX11" fmla="*/ 1200686 w 1246067"/>
              <a:gd name="connsiteY11" fmla="*/ 28 h 1552430"/>
              <a:gd name="connsiteX12" fmla="*/ 698410 w 1246067"/>
              <a:gd name="connsiteY12" fmla="*/ 521622 h 1552430"/>
              <a:gd name="connsiteX13" fmla="*/ 782122 w 1246067"/>
              <a:gd name="connsiteY13" fmla="*/ 257606 h 155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6067" h="1552430">
                <a:moveTo>
                  <a:pt x="782122" y="257606"/>
                </a:moveTo>
                <a:cubicBezTo>
                  <a:pt x="682311" y="385321"/>
                  <a:pt x="191840" y="1134442"/>
                  <a:pt x="99542" y="1287915"/>
                </a:cubicBezTo>
                <a:cubicBezTo>
                  <a:pt x="7243" y="1441388"/>
                  <a:pt x="244429" y="1134442"/>
                  <a:pt x="228331" y="1178445"/>
                </a:cubicBezTo>
                <a:cubicBezTo>
                  <a:pt x="212233" y="1222448"/>
                  <a:pt x="-29246" y="1540126"/>
                  <a:pt x="2951" y="1551932"/>
                </a:cubicBezTo>
                <a:cubicBezTo>
                  <a:pt x="35148" y="1563738"/>
                  <a:pt x="217599" y="1363042"/>
                  <a:pt x="421514" y="1249279"/>
                </a:cubicBezTo>
                <a:cubicBezTo>
                  <a:pt x="625429" y="1135516"/>
                  <a:pt x="1136291" y="906916"/>
                  <a:pt x="1226443" y="869352"/>
                </a:cubicBezTo>
                <a:cubicBezTo>
                  <a:pt x="1316595" y="831789"/>
                  <a:pt x="959207" y="1036777"/>
                  <a:pt x="962427" y="1023898"/>
                </a:cubicBezTo>
                <a:cubicBezTo>
                  <a:pt x="965647" y="1011019"/>
                  <a:pt x="1236103" y="847887"/>
                  <a:pt x="1245762" y="792079"/>
                </a:cubicBezTo>
                <a:cubicBezTo>
                  <a:pt x="1255421" y="736271"/>
                  <a:pt x="1033260" y="796372"/>
                  <a:pt x="1020381" y="689048"/>
                </a:cubicBezTo>
                <a:cubicBezTo>
                  <a:pt x="1007502" y="581724"/>
                  <a:pt x="1202832" y="180332"/>
                  <a:pt x="1168489" y="148135"/>
                </a:cubicBezTo>
                <a:cubicBezTo>
                  <a:pt x="1134146" y="115938"/>
                  <a:pt x="808954" y="520550"/>
                  <a:pt x="814320" y="495865"/>
                </a:cubicBezTo>
                <a:cubicBezTo>
                  <a:pt x="819686" y="471180"/>
                  <a:pt x="1220004" y="-4265"/>
                  <a:pt x="1200686" y="28"/>
                </a:cubicBezTo>
                <a:cubicBezTo>
                  <a:pt x="1181368" y="4321"/>
                  <a:pt x="764951" y="472253"/>
                  <a:pt x="698410" y="521622"/>
                </a:cubicBezTo>
                <a:cubicBezTo>
                  <a:pt x="631869" y="570991"/>
                  <a:pt x="881933" y="129891"/>
                  <a:pt x="782122" y="25760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956D4264-DA25-47D3-0537-E7FB802FA6A0}"/>
              </a:ext>
            </a:extLst>
          </p:cNvPr>
          <p:cNvSpPr/>
          <p:nvPr/>
        </p:nvSpPr>
        <p:spPr>
          <a:xfrm>
            <a:off x="4199020" y="5999511"/>
            <a:ext cx="1656514" cy="1097291"/>
          </a:xfrm>
          <a:custGeom>
            <a:avLst/>
            <a:gdLst>
              <a:gd name="connsiteX0" fmla="*/ 5118 w 1656514"/>
              <a:gd name="connsiteY0" fmla="*/ 1896 h 1097291"/>
              <a:gd name="connsiteX1" fmla="*/ 488594 w 1656514"/>
              <a:gd name="connsiteY1" fmla="*/ 579965 h 1097291"/>
              <a:gd name="connsiteX2" fmla="*/ 425532 w 1656514"/>
              <a:gd name="connsiteY2" fmla="*/ 548434 h 1097291"/>
              <a:gd name="connsiteX3" fmla="*/ 972070 w 1656514"/>
              <a:gd name="connsiteY3" fmla="*/ 664048 h 1097291"/>
              <a:gd name="connsiteX4" fmla="*/ 1339932 w 1656514"/>
              <a:gd name="connsiteY4" fmla="*/ 401289 h 1097291"/>
              <a:gd name="connsiteX5" fmla="*/ 1140235 w 1656514"/>
              <a:gd name="connsiteY5" fmla="*/ 569455 h 1097291"/>
              <a:gd name="connsiteX6" fmla="*/ 1655242 w 1656514"/>
              <a:gd name="connsiteY6" fmla="*/ 75468 h 1097291"/>
              <a:gd name="connsiteX7" fmla="*/ 1276870 w 1656514"/>
              <a:gd name="connsiteY7" fmla="*/ 558944 h 1097291"/>
              <a:gd name="connsiteX8" fmla="*/ 982580 w 1656514"/>
              <a:gd name="connsiteY8" fmla="*/ 1084461 h 1097291"/>
              <a:gd name="connsiteX9" fmla="*/ 572677 w 1656514"/>
              <a:gd name="connsiteY9" fmla="*/ 884765 h 1097291"/>
              <a:gd name="connsiteX10" fmla="*/ 36649 w 1656514"/>
              <a:gd name="connsiteY10" fmla="*/ 327717 h 1097291"/>
              <a:gd name="connsiteX11" fmla="*/ 267877 w 1656514"/>
              <a:gd name="connsiteY11" fmla="*/ 632517 h 1097291"/>
              <a:gd name="connsiteX12" fmla="*/ 236346 w 1656514"/>
              <a:gd name="connsiteY12" fmla="*/ 401289 h 1097291"/>
              <a:gd name="connsiteX13" fmla="*/ 5118 w 1656514"/>
              <a:gd name="connsiteY13" fmla="*/ 1896 h 109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6514" h="1097291">
                <a:moveTo>
                  <a:pt x="5118" y="1896"/>
                </a:moveTo>
                <a:cubicBezTo>
                  <a:pt x="47159" y="31675"/>
                  <a:pt x="488594" y="579965"/>
                  <a:pt x="488594" y="579965"/>
                </a:cubicBezTo>
                <a:cubicBezTo>
                  <a:pt x="558663" y="671055"/>
                  <a:pt x="344953" y="534420"/>
                  <a:pt x="425532" y="548434"/>
                </a:cubicBezTo>
                <a:cubicBezTo>
                  <a:pt x="506111" y="562448"/>
                  <a:pt x="819670" y="688572"/>
                  <a:pt x="972070" y="664048"/>
                </a:cubicBezTo>
                <a:cubicBezTo>
                  <a:pt x="1124470" y="639524"/>
                  <a:pt x="1311905" y="417054"/>
                  <a:pt x="1339932" y="401289"/>
                </a:cubicBezTo>
                <a:cubicBezTo>
                  <a:pt x="1367959" y="385524"/>
                  <a:pt x="1087683" y="623758"/>
                  <a:pt x="1140235" y="569455"/>
                </a:cubicBezTo>
                <a:cubicBezTo>
                  <a:pt x="1192787" y="515152"/>
                  <a:pt x="1632470" y="77220"/>
                  <a:pt x="1655242" y="75468"/>
                </a:cubicBezTo>
                <a:cubicBezTo>
                  <a:pt x="1678014" y="73716"/>
                  <a:pt x="1388980" y="390779"/>
                  <a:pt x="1276870" y="558944"/>
                </a:cubicBezTo>
                <a:cubicBezTo>
                  <a:pt x="1164760" y="727109"/>
                  <a:pt x="1099946" y="1030158"/>
                  <a:pt x="982580" y="1084461"/>
                </a:cubicBezTo>
                <a:cubicBezTo>
                  <a:pt x="865215" y="1138765"/>
                  <a:pt x="730332" y="1010889"/>
                  <a:pt x="572677" y="884765"/>
                </a:cubicBezTo>
                <a:cubicBezTo>
                  <a:pt x="415022" y="758641"/>
                  <a:pt x="87449" y="369758"/>
                  <a:pt x="36649" y="327717"/>
                </a:cubicBezTo>
                <a:cubicBezTo>
                  <a:pt x="-14151" y="285676"/>
                  <a:pt x="234594" y="620255"/>
                  <a:pt x="267877" y="632517"/>
                </a:cubicBezTo>
                <a:cubicBezTo>
                  <a:pt x="301160" y="644779"/>
                  <a:pt x="280139" y="501137"/>
                  <a:pt x="236346" y="401289"/>
                </a:cubicBezTo>
                <a:cubicBezTo>
                  <a:pt x="192553" y="301441"/>
                  <a:pt x="-36923" y="-27883"/>
                  <a:pt x="5118" y="189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9EC9972F-01AF-D5CA-C536-3A376F624D6A}"/>
              </a:ext>
            </a:extLst>
          </p:cNvPr>
          <p:cNvSpPr/>
          <p:nvPr/>
        </p:nvSpPr>
        <p:spPr>
          <a:xfrm>
            <a:off x="4347116" y="4714348"/>
            <a:ext cx="327202" cy="150085"/>
          </a:xfrm>
          <a:custGeom>
            <a:avLst/>
            <a:gdLst>
              <a:gd name="connsiteX0" fmla="*/ 32 w 327202"/>
              <a:gd name="connsiteY0" fmla="*/ 149960 h 150085"/>
              <a:gd name="connsiteX1" fmla="*/ 194904 w 327202"/>
              <a:gd name="connsiteY1" fmla="*/ 48777 h 150085"/>
              <a:gd name="connsiteX2" fmla="*/ 326068 w 327202"/>
              <a:gd name="connsiteY2" fmla="*/ 7554 h 150085"/>
              <a:gd name="connsiteX3" fmla="*/ 254864 w 327202"/>
              <a:gd name="connsiteY3" fmla="*/ 18796 h 150085"/>
              <a:gd name="connsiteX4" fmla="*/ 191156 w 327202"/>
              <a:gd name="connsiteY4" fmla="*/ 59 h 150085"/>
              <a:gd name="connsiteX5" fmla="*/ 209894 w 327202"/>
              <a:gd name="connsiteY5" fmla="*/ 26291 h 150085"/>
              <a:gd name="connsiteX6" fmla="*/ 32 w 327202"/>
              <a:gd name="connsiteY6" fmla="*/ 149960 h 15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202" h="150085">
                <a:moveTo>
                  <a:pt x="32" y="149960"/>
                </a:moveTo>
                <a:cubicBezTo>
                  <a:pt x="-2466" y="153708"/>
                  <a:pt x="140565" y="72511"/>
                  <a:pt x="194904" y="48777"/>
                </a:cubicBezTo>
                <a:cubicBezTo>
                  <a:pt x="249243" y="25043"/>
                  <a:pt x="316075" y="12551"/>
                  <a:pt x="326068" y="7554"/>
                </a:cubicBezTo>
                <a:cubicBezTo>
                  <a:pt x="336061" y="2557"/>
                  <a:pt x="277349" y="20045"/>
                  <a:pt x="254864" y="18796"/>
                </a:cubicBezTo>
                <a:cubicBezTo>
                  <a:pt x="232379" y="17547"/>
                  <a:pt x="198651" y="-1190"/>
                  <a:pt x="191156" y="59"/>
                </a:cubicBezTo>
                <a:cubicBezTo>
                  <a:pt x="183661" y="1308"/>
                  <a:pt x="234878" y="5680"/>
                  <a:pt x="209894" y="26291"/>
                </a:cubicBezTo>
                <a:cubicBezTo>
                  <a:pt x="184910" y="46902"/>
                  <a:pt x="2530" y="146212"/>
                  <a:pt x="32" y="1499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1CCEED40-F7DC-8C4F-AC56-027924578D3E}"/>
              </a:ext>
            </a:extLst>
          </p:cNvPr>
          <p:cNvSpPr/>
          <p:nvPr/>
        </p:nvSpPr>
        <p:spPr>
          <a:xfrm>
            <a:off x="3153239" y="3071569"/>
            <a:ext cx="2086661" cy="4673832"/>
          </a:xfrm>
          <a:custGeom>
            <a:avLst/>
            <a:gdLst>
              <a:gd name="connsiteX0" fmla="*/ 2050357 w 2086661"/>
              <a:gd name="connsiteY0" fmla="*/ 1569 h 4673832"/>
              <a:gd name="connsiteX1" fmla="*/ 1645004 w 2086661"/>
              <a:gd name="connsiteY1" fmla="*/ 670872 h 4673832"/>
              <a:gd name="connsiteX2" fmla="*/ 1135957 w 2086661"/>
              <a:gd name="connsiteY2" fmla="*/ 1293041 h 4673832"/>
              <a:gd name="connsiteX3" fmla="*/ 1286786 w 2086661"/>
              <a:gd name="connsiteY3" fmla="*/ 1443870 h 4673832"/>
              <a:gd name="connsiteX4" fmla="*/ 937994 w 2086661"/>
              <a:gd name="connsiteY4" fmla="*/ 2292283 h 4673832"/>
              <a:gd name="connsiteX5" fmla="*/ 1051116 w 2086661"/>
              <a:gd name="connsiteY5" fmla="*/ 3168975 h 4673832"/>
              <a:gd name="connsiteX6" fmla="*/ 919140 w 2086661"/>
              <a:gd name="connsiteY6" fmla="*/ 3037000 h 4673832"/>
              <a:gd name="connsiteX7" fmla="*/ 1249079 w 2086661"/>
              <a:gd name="connsiteY7" fmla="*/ 4620703 h 4673832"/>
              <a:gd name="connsiteX8" fmla="*/ 1013408 w 2086661"/>
              <a:gd name="connsiteY8" fmla="*/ 4224777 h 4673832"/>
              <a:gd name="connsiteX9" fmla="*/ 645763 w 2086661"/>
              <a:gd name="connsiteY9" fmla="*/ 3489487 h 4673832"/>
              <a:gd name="connsiteX10" fmla="*/ 14167 w 2086661"/>
              <a:gd name="connsiteY10" fmla="*/ 2424258 h 4673832"/>
              <a:gd name="connsiteX11" fmla="*/ 259264 w 2086661"/>
              <a:gd name="connsiteY11" fmla="*/ 2801330 h 4673832"/>
              <a:gd name="connsiteX12" fmla="*/ 862580 w 2086661"/>
              <a:gd name="connsiteY12" fmla="*/ 463483 h 4673832"/>
              <a:gd name="connsiteX13" fmla="*/ 419520 w 2086661"/>
              <a:gd name="connsiteY13" fmla="*/ 925396 h 4673832"/>
              <a:gd name="connsiteX14" fmla="*/ 1305639 w 2086661"/>
              <a:gd name="connsiteY14" fmla="*/ 58130 h 4673832"/>
              <a:gd name="connsiteX15" fmla="*/ 683470 w 2086661"/>
              <a:gd name="connsiteY15" fmla="*/ 472909 h 4673832"/>
              <a:gd name="connsiteX16" fmla="*/ 2050357 w 2086661"/>
              <a:gd name="connsiteY16" fmla="*/ 1569 h 467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6661" h="4673832">
                <a:moveTo>
                  <a:pt x="2050357" y="1569"/>
                </a:moveTo>
                <a:cubicBezTo>
                  <a:pt x="2210613" y="34563"/>
                  <a:pt x="1797404" y="455627"/>
                  <a:pt x="1645004" y="670872"/>
                </a:cubicBezTo>
                <a:cubicBezTo>
                  <a:pt x="1492604" y="886117"/>
                  <a:pt x="1195660" y="1164208"/>
                  <a:pt x="1135957" y="1293041"/>
                </a:cubicBezTo>
                <a:cubicBezTo>
                  <a:pt x="1076254" y="1421874"/>
                  <a:pt x="1319780" y="1277330"/>
                  <a:pt x="1286786" y="1443870"/>
                </a:cubicBezTo>
                <a:cubicBezTo>
                  <a:pt x="1253792" y="1610410"/>
                  <a:pt x="977272" y="2004765"/>
                  <a:pt x="937994" y="2292283"/>
                </a:cubicBezTo>
                <a:cubicBezTo>
                  <a:pt x="898716" y="2579801"/>
                  <a:pt x="1054258" y="3044856"/>
                  <a:pt x="1051116" y="3168975"/>
                </a:cubicBezTo>
                <a:cubicBezTo>
                  <a:pt x="1047974" y="3293094"/>
                  <a:pt x="886146" y="2795045"/>
                  <a:pt x="919140" y="3037000"/>
                </a:cubicBezTo>
                <a:cubicBezTo>
                  <a:pt x="952134" y="3278955"/>
                  <a:pt x="1233368" y="4422740"/>
                  <a:pt x="1249079" y="4620703"/>
                </a:cubicBezTo>
                <a:cubicBezTo>
                  <a:pt x="1264790" y="4818666"/>
                  <a:pt x="1113961" y="4413313"/>
                  <a:pt x="1013408" y="4224777"/>
                </a:cubicBezTo>
                <a:cubicBezTo>
                  <a:pt x="912855" y="4036241"/>
                  <a:pt x="812303" y="3789573"/>
                  <a:pt x="645763" y="3489487"/>
                </a:cubicBezTo>
                <a:cubicBezTo>
                  <a:pt x="479223" y="3189401"/>
                  <a:pt x="78583" y="2538951"/>
                  <a:pt x="14167" y="2424258"/>
                </a:cubicBezTo>
                <a:cubicBezTo>
                  <a:pt x="-50249" y="2309565"/>
                  <a:pt x="117862" y="3128126"/>
                  <a:pt x="259264" y="2801330"/>
                </a:cubicBezTo>
                <a:cubicBezTo>
                  <a:pt x="400666" y="2474534"/>
                  <a:pt x="835871" y="776139"/>
                  <a:pt x="862580" y="463483"/>
                </a:cubicBezTo>
                <a:cubicBezTo>
                  <a:pt x="889289" y="150827"/>
                  <a:pt x="345677" y="992955"/>
                  <a:pt x="419520" y="925396"/>
                </a:cubicBezTo>
                <a:cubicBezTo>
                  <a:pt x="493363" y="857837"/>
                  <a:pt x="1261647" y="133544"/>
                  <a:pt x="1305639" y="58130"/>
                </a:cubicBezTo>
                <a:cubicBezTo>
                  <a:pt x="1349631" y="-17284"/>
                  <a:pt x="562493" y="479193"/>
                  <a:pt x="683470" y="472909"/>
                </a:cubicBezTo>
                <a:cubicBezTo>
                  <a:pt x="804447" y="466625"/>
                  <a:pt x="1890101" y="-31425"/>
                  <a:pt x="2050357" y="156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650A1BDF-8DBE-A452-DE3F-2116E96DE7BB}"/>
              </a:ext>
            </a:extLst>
          </p:cNvPr>
          <p:cNvSpPr/>
          <p:nvPr/>
        </p:nvSpPr>
        <p:spPr>
          <a:xfrm>
            <a:off x="2311345" y="5863899"/>
            <a:ext cx="1229618" cy="2778313"/>
          </a:xfrm>
          <a:custGeom>
            <a:avLst/>
            <a:gdLst>
              <a:gd name="connsiteX0" fmla="*/ 23064 w 1229618"/>
              <a:gd name="connsiteY0" fmla="*/ 42049 h 2778313"/>
              <a:gd name="connsiteX1" fmla="*/ 679281 w 1229618"/>
              <a:gd name="connsiteY1" fmla="*/ 1279179 h 2778313"/>
              <a:gd name="connsiteX2" fmla="*/ 1002010 w 1229618"/>
              <a:gd name="connsiteY2" fmla="*/ 2752976 h 2778313"/>
              <a:gd name="connsiteX3" fmla="*/ 905191 w 1229618"/>
              <a:gd name="connsiteY3" fmla="*/ 2150548 h 2778313"/>
              <a:gd name="connsiteX4" fmla="*/ 829888 w 1229618"/>
              <a:gd name="connsiteY4" fmla="*/ 1365240 h 2778313"/>
              <a:gd name="connsiteX5" fmla="*/ 1227921 w 1229618"/>
              <a:gd name="connsiteY5" fmla="*/ 2290397 h 2778313"/>
              <a:gd name="connsiteX6" fmla="*/ 958980 w 1229618"/>
              <a:gd name="connsiteY6" fmla="*/ 1569635 h 2778313"/>
              <a:gd name="connsiteX7" fmla="*/ 614735 w 1229618"/>
              <a:gd name="connsiteY7" fmla="*/ 1128572 h 2778313"/>
              <a:gd name="connsiteX8" fmla="*/ 195187 w 1229618"/>
              <a:gd name="connsiteY8" fmla="*/ 364779 h 2778313"/>
              <a:gd name="connsiteX9" fmla="*/ 23064 w 1229618"/>
              <a:gd name="connsiteY9" fmla="*/ 42049 h 27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9618" h="2778313">
                <a:moveTo>
                  <a:pt x="23064" y="42049"/>
                </a:moveTo>
                <a:cubicBezTo>
                  <a:pt x="103746" y="194449"/>
                  <a:pt x="516123" y="827358"/>
                  <a:pt x="679281" y="1279179"/>
                </a:cubicBezTo>
                <a:cubicBezTo>
                  <a:pt x="842439" y="1731000"/>
                  <a:pt x="964358" y="2607748"/>
                  <a:pt x="1002010" y="2752976"/>
                </a:cubicBezTo>
                <a:cubicBezTo>
                  <a:pt x="1039662" y="2898204"/>
                  <a:pt x="933878" y="2381837"/>
                  <a:pt x="905191" y="2150548"/>
                </a:cubicBezTo>
                <a:cubicBezTo>
                  <a:pt x="876504" y="1919259"/>
                  <a:pt x="776100" y="1341932"/>
                  <a:pt x="829888" y="1365240"/>
                </a:cubicBezTo>
                <a:cubicBezTo>
                  <a:pt x="883676" y="1388548"/>
                  <a:pt x="1206406" y="2256331"/>
                  <a:pt x="1227921" y="2290397"/>
                </a:cubicBezTo>
                <a:cubicBezTo>
                  <a:pt x="1249436" y="2324463"/>
                  <a:pt x="1061178" y="1763273"/>
                  <a:pt x="958980" y="1569635"/>
                </a:cubicBezTo>
                <a:cubicBezTo>
                  <a:pt x="856782" y="1375998"/>
                  <a:pt x="742034" y="1329381"/>
                  <a:pt x="614735" y="1128572"/>
                </a:cubicBezTo>
                <a:cubicBezTo>
                  <a:pt x="487436" y="927763"/>
                  <a:pt x="299178" y="542280"/>
                  <a:pt x="195187" y="364779"/>
                </a:cubicBezTo>
                <a:cubicBezTo>
                  <a:pt x="91196" y="187278"/>
                  <a:pt x="-57618" y="-110351"/>
                  <a:pt x="23064" y="420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0E2C613-AC66-6F2F-B992-A63DA65C32D2}"/>
              </a:ext>
            </a:extLst>
          </p:cNvPr>
          <p:cNvSpPr/>
          <p:nvPr/>
        </p:nvSpPr>
        <p:spPr>
          <a:xfrm>
            <a:off x="2346189" y="2689313"/>
            <a:ext cx="1569620" cy="2402018"/>
          </a:xfrm>
          <a:custGeom>
            <a:avLst/>
            <a:gdLst>
              <a:gd name="connsiteX0" fmla="*/ 1569595 w 1569620"/>
              <a:gd name="connsiteY0" fmla="*/ 99 h 2402018"/>
              <a:gd name="connsiteX1" fmla="*/ 945651 w 1569620"/>
              <a:gd name="connsiteY1" fmla="*/ 979045 h 2402018"/>
              <a:gd name="connsiteX2" fmla="*/ 31251 w 1569620"/>
              <a:gd name="connsiteY2" fmla="*/ 2356023 h 2402018"/>
              <a:gd name="connsiteX3" fmla="*/ 278677 w 1569620"/>
              <a:gd name="connsiteY3" fmla="*/ 1968748 h 2402018"/>
              <a:gd name="connsiteX4" fmla="*/ 924136 w 1569620"/>
              <a:gd name="connsiteY4" fmla="*/ 925256 h 2402018"/>
              <a:gd name="connsiteX5" fmla="*/ 1569595 w 1569620"/>
              <a:gd name="connsiteY5" fmla="*/ 99 h 240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620" h="2402018">
                <a:moveTo>
                  <a:pt x="1569595" y="99"/>
                </a:moveTo>
                <a:cubicBezTo>
                  <a:pt x="1573181" y="9064"/>
                  <a:pt x="1202042" y="586391"/>
                  <a:pt x="945651" y="979045"/>
                </a:cubicBezTo>
                <a:cubicBezTo>
                  <a:pt x="689260" y="1371699"/>
                  <a:pt x="142413" y="2191073"/>
                  <a:pt x="31251" y="2356023"/>
                </a:cubicBezTo>
                <a:cubicBezTo>
                  <a:pt x="-79911" y="2520973"/>
                  <a:pt x="129863" y="2207209"/>
                  <a:pt x="278677" y="1968748"/>
                </a:cubicBezTo>
                <a:cubicBezTo>
                  <a:pt x="427491" y="1730287"/>
                  <a:pt x="712569" y="1258743"/>
                  <a:pt x="924136" y="925256"/>
                </a:cubicBezTo>
                <a:cubicBezTo>
                  <a:pt x="1135703" y="591769"/>
                  <a:pt x="1566009" y="-8866"/>
                  <a:pt x="1569595" y="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09C49C8E-14DC-66FA-4943-8DAC6F600DD7}"/>
              </a:ext>
            </a:extLst>
          </p:cNvPr>
          <p:cNvSpPr/>
          <p:nvPr/>
        </p:nvSpPr>
        <p:spPr>
          <a:xfrm>
            <a:off x="1914179" y="3043748"/>
            <a:ext cx="1217159" cy="2518357"/>
          </a:xfrm>
          <a:custGeom>
            <a:avLst/>
            <a:gdLst>
              <a:gd name="connsiteX0" fmla="*/ 1216296 w 1217159"/>
              <a:gd name="connsiteY0" fmla="*/ 666 h 2518357"/>
              <a:gd name="connsiteX1" fmla="*/ 710687 w 1217159"/>
              <a:gd name="connsiteY1" fmla="*/ 990370 h 2518357"/>
              <a:gd name="connsiteX2" fmla="*/ 682 w 1217159"/>
              <a:gd name="connsiteY2" fmla="*/ 2517956 h 2518357"/>
              <a:gd name="connsiteX3" fmla="*/ 592353 w 1217159"/>
              <a:gd name="connsiteY3" fmla="*/ 1130219 h 2518357"/>
              <a:gd name="connsiteX4" fmla="*/ 1216296 w 1217159"/>
              <a:gd name="connsiteY4" fmla="*/ 666 h 251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159" h="2518357">
                <a:moveTo>
                  <a:pt x="1216296" y="666"/>
                </a:moveTo>
                <a:cubicBezTo>
                  <a:pt x="1236018" y="-22642"/>
                  <a:pt x="913289" y="570822"/>
                  <a:pt x="710687" y="990370"/>
                </a:cubicBezTo>
                <a:cubicBezTo>
                  <a:pt x="508085" y="1409918"/>
                  <a:pt x="20404" y="2494648"/>
                  <a:pt x="682" y="2517956"/>
                </a:cubicBezTo>
                <a:cubicBezTo>
                  <a:pt x="-19040" y="2541264"/>
                  <a:pt x="393337" y="1544388"/>
                  <a:pt x="592353" y="1130219"/>
                </a:cubicBezTo>
                <a:cubicBezTo>
                  <a:pt x="791369" y="716050"/>
                  <a:pt x="1196574" y="23974"/>
                  <a:pt x="1216296" y="6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10783914-EAB1-AE38-ADF2-ECE9F5475B45}"/>
              </a:ext>
            </a:extLst>
          </p:cNvPr>
          <p:cNvSpPr/>
          <p:nvPr/>
        </p:nvSpPr>
        <p:spPr>
          <a:xfrm>
            <a:off x="1997884" y="2503345"/>
            <a:ext cx="1283586" cy="2367799"/>
          </a:xfrm>
          <a:custGeom>
            <a:avLst/>
            <a:gdLst>
              <a:gd name="connsiteX0" fmla="*/ 1283198 w 1283586"/>
              <a:gd name="connsiteY0" fmla="*/ 3187 h 2367799"/>
              <a:gd name="connsiteX1" fmla="*/ 519405 w 1283586"/>
              <a:gd name="connsiteY1" fmla="*/ 863799 h 2367799"/>
              <a:gd name="connsiteX2" fmla="*/ 13796 w 1283586"/>
              <a:gd name="connsiteY2" fmla="*/ 2326839 h 2367799"/>
              <a:gd name="connsiteX3" fmla="*/ 132130 w 1283586"/>
              <a:gd name="connsiteY3" fmla="*/ 1993351 h 2367799"/>
              <a:gd name="connsiteX4" fmla="*/ 616224 w 1283586"/>
              <a:gd name="connsiteY4" fmla="*/ 627130 h 2367799"/>
              <a:gd name="connsiteX5" fmla="*/ 1283198 w 1283586"/>
              <a:gd name="connsiteY5" fmla="*/ 3187 h 236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586" h="2367799">
                <a:moveTo>
                  <a:pt x="1283198" y="3187"/>
                </a:moveTo>
                <a:cubicBezTo>
                  <a:pt x="1267062" y="42632"/>
                  <a:pt x="730972" y="476524"/>
                  <a:pt x="519405" y="863799"/>
                </a:cubicBezTo>
                <a:cubicBezTo>
                  <a:pt x="307838" y="1251074"/>
                  <a:pt x="78342" y="2138580"/>
                  <a:pt x="13796" y="2326839"/>
                </a:cubicBezTo>
                <a:cubicBezTo>
                  <a:pt x="-50750" y="2515098"/>
                  <a:pt x="132130" y="1993351"/>
                  <a:pt x="132130" y="1993351"/>
                </a:cubicBezTo>
                <a:cubicBezTo>
                  <a:pt x="232535" y="1710066"/>
                  <a:pt x="424379" y="957031"/>
                  <a:pt x="616224" y="627130"/>
                </a:cubicBezTo>
                <a:cubicBezTo>
                  <a:pt x="808069" y="297229"/>
                  <a:pt x="1299334" y="-36258"/>
                  <a:pt x="1283198" y="31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0C9F34E3-7DBD-A0E8-A45E-4616F91F061C}"/>
              </a:ext>
            </a:extLst>
          </p:cNvPr>
          <p:cNvSpPr/>
          <p:nvPr/>
        </p:nvSpPr>
        <p:spPr>
          <a:xfrm>
            <a:off x="2235386" y="4890463"/>
            <a:ext cx="697207" cy="3173973"/>
          </a:xfrm>
          <a:custGeom>
            <a:avLst/>
            <a:gdLst>
              <a:gd name="connsiteX0" fmla="*/ 497056 w 697207"/>
              <a:gd name="connsiteY0" fmla="*/ 4266 h 3173973"/>
              <a:gd name="connsiteX1" fmla="*/ 88266 w 697207"/>
              <a:gd name="connsiteY1" fmla="*/ 574422 h 3173973"/>
              <a:gd name="connsiteX2" fmla="*/ 636906 w 697207"/>
              <a:gd name="connsiteY2" fmla="*/ 2973377 h 3173973"/>
              <a:gd name="connsiteX3" fmla="*/ 615390 w 697207"/>
              <a:gd name="connsiteY3" fmla="*/ 2768982 h 3173973"/>
              <a:gd name="connsiteX4" fmla="*/ 34478 w 697207"/>
              <a:gd name="connsiteY4" fmla="*/ 595937 h 3173973"/>
              <a:gd name="connsiteX5" fmla="*/ 109781 w 697207"/>
              <a:gd name="connsiteY5" fmla="*/ 326996 h 3173973"/>
              <a:gd name="connsiteX6" fmla="*/ 497056 w 697207"/>
              <a:gd name="connsiteY6" fmla="*/ 4266 h 317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207" h="3173973">
                <a:moveTo>
                  <a:pt x="497056" y="4266"/>
                </a:moveTo>
                <a:cubicBezTo>
                  <a:pt x="493470" y="45504"/>
                  <a:pt x="64958" y="79570"/>
                  <a:pt x="88266" y="574422"/>
                </a:cubicBezTo>
                <a:cubicBezTo>
                  <a:pt x="111574" y="1069274"/>
                  <a:pt x="549052" y="2607617"/>
                  <a:pt x="636906" y="2973377"/>
                </a:cubicBezTo>
                <a:cubicBezTo>
                  <a:pt x="724760" y="3339137"/>
                  <a:pt x="715795" y="3165222"/>
                  <a:pt x="615390" y="2768982"/>
                </a:cubicBezTo>
                <a:cubicBezTo>
                  <a:pt x="514985" y="2372742"/>
                  <a:pt x="118746" y="1002935"/>
                  <a:pt x="34478" y="595937"/>
                </a:cubicBezTo>
                <a:cubicBezTo>
                  <a:pt x="-49790" y="188939"/>
                  <a:pt x="38064" y="422022"/>
                  <a:pt x="109781" y="326996"/>
                </a:cubicBezTo>
                <a:cubicBezTo>
                  <a:pt x="181498" y="231970"/>
                  <a:pt x="500642" y="-36972"/>
                  <a:pt x="497056" y="42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C420A80D-E38E-D681-945A-DD673CC098AF}"/>
              </a:ext>
            </a:extLst>
          </p:cNvPr>
          <p:cNvSpPr/>
          <p:nvPr/>
        </p:nvSpPr>
        <p:spPr>
          <a:xfrm>
            <a:off x="3045045" y="3001167"/>
            <a:ext cx="1021675" cy="2536511"/>
          </a:xfrm>
          <a:custGeom>
            <a:avLst/>
            <a:gdLst>
              <a:gd name="connsiteX0" fmla="*/ 1021346 w 1021675"/>
              <a:gd name="connsiteY0" fmla="*/ 217 h 2536511"/>
              <a:gd name="connsiteX1" fmla="*/ 171491 w 1021675"/>
              <a:gd name="connsiteY1" fmla="*/ 1495529 h 2536511"/>
              <a:gd name="connsiteX2" fmla="*/ 128461 w 1021675"/>
              <a:gd name="connsiteY2" fmla="*/ 2517506 h 2536511"/>
              <a:gd name="connsiteX3" fmla="*/ 85430 w 1021675"/>
              <a:gd name="connsiteY3" fmla="*/ 2119473 h 2536511"/>
              <a:gd name="connsiteX4" fmla="*/ 63915 w 1021675"/>
              <a:gd name="connsiteY4" fmla="*/ 1603106 h 2536511"/>
              <a:gd name="connsiteX5" fmla="*/ 1021346 w 1021675"/>
              <a:gd name="connsiteY5" fmla="*/ 217 h 253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675" h="2536511">
                <a:moveTo>
                  <a:pt x="1021346" y="217"/>
                </a:moveTo>
                <a:cubicBezTo>
                  <a:pt x="1039275" y="-17712"/>
                  <a:pt x="320305" y="1075981"/>
                  <a:pt x="171491" y="1495529"/>
                </a:cubicBezTo>
                <a:cubicBezTo>
                  <a:pt x="22677" y="1915077"/>
                  <a:pt x="142804" y="2413515"/>
                  <a:pt x="128461" y="2517506"/>
                </a:cubicBezTo>
                <a:cubicBezTo>
                  <a:pt x="114118" y="2621497"/>
                  <a:pt x="96188" y="2271873"/>
                  <a:pt x="85430" y="2119473"/>
                </a:cubicBezTo>
                <a:cubicBezTo>
                  <a:pt x="74672" y="1967073"/>
                  <a:pt x="-86692" y="1956315"/>
                  <a:pt x="63915" y="1603106"/>
                </a:cubicBezTo>
                <a:cubicBezTo>
                  <a:pt x="214522" y="1249897"/>
                  <a:pt x="1003417" y="18146"/>
                  <a:pt x="1021346" y="2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7BED562E-FD5D-93DF-06A9-476E1B6E9B16}"/>
              </a:ext>
            </a:extLst>
          </p:cNvPr>
          <p:cNvSpPr/>
          <p:nvPr/>
        </p:nvSpPr>
        <p:spPr>
          <a:xfrm>
            <a:off x="3113345" y="3939043"/>
            <a:ext cx="826794" cy="1734523"/>
          </a:xfrm>
          <a:custGeom>
            <a:avLst/>
            <a:gdLst>
              <a:gd name="connsiteX0" fmla="*/ 825149 w 826794"/>
              <a:gd name="connsiteY0" fmla="*/ 5428 h 1734523"/>
              <a:gd name="connsiteX1" fmla="*/ 281290 w 826794"/>
              <a:gd name="connsiteY1" fmla="*/ 955686 h 1734523"/>
              <a:gd name="connsiteX2" fmla="*/ 6373 w 826794"/>
              <a:gd name="connsiteY2" fmla="*/ 1720675 h 1734523"/>
              <a:gd name="connsiteX3" fmla="*/ 113949 w 826794"/>
              <a:gd name="connsiteY3" fmla="*/ 1385992 h 1734523"/>
              <a:gd name="connsiteX4" fmla="*/ 406796 w 826794"/>
              <a:gd name="connsiteY4" fmla="*/ 609051 h 1734523"/>
              <a:gd name="connsiteX5" fmla="*/ 311173 w 826794"/>
              <a:gd name="connsiteY5" fmla="*/ 788345 h 1734523"/>
              <a:gd name="connsiteX6" fmla="*/ 574137 w 826794"/>
              <a:gd name="connsiteY6" fmla="*/ 304251 h 1734523"/>
              <a:gd name="connsiteX7" fmla="*/ 454608 w 826794"/>
              <a:gd name="connsiteY7" fmla="*/ 555263 h 1734523"/>
              <a:gd name="connsiteX8" fmla="*/ 825149 w 826794"/>
              <a:gd name="connsiteY8" fmla="*/ 5428 h 173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794" h="1734523">
                <a:moveTo>
                  <a:pt x="825149" y="5428"/>
                </a:moveTo>
                <a:cubicBezTo>
                  <a:pt x="796263" y="72165"/>
                  <a:pt x="417753" y="669812"/>
                  <a:pt x="281290" y="955686"/>
                </a:cubicBezTo>
                <a:cubicBezTo>
                  <a:pt x="144827" y="1241560"/>
                  <a:pt x="34263" y="1648957"/>
                  <a:pt x="6373" y="1720675"/>
                </a:cubicBezTo>
                <a:cubicBezTo>
                  <a:pt x="-21517" y="1792393"/>
                  <a:pt x="47212" y="1571263"/>
                  <a:pt x="113949" y="1385992"/>
                </a:cubicBezTo>
                <a:cubicBezTo>
                  <a:pt x="180686" y="1200721"/>
                  <a:pt x="373925" y="708659"/>
                  <a:pt x="406796" y="609051"/>
                </a:cubicBezTo>
                <a:cubicBezTo>
                  <a:pt x="439667" y="509443"/>
                  <a:pt x="283283" y="839145"/>
                  <a:pt x="311173" y="788345"/>
                </a:cubicBezTo>
                <a:cubicBezTo>
                  <a:pt x="339063" y="737545"/>
                  <a:pt x="550231" y="343098"/>
                  <a:pt x="574137" y="304251"/>
                </a:cubicBezTo>
                <a:cubicBezTo>
                  <a:pt x="598043" y="265404"/>
                  <a:pt x="415761" y="602079"/>
                  <a:pt x="454608" y="555263"/>
                </a:cubicBezTo>
                <a:cubicBezTo>
                  <a:pt x="493455" y="508447"/>
                  <a:pt x="854035" y="-61309"/>
                  <a:pt x="825149" y="54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2BC76B55-8E92-4AEA-6BD2-C4D558FDBDD8}"/>
              </a:ext>
            </a:extLst>
          </p:cNvPr>
          <p:cNvSpPr/>
          <p:nvPr/>
        </p:nvSpPr>
        <p:spPr>
          <a:xfrm>
            <a:off x="3175706" y="3309367"/>
            <a:ext cx="1002468" cy="2170254"/>
          </a:xfrm>
          <a:custGeom>
            <a:avLst/>
            <a:gdLst>
              <a:gd name="connsiteX0" fmla="*/ 1001847 w 1002468"/>
              <a:gd name="connsiteY0" fmla="*/ 1598 h 2170254"/>
              <a:gd name="connsiteX1" fmla="*/ 224906 w 1002468"/>
              <a:gd name="connsiteY1" fmla="*/ 1143104 h 2170254"/>
              <a:gd name="connsiteX2" fmla="*/ 3776 w 1002468"/>
              <a:gd name="connsiteY2" fmla="*/ 2159104 h 2170254"/>
              <a:gd name="connsiteX3" fmla="*/ 99400 w 1002468"/>
              <a:gd name="connsiteY3" fmla="*/ 1639151 h 2170254"/>
              <a:gd name="connsiteX4" fmla="*/ 278694 w 1002468"/>
              <a:gd name="connsiteY4" fmla="*/ 927951 h 2170254"/>
              <a:gd name="connsiteX5" fmla="*/ 703023 w 1002468"/>
              <a:gd name="connsiteY5" fmla="*/ 330304 h 2170254"/>
              <a:gd name="connsiteX6" fmla="*/ 362365 w 1002468"/>
              <a:gd name="connsiteY6" fmla="*/ 880139 h 2170254"/>
              <a:gd name="connsiteX7" fmla="*/ 1001847 w 1002468"/>
              <a:gd name="connsiteY7" fmla="*/ 1598 h 217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2468" h="2170254">
                <a:moveTo>
                  <a:pt x="1001847" y="1598"/>
                </a:moveTo>
                <a:cubicBezTo>
                  <a:pt x="978937" y="45425"/>
                  <a:pt x="391251" y="783520"/>
                  <a:pt x="224906" y="1143104"/>
                </a:cubicBezTo>
                <a:cubicBezTo>
                  <a:pt x="58561" y="1502688"/>
                  <a:pt x="24694" y="2076430"/>
                  <a:pt x="3776" y="2159104"/>
                </a:cubicBezTo>
                <a:cubicBezTo>
                  <a:pt x="-17142" y="2241778"/>
                  <a:pt x="53580" y="1844343"/>
                  <a:pt x="99400" y="1639151"/>
                </a:cubicBezTo>
                <a:cubicBezTo>
                  <a:pt x="145220" y="1433959"/>
                  <a:pt x="178090" y="1146092"/>
                  <a:pt x="278694" y="927951"/>
                </a:cubicBezTo>
                <a:cubicBezTo>
                  <a:pt x="379298" y="709810"/>
                  <a:pt x="689078" y="338273"/>
                  <a:pt x="703023" y="330304"/>
                </a:cubicBezTo>
                <a:cubicBezTo>
                  <a:pt x="716968" y="322335"/>
                  <a:pt x="317541" y="930939"/>
                  <a:pt x="362365" y="880139"/>
                </a:cubicBezTo>
                <a:cubicBezTo>
                  <a:pt x="407189" y="829339"/>
                  <a:pt x="1024757" y="-42229"/>
                  <a:pt x="1001847" y="15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1DF759C-FEAD-A357-BD56-9D2B1792D124}"/>
              </a:ext>
            </a:extLst>
          </p:cNvPr>
          <p:cNvSpPr/>
          <p:nvPr/>
        </p:nvSpPr>
        <p:spPr>
          <a:xfrm>
            <a:off x="4781337" y="3616410"/>
            <a:ext cx="175002" cy="265680"/>
          </a:xfrm>
          <a:custGeom>
            <a:avLst/>
            <a:gdLst>
              <a:gd name="connsiteX0" fmla="*/ 174485 w 175002"/>
              <a:gd name="connsiteY0" fmla="*/ 1679 h 265680"/>
              <a:gd name="connsiteX1" fmla="*/ 5152 w 175002"/>
              <a:gd name="connsiteY1" fmla="*/ 261323 h 265680"/>
              <a:gd name="connsiteX2" fmla="*/ 55952 w 175002"/>
              <a:gd name="connsiteY2" fmla="*/ 154079 h 265680"/>
              <a:gd name="connsiteX3" fmla="*/ 174485 w 175002"/>
              <a:gd name="connsiteY3" fmla="*/ 1679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02" h="265680">
                <a:moveTo>
                  <a:pt x="174485" y="1679"/>
                </a:moveTo>
                <a:cubicBezTo>
                  <a:pt x="166018" y="19553"/>
                  <a:pt x="24907" y="235923"/>
                  <a:pt x="5152" y="261323"/>
                </a:cubicBezTo>
                <a:cubicBezTo>
                  <a:pt x="-14604" y="286723"/>
                  <a:pt x="26789" y="194531"/>
                  <a:pt x="55952" y="154079"/>
                </a:cubicBezTo>
                <a:cubicBezTo>
                  <a:pt x="85115" y="113627"/>
                  <a:pt x="182952" y="-16195"/>
                  <a:pt x="174485" y="16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492B5A3-2E4C-7E78-B8B3-38CB8E791681}"/>
              </a:ext>
            </a:extLst>
          </p:cNvPr>
          <p:cNvSpPr/>
          <p:nvPr/>
        </p:nvSpPr>
        <p:spPr>
          <a:xfrm>
            <a:off x="5046792" y="7758536"/>
            <a:ext cx="682372" cy="290126"/>
          </a:xfrm>
          <a:custGeom>
            <a:avLst/>
            <a:gdLst>
              <a:gd name="connsiteX0" fmla="*/ 9840 w 682372"/>
              <a:gd name="connsiteY0" fmla="*/ 4720 h 290126"/>
              <a:gd name="connsiteX1" fmla="*/ 677352 w 682372"/>
              <a:gd name="connsiteY1" fmla="*/ 288184 h 290126"/>
              <a:gd name="connsiteX2" fmla="*/ 302448 w 682372"/>
              <a:gd name="connsiteY2" fmla="*/ 123592 h 290126"/>
              <a:gd name="connsiteX3" fmla="*/ 9840 w 682372"/>
              <a:gd name="connsiteY3" fmla="*/ 4720 h 29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372" h="290126">
                <a:moveTo>
                  <a:pt x="9840" y="4720"/>
                </a:moveTo>
                <a:cubicBezTo>
                  <a:pt x="72324" y="32152"/>
                  <a:pt x="628584" y="268372"/>
                  <a:pt x="677352" y="288184"/>
                </a:cubicBezTo>
                <a:cubicBezTo>
                  <a:pt x="726120" y="307996"/>
                  <a:pt x="406080" y="170836"/>
                  <a:pt x="302448" y="123592"/>
                </a:cubicBezTo>
                <a:cubicBezTo>
                  <a:pt x="198816" y="76348"/>
                  <a:pt x="-52644" y="-22712"/>
                  <a:pt x="9840" y="47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4C70D2A1-08FA-BA8F-1C2F-C0109D1EE772}"/>
              </a:ext>
            </a:extLst>
          </p:cNvPr>
          <p:cNvSpPr/>
          <p:nvPr/>
        </p:nvSpPr>
        <p:spPr>
          <a:xfrm>
            <a:off x="4250833" y="6684030"/>
            <a:ext cx="150466" cy="230140"/>
          </a:xfrm>
          <a:custGeom>
            <a:avLst/>
            <a:gdLst>
              <a:gd name="connsiteX0" fmla="*/ 1127 w 150466"/>
              <a:gd name="connsiteY0" fmla="*/ 234 h 230140"/>
              <a:gd name="connsiteX1" fmla="*/ 65135 w 150466"/>
              <a:gd name="connsiteY1" fmla="*/ 146538 h 230140"/>
              <a:gd name="connsiteX2" fmla="*/ 147431 w 150466"/>
              <a:gd name="connsiteY2" fmla="*/ 228834 h 230140"/>
              <a:gd name="connsiteX3" fmla="*/ 119999 w 150466"/>
              <a:gd name="connsiteY3" fmla="*/ 183114 h 230140"/>
              <a:gd name="connsiteX4" fmla="*/ 1127 w 150466"/>
              <a:gd name="connsiteY4" fmla="*/ 234 h 23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66" h="230140">
                <a:moveTo>
                  <a:pt x="1127" y="234"/>
                </a:moveTo>
                <a:cubicBezTo>
                  <a:pt x="-8017" y="-5862"/>
                  <a:pt x="40751" y="108438"/>
                  <a:pt x="65135" y="146538"/>
                </a:cubicBezTo>
                <a:cubicBezTo>
                  <a:pt x="89519" y="184638"/>
                  <a:pt x="147431" y="228834"/>
                  <a:pt x="147431" y="228834"/>
                </a:cubicBezTo>
                <a:cubicBezTo>
                  <a:pt x="156575" y="234930"/>
                  <a:pt x="144383" y="219690"/>
                  <a:pt x="119999" y="183114"/>
                </a:cubicBezTo>
                <a:cubicBezTo>
                  <a:pt x="95615" y="146538"/>
                  <a:pt x="10271" y="6330"/>
                  <a:pt x="1127" y="2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5878F1C5-FEB0-40B3-A595-2155ED1619CB}"/>
              </a:ext>
            </a:extLst>
          </p:cNvPr>
          <p:cNvSpPr/>
          <p:nvPr/>
        </p:nvSpPr>
        <p:spPr>
          <a:xfrm>
            <a:off x="4063982" y="4772714"/>
            <a:ext cx="60006" cy="357411"/>
          </a:xfrm>
          <a:custGeom>
            <a:avLst/>
            <a:gdLst>
              <a:gd name="connsiteX0" fmla="*/ 59962 w 60006"/>
              <a:gd name="connsiteY0" fmla="*/ 454 h 357411"/>
              <a:gd name="connsiteX1" fmla="*/ 14242 w 60006"/>
              <a:gd name="connsiteY1" fmla="*/ 183334 h 357411"/>
              <a:gd name="connsiteX2" fmla="*/ 5098 w 60006"/>
              <a:gd name="connsiteY2" fmla="*/ 357070 h 357411"/>
              <a:gd name="connsiteX3" fmla="*/ 5098 w 60006"/>
              <a:gd name="connsiteY3" fmla="*/ 137614 h 357411"/>
              <a:gd name="connsiteX4" fmla="*/ 59962 w 60006"/>
              <a:gd name="connsiteY4" fmla="*/ 454 h 35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6" h="357411">
                <a:moveTo>
                  <a:pt x="59962" y="454"/>
                </a:moveTo>
                <a:cubicBezTo>
                  <a:pt x="61486" y="8074"/>
                  <a:pt x="23386" y="123898"/>
                  <a:pt x="14242" y="183334"/>
                </a:cubicBezTo>
                <a:cubicBezTo>
                  <a:pt x="5098" y="242770"/>
                  <a:pt x="6622" y="364690"/>
                  <a:pt x="5098" y="357070"/>
                </a:cubicBezTo>
                <a:cubicBezTo>
                  <a:pt x="3574" y="349450"/>
                  <a:pt x="-5570" y="192478"/>
                  <a:pt x="5098" y="137614"/>
                </a:cubicBezTo>
                <a:cubicBezTo>
                  <a:pt x="15766" y="82750"/>
                  <a:pt x="58438" y="-7166"/>
                  <a:pt x="59962" y="4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539F532A-DD83-3859-A2D0-CA7194F43849}"/>
              </a:ext>
            </a:extLst>
          </p:cNvPr>
          <p:cNvSpPr/>
          <p:nvPr/>
        </p:nvSpPr>
        <p:spPr>
          <a:xfrm>
            <a:off x="7369851" y="5714738"/>
            <a:ext cx="117593" cy="658976"/>
          </a:xfrm>
          <a:custGeom>
            <a:avLst/>
            <a:gdLst>
              <a:gd name="connsiteX0" fmla="*/ 100797 w 117593"/>
              <a:gd name="connsiteY0" fmla="*/ 262 h 658976"/>
              <a:gd name="connsiteX1" fmla="*/ 82509 w 117593"/>
              <a:gd name="connsiteY1" fmla="*/ 384310 h 658976"/>
              <a:gd name="connsiteX2" fmla="*/ 213 w 117593"/>
              <a:gd name="connsiteY2" fmla="*/ 658630 h 658976"/>
              <a:gd name="connsiteX3" fmla="*/ 109941 w 117593"/>
              <a:gd name="connsiteY3" fmla="*/ 329446 h 658976"/>
              <a:gd name="connsiteX4" fmla="*/ 100797 w 117593"/>
              <a:gd name="connsiteY4" fmla="*/ 262 h 65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93" h="658976">
                <a:moveTo>
                  <a:pt x="100797" y="262"/>
                </a:moveTo>
                <a:cubicBezTo>
                  <a:pt x="96225" y="9406"/>
                  <a:pt x="99273" y="274582"/>
                  <a:pt x="82509" y="384310"/>
                </a:cubicBezTo>
                <a:cubicBezTo>
                  <a:pt x="65745" y="494038"/>
                  <a:pt x="-4359" y="667774"/>
                  <a:pt x="213" y="658630"/>
                </a:cubicBezTo>
                <a:cubicBezTo>
                  <a:pt x="4785" y="649486"/>
                  <a:pt x="90129" y="436126"/>
                  <a:pt x="109941" y="329446"/>
                </a:cubicBezTo>
                <a:cubicBezTo>
                  <a:pt x="129753" y="222766"/>
                  <a:pt x="105369" y="-8882"/>
                  <a:pt x="100797" y="262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528FB04-83E9-0A47-7178-1FA52FA584BB}"/>
              </a:ext>
            </a:extLst>
          </p:cNvPr>
          <p:cNvSpPr/>
          <p:nvPr/>
        </p:nvSpPr>
        <p:spPr>
          <a:xfrm>
            <a:off x="6620002" y="3246113"/>
            <a:ext cx="229937" cy="493799"/>
          </a:xfrm>
          <a:custGeom>
            <a:avLst/>
            <a:gdLst>
              <a:gd name="connsiteX0" fmla="*/ 254 w 229937"/>
              <a:gd name="connsiteY0" fmla="*/ 7 h 493799"/>
              <a:gd name="connsiteX1" fmla="*/ 137414 w 229937"/>
              <a:gd name="connsiteY1" fmla="*/ 301759 h 493799"/>
              <a:gd name="connsiteX2" fmla="*/ 228854 w 229937"/>
              <a:gd name="connsiteY2" fmla="*/ 493783 h 493799"/>
              <a:gd name="connsiteX3" fmla="*/ 173990 w 229937"/>
              <a:gd name="connsiteY3" fmla="*/ 310903 h 493799"/>
              <a:gd name="connsiteX4" fmla="*/ 254 w 229937"/>
              <a:gd name="connsiteY4" fmla="*/ 7 h 49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37" h="493799">
                <a:moveTo>
                  <a:pt x="254" y="7"/>
                </a:moveTo>
                <a:cubicBezTo>
                  <a:pt x="-5842" y="-1517"/>
                  <a:pt x="99314" y="219463"/>
                  <a:pt x="137414" y="301759"/>
                </a:cubicBezTo>
                <a:cubicBezTo>
                  <a:pt x="175514" y="384055"/>
                  <a:pt x="222758" y="492259"/>
                  <a:pt x="228854" y="493783"/>
                </a:cubicBezTo>
                <a:cubicBezTo>
                  <a:pt x="234950" y="495307"/>
                  <a:pt x="215138" y="393199"/>
                  <a:pt x="173990" y="310903"/>
                </a:cubicBezTo>
                <a:cubicBezTo>
                  <a:pt x="132842" y="228607"/>
                  <a:pt x="6350" y="1531"/>
                  <a:pt x="254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92FFC101-6262-48D0-E946-B5EC1F9B186A}"/>
              </a:ext>
            </a:extLst>
          </p:cNvPr>
          <p:cNvSpPr/>
          <p:nvPr/>
        </p:nvSpPr>
        <p:spPr>
          <a:xfrm>
            <a:off x="5511768" y="4953108"/>
            <a:ext cx="334078" cy="197271"/>
          </a:xfrm>
          <a:custGeom>
            <a:avLst/>
            <a:gdLst>
              <a:gd name="connsiteX0" fmla="*/ 511 w 334078"/>
              <a:gd name="connsiteY0" fmla="*/ 2767 h 197271"/>
              <a:gd name="connsiteX1" fmla="*/ 181666 w 334078"/>
              <a:gd name="connsiteY1" fmla="*/ 63152 h 197271"/>
              <a:gd name="connsiteX2" fmla="*/ 332628 w 334078"/>
              <a:gd name="connsiteY2" fmla="*/ 196862 h 197271"/>
              <a:gd name="connsiteX3" fmla="*/ 250677 w 334078"/>
              <a:gd name="connsiteY3" fmla="*/ 101971 h 197271"/>
              <a:gd name="connsiteX4" fmla="*/ 129907 w 334078"/>
              <a:gd name="connsiteY4" fmla="*/ 20020 h 197271"/>
              <a:gd name="connsiteX5" fmla="*/ 511 w 334078"/>
              <a:gd name="connsiteY5" fmla="*/ 2767 h 19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078" h="197271">
                <a:moveTo>
                  <a:pt x="511" y="2767"/>
                </a:moveTo>
                <a:cubicBezTo>
                  <a:pt x="9138" y="9956"/>
                  <a:pt x="126313" y="30803"/>
                  <a:pt x="181666" y="63152"/>
                </a:cubicBezTo>
                <a:cubicBezTo>
                  <a:pt x="237019" y="95501"/>
                  <a:pt x="321126" y="190392"/>
                  <a:pt x="332628" y="196862"/>
                </a:cubicBezTo>
                <a:cubicBezTo>
                  <a:pt x="344130" y="203332"/>
                  <a:pt x="284464" y="131445"/>
                  <a:pt x="250677" y="101971"/>
                </a:cubicBezTo>
                <a:cubicBezTo>
                  <a:pt x="216890" y="72497"/>
                  <a:pt x="165131" y="37273"/>
                  <a:pt x="129907" y="20020"/>
                </a:cubicBezTo>
                <a:cubicBezTo>
                  <a:pt x="94683" y="2767"/>
                  <a:pt x="-8116" y="-4422"/>
                  <a:pt x="511" y="27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1552A85-037A-E590-013B-0B2D5C84E03B}"/>
              </a:ext>
            </a:extLst>
          </p:cNvPr>
          <p:cNvSpPr/>
          <p:nvPr/>
        </p:nvSpPr>
        <p:spPr>
          <a:xfrm>
            <a:off x="6540426" y="4907732"/>
            <a:ext cx="71753" cy="322024"/>
          </a:xfrm>
          <a:custGeom>
            <a:avLst/>
            <a:gdLst>
              <a:gd name="connsiteX0" fmla="*/ 71721 w 71753"/>
              <a:gd name="connsiteY0" fmla="*/ 698 h 322024"/>
              <a:gd name="connsiteX1" fmla="*/ 7023 w 71753"/>
              <a:gd name="connsiteY1" fmla="*/ 242238 h 322024"/>
              <a:gd name="connsiteX2" fmla="*/ 2710 w 71753"/>
              <a:gd name="connsiteY2" fmla="*/ 319876 h 322024"/>
              <a:gd name="connsiteX3" fmla="*/ 15649 w 71753"/>
              <a:gd name="connsiteY3" fmla="*/ 173226 h 322024"/>
              <a:gd name="connsiteX4" fmla="*/ 71721 w 71753"/>
              <a:gd name="connsiteY4" fmla="*/ 698 h 32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3" h="322024">
                <a:moveTo>
                  <a:pt x="71721" y="698"/>
                </a:moveTo>
                <a:cubicBezTo>
                  <a:pt x="70283" y="12200"/>
                  <a:pt x="18525" y="189042"/>
                  <a:pt x="7023" y="242238"/>
                </a:cubicBezTo>
                <a:cubicBezTo>
                  <a:pt x="-4479" y="295434"/>
                  <a:pt x="1272" y="331378"/>
                  <a:pt x="2710" y="319876"/>
                </a:cubicBezTo>
                <a:cubicBezTo>
                  <a:pt x="4148" y="308374"/>
                  <a:pt x="4866" y="223547"/>
                  <a:pt x="15649" y="173226"/>
                </a:cubicBezTo>
                <a:cubicBezTo>
                  <a:pt x="26432" y="122905"/>
                  <a:pt x="73159" y="-10804"/>
                  <a:pt x="71721" y="6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89008B5D-BD4C-A69C-09FF-4A3AA65A0CC6}"/>
              </a:ext>
            </a:extLst>
          </p:cNvPr>
          <p:cNvSpPr/>
          <p:nvPr/>
        </p:nvSpPr>
        <p:spPr>
          <a:xfrm>
            <a:off x="7004500" y="4700913"/>
            <a:ext cx="358543" cy="60898"/>
          </a:xfrm>
          <a:custGeom>
            <a:avLst/>
            <a:gdLst>
              <a:gd name="connsiteX0" fmla="*/ 149 w 358543"/>
              <a:gd name="connsiteY0" fmla="*/ 43615 h 60898"/>
              <a:gd name="connsiteX1" fmla="*/ 215809 w 358543"/>
              <a:gd name="connsiteY1" fmla="*/ 9110 h 60898"/>
              <a:gd name="connsiteX2" fmla="*/ 358145 w 358543"/>
              <a:gd name="connsiteY2" fmla="*/ 60868 h 60898"/>
              <a:gd name="connsiteX3" fmla="*/ 250315 w 358543"/>
              <a:gd name="connsiteY3" fmla="*/ 483 h 60898"/>
              <a:gd name="connsiteX4" fmla="*/ 149 w 358543"/>
              <a:gd name="connsiteY4" fmla="*/ 43615 h 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543" h="60898">
                <a:moveTo>
                  <a:pt x="149" y="43615"/>
                </a:moveTo>
                <a:cubicBezTo>
                  <a:pt x="-5602" y="45053"/>
                  <a:pt x="156143" y="6235"/>
                  <a:pt x="215809" y="9110"/>
                </a:cubicBezTo>
                <a:cubicBezTo>
                  <a:pt x="275475" y="11985"/>
                  <a:pt x="352394" y="62306"/>
                  <a:pt x="358145" y="60868"/>
                </a:cubicBezTo>
                <a:cubicBezTo>
                  <a:pt x="363896" y="59430"/>
                  <a:pt x="306387" y="6234"/>
                  <a:pt x="250315" y="483"/>
                </a:cubicBezTo>
                <a:cubicBezTo>
                  <a:pt x="194243" y="-5268"/>
                  <a:pt x="5900" y="42177"/>
                  <a:pt x="149" y="436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8009B4F-ECF3-8993-4DA3-FCA4FF7F5B2C}"/>
              </a:ext>
            </a:extLst>
          </p:cNvPr>
          <p:cNvSpPr/>
          <p:nvPr/>
        </p:nvSpPr>
        <p:spPr>
          <a:xfrm>
            <a:off x="4739210" y="3322736"/>
            <a:ext cx="154804" cy="199649"/>
          </a:xfrm>
          <a:custGeom>
            <a:avLst/>
            <a:gdLst>
              <a:gd name="connsiteX0" fmla="*/ 154762 w 154804"/>
              <a:gd name="connsiteY0" fmla="*/ 13 h 199649"/>
              <a:gd name="connsiteX1" fmla="*/ 51731 w 154804"/>
              <a:gd name="connsiteY1" fmla="*/ 96605 h 199649"/>
              <a:gd name="connsiteX2" fmla="*/ 215 w 154804"/>
              <a:gd name="connsiteY2" fmla="*/ 199636 h 199649"/>
              <a:gd name="connsiteX3" fmla="*/ 38852 w 154804"/>
              <a:gd name="connsiteY3" fmla="*/ 103044 h 199649"/>
              <a:gd name="connsiteX4" fmla="*/ 154762 w 154804"/>
              <a:gd name="connsiteY4" fmla="*/ 13 h 19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4" h="199649">
                <a:moveTo>
                  <a:pt x="154762" y="13"/>
                </a:moveTo>
                <a:cubicBezTo>
                  <a:pt x="156908" y="-1060"/>
                  <a:pt x="77489" y="63335"/>
                  <a:pt x="51731" y="96605"/>
                </a:cubicBezTo>
                <a:cubicBezTo>
                  <a:pt x="25973" y="129876"/>
                  <a:pt x="2361" y="198563"/>
                  <a:pt x="215" y="199636"/>
                </a:cubicBezTo>
                <a:cubicBezTo>
                  <a:pt x="-1931" y="200709"/>
                  <a:pt x="12021" y="136314"/>
                  <a:pt x="38852" y="103044"/>
                </a:cubicBezTo>
                <a:cubicBezTo>
                  <a:pt x="65683" y="69774"/>
                  <a:pt x="152616" y="1086"/>
                  <a:pt x="154762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BC712EA-72E9-CCB6-AAAE-FEE9177B413A}"/>
              </a:ext>
            </a:extLst>
          </p:cNvPr>
          <p:cNvSpPr/>
          <p:nvPr/>
        </p:nvSpPr>
        <p:spPr>
          <a:xfrm>
            <a:off x="4222834" y="4069593"/>
            <a:ext cx="98040" cy="251515"/>
          </a:xfrm>
          <a:custGeom>
            <a:avLst/>
            <a:gdLst>
              <a:gd name="connsiteX0" fmla="*/ 98028 w 98040"/>
              <a:gd name="connsiteY0" fmla="*/ 131 h 251515"/>
              <a:gd name="connsiteX1" fmla="*/ 14315 w 98040"/>
              <a:gd name="connsiteY1" fmla="*/ 161117 h 251515"/>
              <a:gd name="connsiteX2" fmla="*/ 7876 w 98040"/>
              <a:gd name="connsiteY2" fmla="*/ 251269 h 251515"/>
              <a:gd name="connsiteX3" fmla="*/ 7876 w 98040"/>
              <a:gd name="connsiteY3" fmla="*/ 135359 h 251515"/>
              <a:gd name="connsiteX4" fmla="*/ 98028 w 98040"/>
              <a:gd name="connsiteY4" fmla="*/ 131 h 25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40" h="251515">
                <a:moveTo>
                  <a:pt x="98028" y="131"/>
                </a:moveTo>
                <a:cubicBezTo>
                  <a:pt x="99101" y="4424"/>
                  <a:pt x="29340" y="119261"/>
                  <a:pt x="14315" y="161117"/>
                </a:cubicBezTo>
                <a:cubicBezTo>
                  <a:pt x="-710" y="202973"/>
                  <a:pt x="8949" y="255562"/>
                  <a:pt x="7876" y="251269"/>
                </a:cubicBezTo>
                <a:cubicBezTo>
                  <a:pt x="6803" y="246976"/>
                  <a:pt x="-9296" y="172922"/>
                  <a:pt x="7876" y="135359"/>
                </a:cubicBezTo>
                <a:cubicBezTo>
                  <a:pt x="25048" y="97796"/>
                  <a:pt x="96955" y="-4162"/>
                  <a:pt x="98028" y="1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1D722FE2-ADD0-552D-9D85-A24A627C6811}"/>
              </a:ext>
            </a:extLst>
          </p:cNvPr>
          <p:cNvSpPr/>
          <p:nvPr/>
        </p:nvSpPr>
        <p:spPr>
          <a:xfrm>
            <a:off x="5148276" y="3017504"/>
            <a:ext cx="344361" cy="185530"/>
          </a:xfrm>
          <a:custGeom>
            <a:avLst/>
            <a:gdLst>
              <a:gd name="connsiteX0" fmla="*/ 939 w 344361"/>
              <a:gd name="connsiteY0" fmla="*/ 182896 h 185530"/>
              <a:gd name="connsiteX1" fmla="*/ 160959 w 344361"/>
              <a:gd name="connsiteY1" fmla="*/ 68596 h 185530"/>
              <a:gd name="connsiteX2" fmla="*/ 343839 w 344361"/>
              <a:gd name="connsiteY2" fmla="*/ 16 h 185530"/>
              <a:gd name="connsiteX3" fmla="*/ 212394 w 344361"/>
              <a:gd name="connsiteY3" fmla="*/ 62881 h 185530"/>
              <a:gd name="connsiteX4" fmla="*/ 98094 w 344361"/>
              <a:gd name="connsiteY4" fmla="*/ 142891 h 185530"/>
              <a:gd name="connsiteX5" fmla="*/ 939 w 344361"/>
              <a:gd name="connsiteY5" fmla="*/ 182896 h 1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361" h="185530">
                <a:moveTo>
                  <a:pt x="939" y="182896"/>
                </a:moveTo>
                <a:cubicBezTo>
                  <a:pt x="11416" y="170514"/>
                  <a:pt x="103809" y="99076"/>
                  <a:pt x="160959" y="68596"/>
                </a:cubicBezTo>
                <a:cubicBezTo>
                  <a:pt x="218109" y="38116"/>
                  <a:pt x="335267" y="968"/>
                  <a:pt x="343839" y="16"/>
                </a:cubicBezTo>
                <a:cubicBezTo>
                  <a:pt x="352411" y="-936"/>
                  <a:pt x="253351" y="39069"/>
                  <a:pt x="212394" y="62881"/>
                </a:cubicBezTo>
                <a:cubicBezTo>
                  <a:pt x="171437" y="86693"/>
                  <a:pt x="125716" y="124794"/>
                  <a:pt x="98094" y="142891"/>
                </a:cubicBezTo>
                <a:cubicBezTo>
                  <a:pt x="70472" y="160988"/>
                  <a:pt x="-9538" y="195278"/>
                  <a:pt x="939" y="1828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329AEF45-C700-A8B0-5F8B-D1D7E97BF331}"/>
              </a:ext>
            </a:extLst>
          </p:cNvPr>
          <p:cNvSpPr/>
          <p:nvPr/>
        </p:nvSpPr>
        <p:spPr>
          <a:xfrm>
            <a:off x="6291893" y="2999795"/>
            <a:ext cx="201955" cy="128932"/>
          </a:xfrm>
          <a:custGeom>
            <a:avLst/>
            <a:gdLst>
              <a:gd name="connsiteX0" fmla="*/ 322 w 201955"/>
              <a:gd name="connsiteY0" fmla="*/ 580 h 128932"/>
              <a:gd name="connsiteX1" fmla="*/ 194632 w 201955"/>
              <a:gd name="connsiteY1" fmla="*/ 126310 h 128932"/>
              <a:gd name="connsiteX2" fmla="*/ 148912 w 201955"/>
              <a:gd name="connsiteY2" fmla="*/ 80590 h 128932"/>
              <a:gd name="connsiteX3" fmla="*/ 322 w 201955"/>
              <a:gd name="connsiteY3" fmla="*/ 580 h 1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55" h="128932">
                <a:moveTo>
                  <a:pt x="322" y="580"/>
                </a:moveTo>
                <a:cubicBezTo>
                  <a:pt x="7942" y="8200"/>
                  <a:pt x="169867" y="112975"/>
                  <a:pt x="194632" y="126310"/>
                </a:cubicBezTo>
                <a:cubicBezTo>
                  <a:pt x="219397" y="139645"/>
                  <a:pt x="175582" y="98688"/>
                  <a:pt x="148912" y="80590"/>
                </a:cubicBezTo>
                <a:cubicBezTo>
                  <a:pt x="122242" y="62492"/>
                  <a:pt x="-7298" y="-7040"/>
                  <a:pt x="322" y="5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74569F99-88D7-8B93-54E4-823D35A3AD57}"/>
              </a:ext>
            </a:extLst>
          </p:cNvPr>
          <p:cNvSpPr/>
          <p:nvPr/>
        </p:nvSpPr>
        <p:spPr>
          <a:xfrm>
            <a:off x="5225580" y="4816038"/>
            <a:ext cx="297545" cy="40815"/>
          </a:xfrm>
          <a:custGeom>
            <a:avLst/>
            <a:gdLst>
              <a:gd name="connsiteX0" fmla="*/ 4630 w 297545"/>
              <a:gd name="connsiteY0" fmla="*/ 328 h 40815"/>
              <a:gd name="connsiteX1" fmla="*/ 79517 w 297545"/>
              <a:gd name="connsiteY1" fmla="*/ 8210 h 40815"/>
              <a:gd name="connsiteX2" fmla="*/ 292351 w 297545"/>
              <a:gd name="connsiteY2" fmla="*/ 39741 h 40815"/>
              <a:gd name="connsiteX3" fmla="*/ 229289 w 297545"/>
              <a:gd name="connsiteY3" fmla="*/ 31859 h 40815"/>
              <a:gd name="connsiteX4" fmla="*/ 197758 w 297545"/>
              <a:gd name="connsiteY4" fmla="*/ 16093 h 40815"/>
              <a:gd name="connsiteX5" fmla="*/ 4630 w 297545"/>
              <a:gd name="connsiteY5" fmla="*/ 328 h 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545" h="40815">
                <a:moveTo>
                  <a:pt x="4630" y="328"/>
                </a:moveTo>
                <a:cubicBezTo>
                  <a:pt x="-15077" y="-986"/>
                  <a:pt x="31564" y="1641"/>
                  <a:pt x="79517" y="8210"/>
                </a:cubicBezTo>
                <a:cubicBezTo>
                  <a:pt x="127471" y="14779"/>
                  <a:pt x="267389" y="35800"/>
                  <a:pt x="292351" y="39741"/>
                </a:cubicBezTo>
                <a:cubicBezTo>
                  <a:pt x="317313" y="43682"/>
                  <a:pt x="245055" y="35800"/>
                  <a:pt x="229289" y="31859"/>
                </a:cubicBezTo>
                <a:cubicBezTo>
                  <a:pt x="213524" y="27918"/>
                  <a:pt x="228632" y="20034"/>
                  <a:pt x="197758" y="16093"/>
                </a:cubicBezTo>
                <a:cubicBezTo>
                  <a:pt x="166884" y="12152"/>
                  <a:pt x="24337" y="1642"/>
                  <a:pt x="4630" y="3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EF2D160A-E9CE-034B-AA67-AF894B8E5377}"/>
              </a:ext>
            </a:extLst>
          </p:cNvPr>
          <p:cNvSpPr/>
          <p:nvPr/>
        </p:nvSpPr>
        <p:spPr>
          <a:xfrm>
            <a:off x="4849294" y="4815938"/>
            <a:ext cx="203693" cy="54735"/>
          </a:xfrm>
          <a:custGeom>
            <a:avLst/>
            <a:gdLst>
              <a:gd name="connsiteX0" fmla="*/ 710 w 203693"/>
              <a:gd name="connsiteY0" fmla="*/ 54163 h 54735"/>
              <a:gd name="connsiteX1" fmla="*/ 198328 w 203693"/>
              <a:gd name="connsiteY1" fmla="*/ 572 h 54735"/>
              <a:gd name="connsiteX2" fmla="*/ 134688 w 203693"/>
              <a:gd name="connsiteY2" fmla="*/ 27367 h 54735"/>
              <a:gd name="connsiteX3" fmla="*/ 710 w 203693"/>
              <a:gd name="connsiteY3" fmla="*/ 54163 h 5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693" h="54735">
                <a:moveTo>
                  <a:pt x="710" y="54163"/>
                </a:moveTo>
                <a:cubicBezTo>
                  <a:pt x="11317" y="49697"/>
                  <a:pt x="175998" y="5038"/>
                  <a:pt x="198328" y="572"/>
                </a:cubicBezTo>
                <a:cubicBezTo>
                  <a:pt x="220658" y="-3894"/>
                  <a:pt x="168183" y="18993"/>
                  <a:pt x="134688" y="27367"/>
                </a:cubicBezTo>
                <a:cubicBezTo>
                  <a:pt x="101194" y="35741"/>
                  <a:pt x="-9897" y="58629"/>
                  <a:pt x="710" y="541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EF8C3583-849C-3C50-A599-E60B4083D28C}"/>
              </a:ext>
            </a:extLst>
          </p:cNvPr>
          <p:cNvSpPr/>
          <p:nvPr/>
        </p:nvSpPr>
        <p:spPr>
          <a:xfrm>
            <a:off x="4117153" y="5391411"/>
            <a:ext cx="58719" cy="633050"/>
          </a:xfrm>
          <a:custGeom>
            <a:avLst/>
            <a:gdLst>
              <a:gd name="connsiteX0" fmla="*/ 36393 w 58719"/>
              <a:gd name="connsiteY0" fmla="*/ 1999 h 633050"/>
              <a:gd name="connsiteX1" fmla="*/ 230 w 58719"/>
              <a:gd name="connsiteY1" fmla="*/ 156982 h 633050"/>
              <a:gd name="connsiteX2" fmla="*/ 57057 w 58719"/>
              <a:gd name="connsiteY2" fmla="*/ 616765 h 633050"/>
              <a:gd name="connsiteX3" fmla="*/ 41559 w 58719"/>
              <a:gd name="connsiteY3" fmla="*/ 503111 h 633050"/>
              <a:gd name="connsiteX4" fmla="*/ 20894 w 58719"/>
              <a:gd name="connsiteY4" fmla="*/ 244806 h 633050"/>
              <a:gd name="connsiteX5" fmla="*/ 36393 w 58719"/>
              <a:gd name="connsiteY5" fmla="*/ 1999 h 6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19" h="633050">
                <a:moveTo>
                  <a:pt x="36393" y="1999"/>
                </a:moveTo>
                <a:cubicBezTo>
                  <a:pt x="32949" y="-12638"/>
                  <a:pt x="-3214" y="54521"/>
                  <a:pt x="230" y="156982"/>
                </a:cubicBezTo>
                <a:cubicBezTo>
                  <a:pt x="3674" y="259443"/>
                  <a:pt x="50169" y="559077"/>
                  <a:pt x="57057" y="616765"/>
                </a:cubicBezTo>
                <a:cubicBezTo>
                  <a:pt x="63945" y="674453"/>
                  <a:pt x="47586" y="565104"/>
                  <a:pt x="41559" y="503111"/>
                </a:cubicBezTo>
                <a:cubicBezTo>
                  <a:pt x="35532" y="441118"/>
                  <a:pt x="21755" y="333491"/>
                  <a:pt x="20894" y="244806"/>
                </a:cubicBezTo>
                <a:cubicBezTo>
                  <a:pt x="20033" y="156121"/>
                  <a:pt x="39837" y="16636"/>
                  <a:pt x="36393" y="19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4A1EB35C-F0A8-BA9B-816B-5BE48B34A4AA}"/>
              </a:ext>
            </a:extLst>
          </p:cNvPr>
          <p:cNvSpPr/>
          <p:nvPr/>
        </p:nvSpPr>
        <p:spPr>
          <a:xfrm>
            <a:off x="4527353" y="7346061"/>
            <a:ext cx="302533" cy="170405"/>
          </a:xfrm>
          <a:custGeom>
            <a:avLst/>
            <a:gdLst>
              <a:gd name="connsiteX0" fmla="*/ 4007 w 302533"/>
              <a:gd name="connsiteY0" fmla="*/ 1651 h 170405"/>
              <a:gd name="connsiteX1" fmla="*/ 296615 w 302533"/>
              <a:gd name="connsiteY1" fmla="*/ 168275 h 170405"/>
              <a:gd name="connsiteX2" fmla="*/ 195015 w 302533"/>
              <a:gd name="connsiteY2" fmla="*/ 95123 h 170405"/>
              <a:gd name="connsiteX3" fmla="*/ 129991 w 302533"/>
              <a:gd name="connsiteY3" fmla="*/ 82931 h 170405"/>
              <a:gd name="connsiteX4" fmla="*/ 4007 w 302533"/>
              <a:gd name="connsiteY4" fmla="*/ 1651 h 17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33" h="170405">
                <a:moveTo>
                  <a:pt x="4007" y="1651"/>
                </a:moveTo>
                <a:cubicBezTo>
                  <a:pt x="31778" y="15875"/>
                  <a:pt x="264780" y="152696"/>
                  <a:pt x="296615" y="168275"/>
                </a:cubicBezTo>
                <a:cubicBezTo>
                  <a:pt x="328450" y="183854"/>
                  <a:pt x="222786" y="109347"/>
                  <a:pt x="195015" y="95123"/>
                </a:cubicBezTo>
                <a:cubicBezTo>
                  <a:pt x="167244" y="80899"/>
                  <a:pt x="159116" y="96478"/>
                  <a:pt x="129991" y="82931"/>
                </a:cubicBezTo>
                <a:cubicBezTo>
                  <a:pt x="100866" y="69384"/>
                  <a:pt x="-23764" y="-12573"/>
                  <a:pt x="4007" y="16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C94F7E59-748A-A843-C973-223534DEF78A}"/>
              </a:ext>
            </a:extLst>
          </p:cNvPr>
          <p:cNvSpPr/>
          <p:nvPr/>
        </p:nvSpPr>
        <p:spPr>
          <a:xfrm>
            <a:off x="5982325" y="8133166"/>
            <a:ext cx="454416" cy="192980"/>
          </a:xfrm>
          <a:custGeom>
            <a:avLst/>
            <a:gdLst>
              <a:gd name="connsiteX0" fmla="*/ 4067 w 454416"/>
              <a:gd name="connsiteY0" fmla="*/ 1841 h 192980"/>
              <a:gd name="connsiteX1" fmla="*/ 184244 w 454416"/>
              <a:gd name="connsiteY1" fmla="*/ 64903 h 192980"/>
              <a:gd name="connsiteX2" fmla="*/ 445502 w 454416"/>
              <a:gd name="connsiteY2" fmla="*/ 191027 h 192980"/>
              <a:gd name="connsiteX3" fmla="*/ 359917 w 454416"/>
              <a:gd name="connsiteY3" fmla="*/ 132469 h 192980"/>
              <a:gd name="connsiteX4" fmla="*/ 4067 w 454416"/>
              <a:gd name="connsiteY4" fmla="*/ 1841 h 19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416" h="192980">
                <a:moveTo>
                  <a:pt x="4067" y="1841"/>
                </a:moveTo>
                <a:cubicBezTo>
                  <a:pt x="-25212" y="-9420"/>
                  <a:pt x="110671" y="33372"/>
                  <a:pt x="184244" y="64903"/>
                </a:cubicBezTo>
                <a:cubicBezTo>
                  <a:pt x="257817" y="96434"/>
                  <a:pt x="416223" y="179766"/>
                  <a:pt x="445502" y="191027"/>
                </a:cubicBezTo>
                <a:cubicBezTo>
                  <a:pt x="474781" y="202288"/>
                  <a:pt x="428234" y="162498"/>
                  <a:pt x="359917" y="132469"/>
                </a:cubicBezTo>
                <a:cubicBezTo>
                  <a:pt x="291600" y="102440"/>
                  <a:pt x="33346" y="13102"/>
                  <a:pt x="4067" y="18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40FBFEF1-D6CB-4925-D3EC-B9F6952ED861}"/>
              </a:ext>
            </a:extLst>
          </p:cNvPr>
          <p:cNvSpPr/>
          <p:nvPr/>
        </p:nvSpPr>
        <p:spPr>
          <a:xfrm>
            <a:off x="7096711" y="7049015"/>
            <a:ext cx="114003" cy="334570"/>
          </a:xfrm>
          <a:custGeom>
            <a:avLst/>
            <a:gdLst>
              <a:gd name="connsiteX0" fmla="*/ 109307 w 114003"/>
              <a:gd name="connsiteY0" fmla="*/ 54 h 334570"/>
              <a:gd name="connsiteX1" fmla="*/ 82011 w 114003"/>
              <a:gd name="connsiteY1" fmla="*/ 225242 h 334570"/>
              <a:gd name="connsiteX2" fmla="*/ 125 w 114003"/>
              <a:gd name="connsiteY2" fmla="*/ 334424 h 334570"/>
              <a:gd name="connsiteX3" fmla="*/ 102483 w 114003"/>
              <a:gd name="connsiteY3" fmla="*/ 204770 h 334570"/>
              <a:gd name="connsiteX4" fmla="*/ 109307 w 114003"/>
              <a:gd name="connsiteY4" fmla="*/ 54 h 33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03" h="334570">
                <a:moveTo>
                  <a:pt x="109307" y="54"/>
                </a:moveTo>
                <a:cubicBezTo>
                  <a:pt x="105895" y="3466"/>
                  <a:pt x="100208" y="169514"/>
                  <a:pt x="82011" y="225242"/>
                </a:cubicBezTo>
                <a:cubicBezTo>
                  <a:pt x="63814" y="280970"/>
                  <a:pt x="-3287" y="337836"/>
                  <a:pt x="125" y="334424"/>
                </a:cubicBezTo>
                <a:cubicBezTo>
                  <a:pt x="3537" y="331012"/>
                  <a:pt x="84286" y="254812"/>
                  <a:pt x="102483" y="204770"/>
                </a:cubicBezTo>
                <a:cubicBezTo>
                  <a:pt x="120680" y="154728"/>
                  <a:pt x="112719" y="-3358"/>
                  <a:pt x="109307" y="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9C4AF4B-245C-CB9E-4BA6-8E41DD2C08F0}"/>
              </a:ext>
            </a:extLst>
          </p:cNvPr>
          <p:cNvSpPr/>
          <p:nvPr/>
        </p:nvSpPr>
        <p:spPr>
          <a:xfrm>
            <a:off x="6862860" y="4692641"/>
            <a:ext cx="223746" cy="108210"/>
          </a:xfrm>
          <a:custGeom>
            <a:avLst/>
            <a:gdLst>
              <a:gd name="connsiteX0" fmla="*/ 1490 w 223746"/>
              <a:gd name="connsiteY0" fmla="*/ 107959 h 108210"/>
              <a:gd name="connsiteX1" fmla="*/ 153890 w 223746"/>
              <a:gd name="connsiteY1" fmla="*/ 34934 h 108210"/>
              <a:gd name="connsiteX2" fmla="*/ 223740 w 223746"/>
              <a:gd name="connsiteY2" fmla="*/ 9 h 108210"/>
              <a:gd name="connsiteX3" fmla="*/ 150715 w 223746"/>
              <a:gd name="connsiteY3" fmla="*/ 31759 h 108210"/>
              <a:gd name="connsiteX4" fmla="*/ 80865 w 223746"/>
              <a:gd name="connsiteY4" fmla="*/ 57159 h 108210"/>
              <a:gd name="connsiteX5" fmla="*/ 1490 w 223746"/>
              <a:gd name="connsiteY5" fmla="*/ 107959 h 10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46" h="108210">
                <a:moveTo>
                  <a:pt x="1490" y="107959"/>
                </a:moveTo>
                <a:cubicBezTo>
                  <a:pt x="13661" y="104255"/>
                  <a:pt x="116848" y="52926"/>
                  <a:pt x="153890" y="34934"/>
                </a:cubicBezTo>
                <a:cubicBezTo>
                  <a:pt x="190932" y="16942"/>
                  <a:pt x="224269" y="538"/>
                  <a:pt x="223740" y="9"/>
                </a:cubicBezTo>
                <a:cubicBezTo>
                  <a:pt x="223211" y="-520"/>
                  <a:pt x="174528" y="22234"/>
                  <a:pt x="150715" y="31759"/>
                </a:cubicBezTo>
                <a:cubicBezTo>
                  <a:pt x="126903" y="41284"/>
                  <a:pt x="106794" y="40755"/>
                  <a:pt x="80865" y="57159"/>
                </a:cubicBezTo>
                <a:cubicBezTo>
                  <a:pt x="54936" y="73563"/>
                  <a:pt x="-10681" y="111663"/>
                  <a:pt x="1490" y="1079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2E6CE120-2A41-B8EF-518F-9C3F0B7A260C}"/>
              </a:ext>
            </a:extLst>
          </p:cNvPr>
          <p:cNvSpPr/>
          <p:nvPr/>
        </p:nvSpPr>
        <p:spPr>
          <a:xfrm>
            <a:off x="7438910" y="4987843"/>
            <a:ext cx="80458" cy="320878"/>
          </a:xfrm>
          <a:custGeom>
            <a:avLst/>
            <a:gdLst>
              <a:gd name="connsiteX0" fmla="*/ 115 w 80458"/>
              <a:gd name="connsiteY0" fmla="*/ 82 h 320878"/>
              <a:gd name="connsiteX1" fmla="*/ 54090 w 80458"/>
              <a:gd name="connsiteY1" fmla="*/ 171532 h 320878"/>
              <a:gd name="connsiteX2" fmla="*/ 79490 w 80458"/>
              <a:gd name="connsiteY2" fmla="*/ 320757 h 320878"/>
              <a:gd name="connsiteX3" fmla="*/ 69965 w 80458"/>
              <a:gd name="connsiteY3" fmla="*/ 193757 h 320878"/>
              <a:gd name="connsiteX4" fmla="*/ 115 w 80458"/>
              <a:gd name="connsiteY4" fmla="*/ 82 h 32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58" h="320878">
                <a:moveTo>
                  <a:pt x="115" y="82"/>
                </a:moveTo>
                <a:cubicBezTo>
                  <a:pt x="-2531" y="-3622"/>
                  <a:pt x="40861" y="118086"/>
                  <a:pt x="54090" y="171532"/>
                </a:cubicBezTo>
                <a:cubicBezTo>
                  <a:pt x="67319" y="224978"/>
                  <a:pt x="76844" y="317053"/>
                  <a:pt x="79490" y="320757"/>
                </a:cubicBezTo>
                <a:cubicBezTo>
                  <a:pt x="82136" y="324461"/>
                  <a:pt x="79490" y="242440"/>
                  <a:pt x="69965" y="193757"/>
                </a:cubicBezTo>
                <a:cubicBezTo>
                  <a:pt x="60440" y="145074"/>
                  <a:pt x="2761" y="3786"/>
                  <a:pt x="115" y="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C263BF2-0586-0F94-30F9-0D2E8B1CA998}"/>
              </a:ext>
            </a:extLst>
          </p:cNvPr>
          <p:cNvSpPr/>
          <p:nvPr/>
        </p:nvSpPr>
        <p:spPr>
          <a:xfrm>
            <a:off x="6613026" y="5022842"/>
            <a:ext cx="67215" cy="206407"/>
          </a:xfrm>
          <a:custGeom>
            <a:avLst/>
            <a:gdLst>
              <a:gd name="connsiteX0" fmla="*/ 67174 w 67215"/>
              <a:gd name="connsiteY0" fmla="*/ 8 h 206407"/>
              <a:gd name="connsiteX1" fmla="*/ 13199 w 67215"/>
              <a:gd name="connsiteY1" fmla="*/ 139708 h 206407"/>
              <a:gd name="connsiteX2" fmla="*/ 3674 w 67215"/>
              <a:gd name="connsiteY2" fmla="*/ 206383 h 206407"/>
              <a:gd name="connsiteX3" fmla="*/ 3674 w 67215"/>
              <a:gd name="connsiteY3" fmla="*/ 133358 h 206407"/>
              <a:gd name="connsiteX4" fmla="*/ 67174 w 67215"/>
              <a:gd name="connsiteY4" fmla="*/ 8 h 20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15" h="206407">
                <a:moveTo>
                  <a:pt x="67174" y="8"/>
                </a:moveTo>
                <a:cubicBezTo>
                  <a:pt x="68762" y="1066"/>
                  <a:pt x="23782" y="105312"/>
                  <a:pt x="13199" y="139708"/>
                </a:cubicBezTo>
                <a:cubicBezTo>
                  <a:pt x="2616" y="174104"/>
                  <a:pt x="5262" y="207441"/>
                  <a:pt x="3674" y="206383"/>
                </a:cubicBezTo>
                <a:cubicBezTo>
                  <a:pt x="2086" y="205325"/>
                  <a:pt x="-3734" y="166695"/>
                  <a:pt x="3674" y="133358"/>
                </a:cubicBezTo>
                <a:cubicBezTo>
                  <a:pt x="11082" y="100021"/>
                  <a:pt x="65586" y="-1050"/>
                  <a:pt x="67174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F04E9529-DF08-D3B5-3A83-C8B4007BA05C}"/>
              </a:ext>
            </a:extLst>
          </p:cNvPr>
          <p:cNvSpPr/>
          <p:nvPr/>
        </p:nvSpPr>
        <p:spPr>
          <a:xfrm>
            <a:off x="4752966" y="5270487"/>
            <a:ext cx="257228" cy="156108"/>
          </a:xfrm>
          <a:custGeom>
            <a:avLst/>
            <a:gdLst>
              <a:gd name="connsiteX0" fmla="*/ 155584 w 257228"/>
              <a:gd name="connsiteY0" fmla="*/ 13 h 156108"/>
              <a:gd name="connsiteX1" fmla="*/ 149234 w 257228"/>
              <a:gd name="connsiteY1" fmla="*/ 79388 h 156108"/>
              <a:gd name="connsiteX2" fmla="*/ 50809 w 257228"/>
              <a:gd name="connsiteY2" fmla="*/ 104788 h 156108"/>
              <a:gd name="connsiteX3" fmla="*/ 101609 w 257228"/>
              <a:gd name="connsiteY3" fmla="*/ 104788 h 156108"/>
              <a:gd name="connsiteX4" fmla="*/ 250834 w 257228"/>
              <a:gd name="connsiteY4" fmla="*/ 155588 h 156108"/>
              <a:gd name="connsiteX5" fmla="*/ 219084 w 257228"/>
              <a:gd name="connsiteY5" fmla="*/ 130188 h 156108"/>
              <a:gd name="connsiteX6" fmla="*/ 120659 w 257228"/>
              <a:gd name="connsiteY6" fmla="*/ 114313 h 156108"/>
              <a:gd name="connsiteX7" fmla="*/ 9 w 257228"/>
              <a:gd name="connsiteY7" fmla="*/ 114313 h 156108"/>
              <a:gd name="connsiteX8" fmla="*/ 114309 w 257228"/>
              <a:gd name="connsiteY8" fmla="*/ 85738 h 156108"/>
              <a:gd name="connsiteX9" fmla="*/ 155584 w 257228"/>
              <a:gd name="connsiteY9" fmla="*/ 13 h 15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228" h="156108">
                <a:moveTo>
                  <a:pt x="155584" y="13"/>
                </a:moveTo>
                <a:cubicBezTo>
                  <a:pt x="161405" y="-1045"/>
                  <a:pt x="166696" y="61926"/>
                  <a:pt x="149234" y="79388"/>
                </a:cubicBezTo>
                <a:cubicBezTo>
                  <a:pt x="131772" y="96850"/>
                  <a:pt x="58746" y="100555"/>
                  <a:pt x="50809" y="104788"/>
                </a:cubicBezTo>
                <a:cubicBezTo>
                  <a:pt x="42872" y="109021"/>
                  <a:pt x="68272" y="96321"/>
                  <a:pt x="101609" y="104788"/>
                </a:cubicBezTo>
                <a:cubicBezTo>
                  <a:pt x="134946" y="113255"/>
                  <a:pt x="231255" y="151355"/>
                  <a:pt x="250834" y="155588"/>
                </a:cubicBezTo>
                <a:cubicBezTo>
                  <a:pt x="270413" y="159821"/>
                  <a:pt x="240780" y="137067"/>
                  <a:pt x="219084" y="130188"/>
                </a:cubicBezTo>
                <a:cubicBezTo>
                  <a:pt x="197388" y="123309"/>
                  <a:pt x="157171" y="116959"/>
                  <a:pt x="120659" y="114313"/>
                </a:cubicBezTo>
                <a:cubicBezTo>
                  <a:pt x="84147" y="111667"/>
                  <a:pt x="1067" y="119075"/>
                  <a:pt x="9" y="114313"/>
                </a:cubicBezTo>
                <a:cubicBezTo>
                  <a:pt x="-1049" y="109551"/>
                  <a:pt x="89967" y="98967"/>
                  <a:pt x="114309" y="85738"/>
                </a:cubicBezTo>
                <a:cubicBezTo>
                  <a:pt x="138651" y="72509"/>
                  <a:pt x="149763" y="1071"/>
                  <a:pt x="155584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E9B5B9AA-F88D-CC0E-92D0-196CF02D728B}"/>
              </a:ext>
            </a:extLst>
          </p:cNvPr>
          <p:cNvSpPr/>
          <p:nvPr/>
        </p:nvSpPr>
        <p:spPr>
          <a:xfrm>
            <a:off x="5483220" y="5302237"/>
            <a:ext cx="279406" cy="181015"/>
          </a:xfrm>
          <a:custGeom>
            <a:avLst/>
            <a:gdLst>
              <a:gd name="connsiteX0" fmla="*/ 279405 w 279406"/>
              <a:gd name="connsiteY0" fmla="*/ 13 h 181015"/>
              <a:gd name="connsiteX1" fmla="*/ 114305 w 279406"/>
              <a:gd name="connsiteY1" fmla="*/ 85738 h 181015"/>
              <a:gd name="connsiteX2" fmla="*/ 57155 w 279406"/>
              <a:gd name="connsiteY2" fmla="*/ 165113 h 181015"/>
              <a:gd name="connsiteX3" fmla="*/ 85730 w 279406"/>
              <a:gd name="connsiteY3" fmla="*/ 76213 h 181015"/>
              <a:gd name="connsiteX4" fmla="*/ 50805 w 279406"/>
              <a:gd name="connsiteY4" fmla="*/ 98438 h 181015"/>
              <a:gd name="connsiteX5" fmla="*/ 5 w 279406"/>
              <a:gd name="connsiteY5" fmla="*/ 180988 h 181015"/>
              <a:gd name="connsiteX6" fmla="*/ 53980 w 279406"/>
              <a:gd name="connsiteY6" fmla="*/ 88913 h 181015"/>
              <a:gd name="connsiteX7" fmla="*/ 111130 w 279406"/>
              <a:gd name="connsiteY7" fmla="*/ 79388 h 181015"/>
              <a:gd name="connsiteX8" fmla="*/ 279405 w 279406"/>
              <a:gd name="connsiteY8" fmla="*/ 13 h 18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6" h="181015">
                <a:moveTo>
                  <a:pt x="279405" y="13"/>
                </a:moveTo>
                <a:cubicBezTo>
                  <a:pt x="279934" y="1071"/>
                  <a:pt x="151347" y="58221"/>
                  <a:pt x="114305" y="85738"/>
                </a:cubicBezTo>
                <a:cubicBezTo>
                  <a:pt x="77263" y="113255"/>
                  <a:pt x="61917" y="166700"/>
                  <a:pt x="57155" y="165113"/>
                </a:cubicBezTo>
                <a:cubicBezTo>
                  <a:pt x="52393" y="163526"/>
                  <a:pt x="86788" y="87325"/>
                  <a:pt x="85730" y="76213"/>
                </a:cubicBezTo>
                <a:cubicBezTo>
                  <a:pt x="84672" y="65101"/>
                  <a:pt x="65092" y="80976"/>
                  <a:pt x="50805" y="98438"/>
                </a:cubicBezTo>
                <a:cubicBezTo>
                  <a:pt x="36518" y="115900"/>
                  <a:pt x="-524" y="182575"/>
                  <a:pt x="5" y="180988"/>
                </a:cubicBezTo>
                <a:cubicBezTo>
                  <a:pt x="534" y="179401"/>
                  <a:pt x="35459" y="105846"/>
                  <a:pt x="53980" y="88913"/>
                </a:cubicBezTo>
                <a:cubicBezTo>
                  <a:pt x="72501" y="71980"/>
                  <a:pt x="67209" y="97380"/>
                  <a:pt x="111130" y="79388"/>
                </a:cubicBezTo>
                <a:cubicBezTo>
                  <a:pt x="155051" y="61396"/>
                  <a:pt x="278876" y="-1045"/>
                  <a:pt x="279405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FDB95BE0-92B8-C749-0BBF-3B957CADC206}"/>
              </a:ext>
            </a:extLst>
          </p:cNvPr>
          <p:cNvSpPr/>
          <p:nvPr/>
        </p:nvSpPr>
        <p:spPr>
          <a:xfrm>
            <a:off x="7022675" y="7045136"/>
            <a:ext cx="248611" cy="470605"/>
          </a:xfrm>
          <a:custGeom>
            <a:avLst/>
            <a:gdLst>
              <a:gd name="connsiteX0" fmla="*/ 248075 w 248611"/>
              <a:gd name="connsiteY0" fmla="*/ 189 h 470605"/>
              <a:gd name="connsiteX1" fmla="*/ 152825 w 248611"/>
              <a:gd name="connsiteY1" fmla="*/ 282764 h 470605"/>
              <a:gd name="connsiteX2" fmla="*/ 425 w 248611"/>
              <a:gd name="connsiteY2" fmla="*/ 470089 h 470605"/>
              <a:gd name="connsiteX3" fmla="*/ 111550 w 248611"/>
              <a:gd name="connsiteY3" fmla="*/ 327214 h 470605"/>
              <a:gd name="connsiteX4" fmla="*/ 248075 w 248611"/>
              <a:gd name="connsiteY4" fmla="*/ 189 h 47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11" h="470605">
                <a:moveTo>
                  <a:pt x="248075" y="189"/>
                </a:moveTo>
                <a:cubicBezTo>
                  <a:pt x="254954" y="-7219"/>
                  <a:pt x="194100" y="204447"/>
                  <a:pt x="152825" y="282764"/>
                </a:cubicBezTo>
                <a:cubicBezTo>
                  <a:pt x="111550" y="361081"/>
                  <a:pt x="7304" y="462681"/>
                  <a:pt x="425" y="470089"/>
                </a:cubicBezTo>
                <a:cubicBezTo>
                  <a:pt x="-6454" y="477497"/>
                  <a:pt x="71862" y="403943"/>
                  <a:pt x="111550" y="327214"/>
                </a:cubicBezTo>
                <a:cubicBezTo>
                  <a:pt x="151237" y="250485"/>
                  <a:pt x="241196" y="7597"/>
                  <a:pt x="248075" y="1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0F3371BD-1866-A75A-4CD8-C9578159AADF}"/>
              </a:ext>
            </a:extLst>
          </p:cNvPr>
          <p:cNvSpPr/>
          <p:nvPr/>
        </p:nvSpPr>
        <p:spPr>
          <a:xfrm>
            <a:off x="6055672" y="8457663"/>
            <a:ext cx="132640" cy="1275496"/>
          </a:xfrm>
          <a:custGeom>
            <a:avLst/>
            <a:gdLst>
              <a:gd name="connsiteX0" fmla="*/ 131518 w 132640"/>
              <a:gd name="connsiteY0" fmla="*/ 537 h 1275496"/>
              <a:gd name="connsiteX1" fmla="*/ 71558 w 132640"/>
              <a:gd name="connsiteY1" fmla="*/ 330321 h 1275496"/>
              <a:gd name="connsiteX2" fmla="*/ 26587 w 132640"/>
              <a:gd name="connsiteY2" fmla="*/ 540183 h 1275496"/>
              <a:gd name="connsiteX3" fmla="*/ 37830 w 132640"/>
              <a:gd name="connsiteY3" fmla="*/ 506455 h 1275496"/>
              <a:gd name="connsiteX4" fmla="*/ 354 w 132640"/>
              <a:gd name="connsiteY4" fmla="*/ 723812 h 1275496"/>
              <a:gd name="connsiteX5" fmla="*/ 64062 w 132640"/>
              <a:gd name="connsiteY5" fmla="*/ 1274701 h 1275496"/>
              <a:gd name="connsiteX6" fmla="*/ 7849 w 132640"/>
              <a:gd name="connsiteY6" fmla="*/ 836239 h 1275496"/>
              <a:gd name="connsiteX7" fmla="*/ 11597 w 132640"/>
              <a:gd name="connsiteY7" fmla="*/ 435252 h 1275496"/>
              <a:gd name="connsiteX8" fmla="*/ 19092 w 132640"/>
              <a:gd name="connsiteY8" fmla="*/ 364048 h 1275496"/>
              <a:gd name="connsiteX9" fmla="*/ 15344 w 132640"/>
              <a:gd name="connsiteY9" fmla="*/ 412767 h 1275496"/>
              <a:gd name="connsiteX10" fmla="*/ 131518 w 132640"/>
              <a:gd name="connsiteY10" fmla="*/ 537 h 127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640" h="1275496">
                <a:moveTo>
                  <a:pt x="131518" y="537"/>
                </a:moveTo>
                <a:cubicBezTo>
                  <a:pt x="140887" y="-13204"/>
                  <a:pt x="89046" y="240380"/>
                  <a:pt x="71558" y="330321"/>
                </a:cubicBezTo>
                <a:cubicBezTo>
                  <a:pt x="54070" y="420262"/>
                  <a:pt x="32208" y="510827"/>
                  <a:pt x="26587" y="540183"/>
                </a:cubicBezTo>
                <a:cubicBezTo>
                  <a:pt x="20966" y="569539"/>
                  <a:pt x="42202" y="475850"/>
                  <a:pt x="37830" y="506455"/>
                </a:cubicBezTo>
                <a:cubicBezTo>
                  <a:pt x="33458" y="537060"/>
                  <a:pt x="-4018" y="595771"/>
                  <a:pt x="354" y="723812"/>
                </a:cubicBezTo>
                <a:cubicBezTo>
                  <a:pt x="4726" y="851853"/>
                  <a:pt x="62813" y="1255963"/>
                  <a:pt x="64062" y="1274701"/>
                </a:cubicBezTo>
                <a:cubicBezTo>
                  <a:pt x="65311" y="1293439"/>
                  <a:pt x="16593" y="976147"/>
                  <a:pt x="7849" y="836239"/>
                </a:cubicBezTo>
                <a:cubicBezTo>
                  <a:pt x="-895" y="696331"/>
                  <a:pt x="9723" y="513951"/>
                  <a:pt x="11597" y="435252"/>
                </a:cubicBezTo>
                <a:cubicBezTo>
                  <a:pt x="13471" y="356554"/>
                  <a:pt x="18467" y="367796"/>
                  <a:pt x="19092" y="364048"/>
                </a:cubicBezTo>
                <a:cubicBezTo>
                  <a:pt x="19716" y="360301"/>
                  <a:pt x="354" y="473352"/>
                  <a:pt x="15344" y="412767"/>
                </a:cubicBezTo>
                <a:cubicBezTo>
                  <a:pt x="30334" y="352182"/>
                  <a:pt x="122149" y="14278"/>
                  <a:pt x="131518" y="5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BD076F23-4FE7-66BA-1AFF-612037A12E7E}"/>
              </a:ext>
            </a:extLst>
          </p:cNvPr>
          <p:cNvSpPr/>
          <p:nvPr/>
        </p:nvSpPr>
        <p:spPr>
          <a:xfrm>
            <a:off x="3753500" y="7236614"/>
            <a:ext cx="78905" cy="1084531"/>
          </a:xfrm>
          <a:custGeom>
            <a:avLst/>
            <a:gdLst>
              <a:gd name="connsiteX0" fmla="*/ 76487 w 78905"/>
              <a:gd name="connsiteY0" fmla="*/ 14878 h 1084531"/>
              <a:gd name="connsiteX1" fmla="*/ 5284 w 78905"/>
              <a:gd name="connsiteY1" fmla="*/ 1030461 h 1084531"/>
              <a:gd name="connsiteX2" fmla="*/ 12779 w 78905"/>
              <a:gd name="connsiteY2" fmla="*/ 918035 h 1084531"/>
              <a:gd name="connsiteX3" fmla="*/ 72739 w 78905"/>
              <a:gd name="connsiteY3" fmla="*/ 685688 h 1084531"/>
              <a:gd name="connsiteX4" fmla="*/ 57749 w 78905"/>
              <a:gd name="connsiteY4" fmla="*/ 775629 h 1084531"/>
              <a:gd name="connsiteX5" fmla="*/ 61497 w 78905"/>
              <a:gd name="connsiteY5" fmla="*/ 445845 h 1084531"/>
              <a:gd name="connsiteX6" fmla="*/ 76487 w 78905"/>
              <a:gd name="connsiteY6" fmla="*/ 14878 h 10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05" h="1084531">
                <a:moveTo>
                  <a:pt x="76487" y="14878"/>
                </a:moveTo>
                <a:cubicBezTo>
                  <a:pt x="67118" y="112314"/>
                  <a:pt x="15902" y="879935"/>
                  <a:pt x="5284" y="1030461"/>
                </a:cubicBezTo>
                <a:cubicBezTo>
                  <a:pt x="-5334" y="1180987"/>
                  <a:pt x="1537" y="975497"/>
                  <a:pt x="12779" y="918035"/>
                </a:cubicBezTo>
                <a:cubicBezTo>
                  <a:pt x="24021" y="860573"/>
                  <a:pt x="65244" y="709422"/>
                  <a:pt x="72739" y="685688"/>
                </a:cubicBezTo>
                <a:cubicBezTo>
                  <a:pt x="80234" y="661954"/>
                  <a:pt x="59623" y="815603"/>
                  <a:pt x="57749" y="775629"/>
                </a:cubicBezTo>
                <a:cubicBezTo>
                  <a:pt x="55875" y="735655"/>
                  <a:pt x="57750" y="565766"/>
                  <a:pt x="61497" y="445845"/>
                </a:cubicBezTo>
                <a:cubicBezTo>
                  <a:pt x="65244" y="325924"/>
                  <a:pt x="85856" y="-82558"/>
                  <a:pt x="76487" y="148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3004B1DA-172E-F123-D444-D5EF3535E145}"/>
              </a:ext>
            </a:extLst>
          </p:cNvPr>
          <p:cNvSpPr/>
          <p:nvPr/>
        </p:nvSpPr>
        <p:spPr>
          <a:xfrm>
            <a:off x="4336474" y="7719044"/>
            <a:ext cx="331972" cy="313481"/>
          </a:xfrm>
          <a:custGeom>
            <a:avLst/>
            <a:gdLst>
              <a:gd name="connsiteX0" fmla="*/ 6926 w 331972"/>
              <a:gd name="connsiteY0" fmla="*/ 8386 h 313481"/>
              <a:gd name="connsiteX1" fmla="*/ 325467 w 331972"/>
              <a:gd name="connsiteY1" fmla="*/ 308189 h 313481"/>
              <a:gd name="connsiteX2" fmla="*/ 213041 w 331972"/>
              <a:gd name="connsiteY2" fmla="*/ 192015 h 313481"/>
              <a:gd name="connsiteX3" fmla="*/ 111857 w 331972"/>
              <a:gd name="connsiteY3" fmla="*/ 90831 h 313481"/>
              <a:gd name="connsiteX4" fmla="*/ 6926 w 331972"/>
              <a:gd name="connsiteY4" fmla="*/ 8386 h 31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972" h="313481">
                <a:moveTo>
                  <a:pt x="6926" y="8386"/>
                </a:moveTo>
                <a:cubicBezTo>
                  <a:pt x="42528" y="44612"/>
                  <a:pt x="291115" y="277584"/>
                  <a:pt x="325467" y="308189"/>
                </a:cubicBezTo>
                <a:cubicBezTo>
                  <a:pt x="359820" y="338794"/>
                  <a:pt x="248643" y="228241"/>
                  <a:pt x="213041" y="192015"/>
                </a:cubicBezTo>
                <a:cubicBezTo>
                  <a:pt x="177439" y="155789"/>
                  <a:pt x="140588" y="118313"/>
                  <a:pt x="111857" y="90831"/>
                </a:cubicBezTo>
                <a:cubicBezTo>
                  <a:pt x="83126" y="63349"/>
                  <a:pt x="-28676" y="-27840"/>
                  <a:pt x="6926" y="83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2F7626FA-2FB5-A209-21F6-1B1BF75E6783}"/>
              </a:ext>
            </a:extLst>
          </p:cNvPr>
          <p:cNvSpPr/>
          <p:nvPr/>
        </p:nvSpPr>
        <p:spPr>
          <a:xfrm>
            <a:off x="5467646" y="6959176"/>
            <a:ext cx="725425" cy="41241"/>
          </a:xfrm>
          <a:custGeom>
            <a:avLst/>
            <a:gdLst>
              <a:gd name="connsiteX0" fmla="*/ 16 w 725425"/>
              <a:gd name="connsiteY0" fmla="*/ 8 h 41241"/>
              <a:gd name="connsiteX1" fmla="*/ 363528 w 725425"/>
              <a:gd name="connsiteY1" fmla="*/ 37483 h 41241"/>
              <a:gd name="connsiteX2" fmla="*/ 550905 w 725425"/>
              <a:gd name="connsiteY2" fmla="*/ 14998 h 41241"/>
              <a:gd name="connsiteX3" fmla="*/ 723292 w 725425"/>
              <a:gd name="connsiteY3" fmla="*/ 26240 h 41241"/>
              <a:gd name="connsiteX4" fmla="*/ 629603 w 725425"/>
              <a:gd name="connsiteY4" fmla="*/ 11250 h 41241"/>
              <a:gd name="connsiteX5" fmla="*/ 378518 w 725425"/>
              <a:gd name="connsiteY5" fmla="*/ 41231 h 41241"/>
              <a:gd name="connsiteX6" fmla="*/ 16 w 725425"/>
              <a:gd name="connsiteY6" fmla="*/ 8 h 4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425" h="41241">
                <a:moveTo>
                  <a:pt x="16" y="8"/>
                </a:moveTo>
                <a:cubicBezTo>
                  <a:pt x="-2482" y="-617"/>
                  <a:pt x="271713" y="34985"/>
                  <a:pt x="363528" y="37483"/>
                </a:cubicBezTo>
                <a:cubicBezTo>
                  <a:pt x="455343" y="39981"/>
                  <a:pt x="490944" y="16872"/>
                  <a:pt x="550905" y="14998"/>
                </a:cubicBezTo>
                <a:cubicBezTo>
                  <a:pt x="610866" y="13124"/>
                  <a:pt x="710176" y="26865"/>
                  <a:pt x="723292" y="26240"/>
                </a:cubicBezTo>
                <a:cubicBezTo>
                  <a:pt x="736408" y="25615"/>
                  <a:pt x="687065" y="8752"/>
                  <a:pt x="629603" y="11250"/>
                </a:cubicBezTo>
                <a:cubicBezTo>
                  <a:pt x="572141" y="13748"/>
                  <a:pt x="477828" y="41856"/>
                  <a:pt x="378518" y="41231"/>
                </a:cubicBezTo>
                <a:cubicBezTo>
                  <a:pt x="279208" y="40607"/>
                  <a:pt x="2514" y="633"/>
                  <a:pt x="16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F628B65B-919B-DFB4-DB1D-35B619054CAC}"/>
              </a:ext>
            </a:extLst>
          </p:cNvPr>
          <p:cNvSpPr/>
          <p:nvPr/>
        </p:nvSpPr>
        <p:spPr>
          <a:xfrm>
            <a:off x="6335958" y="6923916"/>
            <a:ext cx="504587" cy="72973"/>
          </a:xfrm>
          <a:custGeom>
            <a:avLst/>
            <a:gdLst>
              <a:gd name="connsiteX0" fmla="*/ 1134 w 504587"/>
              <a:gd name="connsiteY0" fmla="*/ 72743 h 72973"/>
              <a:gd name="connsiteX1" fmla="*/ 218491 w 504587"/>
              <a:gd name="connsiteY1" fmla="*/ 24025 h 72973"/>
              <a:gd name="connsiteX2" fmla="*/ 503304 w 504587"/>
              <a:gd name="connsiteY2" fmla="*/ 16530 h 72973"/>
              <a:gd name="connsiteX3" fmla="*/ 312180 w 504587"/>
              <a:gd name="connsiteY3" fmla="*/ 1540 h 72973"/>
              <a:gd name="connsiteX4" fmla="*/ 1134 w 504587"/>
              <a:gd name="connsiteY4" fmla="*/ 72743 h 7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587" h="72973">
                <a:moveTo>
                  <a:pt x="1134" y="72743"/>
                </a:moveTo>
                <a:cubicBezTo>
                  <a:pt x="-14481" y="76490"/>
                  <a:pt x="134796" y="33394"/>
                  <a:pt x="218491" y="24025"/>
                </a:cubicBezTo>
                <a:cubicBezTo>
                  <a:pt x="302186" y="14656"/>
                  <a:pt x="487689" y="20277"/>
                  <a:pt x="503304" y="16530"/>
                </a:cubicBezTo>
                <a:cubicBezTo>
                  <a:pt x="518919" y="12783"/>
                  <a:pt x="388380" y="-5331"/>
                  <a:pt x="312180" y="1540"/>
                </a:cubicBezTo>
                <a:cubicBezTo>
                  <a:pt x="235980" y="8411"/>
                  <a:pt x="16749" y="68996"/>
                  <a:pt x="1134" y="727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055DFB6C-233A-7272-5284-F6AB9620A354}"/>
              </a:ext>
            </a:extLst>
          </p:cNvPr>
          <p:cNvSpPr/>
          <p:nvPr/>
        </p:nvSpPr>
        <p:spPr>
          <a:xfrm>
            <a:off x="7120281" y="6677909"/>
            <a:ext cx="30327" cy="120565"/>
          </a:xfrm>
          <a:custGeom>
            <a:avLst/>
            <a:gdLst>
              <a:gd name="connsiteX0" fmla="*/ 47 w 30327"/>
              <a:gd name="connsiteY0" fmla="*/ 209 h 120565"/>
              <a:gd name="connsiteX1" fmla="*/ 22532 w 30327"/>
              <a:gd name="connsiteY1" fmla="*/ 63917 h 120565"/>
              <a:gd name="connsiteX2" fmla="*/ 47 w 30327"/>
              <a:gd name="connsiteY2" fmla="*/ 120130 h 120565"/>
              <a:gd name="connsiteX3" fmla="*/ 30027 w 30327"/>
              <a:gd name="connsiteY3" fmla="*/ 86402 h 120565"/>
              <a:gd name="connsiteX4" fmla="*/ 47 w 30327"/>
              <a:gd name="connsiteY4" fmla="*/ 209 h 12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7" h="120565">
                <a:moveTo>
                  <a:pt x="47" y="209"/>
                </a:moveTo>
                <a:cubicBezTo>
                  <a:pt x="-1202" y="-3538"/>
                  <a:pt x="22532" y="43930"/>
                  <a:pt x="22532" y="63917"/>
                </a:cubicBezTo>
                <a:cubicBezTo>
                  <a:pt x="22532" y="83904"/>
                  <a:pt x="-1202" y="116383"/>
                  <a:pt x="47" y="120130"/>
                </a:cubicBezTo>
                <a:cubicBezTo>
                  <a:pt x="1296" y="123877"/>
                  <a:pt x="26280" y="102641"/>
                  <a:pt x="30027" y="86402"/>
                </a:cubicBezTo>
                <a:cubicBezTo>
                  <a:pt x="33774" y="70163"/>
                  <a:pt x="1296" y="3956"/>
                  <a:pt x="47" y="2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0B29F46B-8BC1-1338-B9BC-FAB615A29F7A}"/>
              </a:ext>
            </a:extLst>
          </p:cNvPr>
          <p:cNvSpPr/>
          <p:nvPr/>
        </p:nvSpPr>
        <p:spPr>
          <a:xfrm>
            <a:off x="5568596" y="6647874"/>
            <a:ext cx="93993" cy="105295"/>
          </a:xfrm>
          <a:custGeom>
            <a:avLst/>
            <a:gdLst>
              <a:gd name="connsiteX0" fmla="*/ 93938 w 93993"/>
              <a:gd name="connsiteY0" fmla="*/ 264 h 105295"/>
              <a:gd name="connsiteX1" fmla="*/ 22735 w 93993"/>
              <a:gd name="connsiteY1" fmla="*/ 45234 h 105295"/>
              <a:gd name="connsiteX2" fmla="*/ 250 w 93993"/>
              <a:gd name="connsiteY2" fmla="*/ 105195 h 105295"/>
              <a:gd name="connsiteX3" fmla="*/ 33978 w 93993"/>
              <a:gd name="connsiteY3" fmla="*/ 30244 h 105295"/>
              <a:gd name="connsiteX4" fmla="*/ 93938 w 93993"/>
              <a:gd name="connsiteY4" fmla="*/ 264 h 10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" h="105295">
                <a:moveTo>
                  <a:pt x="93938" y="264"/>
                </a:moveTo>
                <a:cubicBezTo>
                  <a:pt x="92064" y="2762"/>
                  <a:pt x="38350" y="27746"/>
                  <a:pt x="22735" y="45234"/>
                </a:cubicBezTo>
                <a:cubicBezTo>
                  <a:pt x="7120" y="62722"/>
                  <a:pt x="-1624" y="107693"/>
                  <a:pt x="250" y="105195"/>
                </a:cubicBezTo>
                <a:cubicBezTo>
                  <a:pt x="2124" y="102697"/>
                  <a:pt x="18363" y="47108"/>
                  <a:pt x="33978" y="30244"/>
                </a:cubicBezTo>
                <a:cubicBezTo>
                  <a:pt x="49593" y="13380"/>
                  <a:pt x="95812" y="-2234"/>
                  <a:pt x="93938" y="2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8BB59D90-A72F-5249-C59E-EE3BBCDF2788}"/>
              </a:ext>
            </a:extLst>
          </p:cNvPr>
          <p:cNvSpPr/>
          <p:nvPr/>
        </p:nvSpPr>
        <p:spPr>
          <a:xfrm>
            <a:off x="5782239" y="6448818"/>
            <a:ext cx="128323" cy="95734"/>
          </a:xfrm>
          <a:custGeom>
            <a:avLst/>
            <a:gdLst>
              <a:gd name="connsiteX0" fmla="*/ 217 w 128323"/>
              <a:gd name="connsiteY0" fmla="*/ 700 h 95734"/>
              <a:gd name="connsiteX1" fmla="*/ 123886 w 128323"/>
              <a:gd name="connsiteY1" fmla="*/ 94389 h 95734"/>
              <a:gd name="connsiteX2" fmla="*/ 93905 w 128323"/>
              <a:gd name="connsiteY2" fmla="*/ 53166 h 95734"/>
              <a:gd name="connsiteX3" fmla="*/ 217 w 128323"/>
              <a:gd name="connsiteY3" fmla="*/ 700 h 9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23" h="95734">
                <a:moveTo>
                  <a:pt x="217" y="700"/>
                </a:moveTo>
                <a:cubicBezTo>
                  <a:pt x="5214" y="7571"/>
                  <a:pt x="108271" y="85645"/>
                  <a:pt x="123886" y="94389"/>
                </a:cubicBezTo>
                <a:cubicBezTo>
                  <a:pt x="139501" y="103133"/>
                  <a:pt x="110144" y="66907"/>
                  <a:pt x="93905" y="53166"/>
                </a:cubicBezTo>
                <a:cubicBezTo>
                  <a:pt x="77666" y="39425"/>
                  <a:pt x="-4780" y="-6171"/>
                  <a:pt x="217" y="7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9D6735CB-F942-86E7-DB5C-1F468B47E6B0}"/>
              </a:ext>
            </a:extLst>
          </p:cNvPr>
          <p:cNvSpPr/>
          <p:nvPr/>
        </p:nvSpPr>
        <p:spPr>
          <a:xfrm>
            <a:off x="4494053" y="4784257"/>
            <a:ext cx="601357" cy="194158"/>
          </a:xfrm>
          <a:custGeom>
            <a:avLst/>
            <a:gdLst>
              <a:gd name="connsiteX0" fmla="*/ 537 w 601357"/>
              <a:gd name="connsiteY0" fmla="*/ 194143 h 194158"/>
              <a:gd name="connsiteX1" fmla="*/ 310176 w 601357"/>
              <a:gd name="connsiteY1" fmla="*/ 39324 h 194158"/>
              <a:gd name="connsiteX2" fmla="*/ 600461 w 601357"/>
              <a:gd name="connsiteY2" fmla="*/ 619 h 194158"/>
              <a:gd name="connsiteX3" fmla="*/ 387585 w 601357"/>
              <a:gd name="connsiteY3" fmla="*/ 29648 h 194158"/>
              <a:gd name="connsiteX4" fmla="*/ 537 w 601357"/>
              <a:gd name="connsiteY4" fmla="*/ 194143 h 19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357" h="194158">
                <a:moveTo>
                  <a:pt x="537" y="194143"/>
                </a:moveTo>
                <a:cubicBezTo>
                  <a:pt x="-12365" y="195756"/>
                  <a:pt x="210189" y="71578"/>
                  <a:pt x="310176" y="39324"/>
                </a:cubicBezTo>
                <a:cubicBezTo>
                  <a:pt x="410163" y="7070"/>
                  <a:pt x="587560" y="2232"/>
                  <a:pt x="600461" y="619"/>
                </a:cubicBezTo>
                <a:cubicBezTo>
                  <a:pt x="613363" y="-994"/>
                  <a:pt x="484347" y="-1800"/>
                  <a:pt x="387585" y="29648"/>
                </a:cubicBezTo>
                <a:cubicBezTo>
                  <a:pt x="290823" y="61096"/>
                  <a:pt x="13439" y="192530"/>
                  <a:pt x="537" y="1941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21A29411-D012-386B-9271-4E930F7E7453}"/>
              </a:ext>
            </a:extLst>
          </p:cNvPr>
          <p:cNvSpPr/>
          <p:nvPr/>
        </p:nvSpPr>
        <p:spPr>
          <a:xfrm>
            <a:off x="5454011" y="4800423"/>
            <a:ext cx="391360" cy="179576"/>
          </a:xfrm>
          <a:custGeom>
            <a:avLst/>
            <a:gdLst>
              <a:gd name="connsiteX0" fmla="*/ 639 w 391360"/>
              <a:gd name="connsiteY0" fmla="*/ 177 h 179576"/>
              <a:gd name="connsiteX1" fmla="*/ 133989 w 391360"/>
              <a:gd name="connsiteY1" fmla="*/ 44627 h 179576"/>
              <a:gd name="connsiteX2" fmla="*/ 387989 w 391360"/>
              <a:gd name="connsiteY2" fmla="*/ 177977 h 179576"/>
              <a:gd name="connsiteX3" fmla="*/ 273689 w 391360"/>
              <a:gd name="connsiteY3" fmla="*/ 114477 h 179576"/>
              <a:gd name="connsiteX4" fmla="*/ 184789 w 391360"/>
              <a:gd name="connsiteY4" fmla="*/ 57327 h 179576"/>
              <a:gd name="connsiteX5" fmla="*/ 639 w 391360"/>
              <a:gd name="connsiteY5" fmla="*/ 177 h 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360" h="179576">
                <a:moveTo>
                  <a:pt x="639" y="177"/>
                </a:moveTo>
                <a:cubicBezTo>
                  <a:pt x="-7828" y="-1940"/>
                  <a:pt x="69431" y="14994"/>
                  <a:pt x="133989" y="44627"/>
                </a:cubicBezTo>
                <a:cubicBezTo>
                  <a:pt x="198547" y="74260"/>
                  <a:pt x="364706" y="166335"/>
                  <a:pt x="387989" y="177977"/>
                </a:cubicBezTo>
                <a:cubicBezTo>
                  <a:pt x="411272" y="189619"/>
                  <a:pt x="307556" y="134585"/>
                  <a:pt x="273689" y="114477"/>
                </a:cubicBezTo>
                <a:cubicBezTo>
                  <a:pt x="239822" y="94369"/>
                  <a:pt x="223947" y="73202"/>
                  <a:pt x="184789" y="57327"/>
                </a:cubicBezTo>
                <a:cubicBezTo>
                  <a:pt x="145631" y="41452"/>
                  <a:pt x="9106" y="2294"/>
                  <a:pt x="639" y="1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5BB16972-42AF-7AE1-7D5C-CD22593E85F4}"/>
              </a:ext>
            </a:extLst>
          </p:cNvPr>
          <p:cNvSpPr/>
          <p:nvPr/>
        </p:nvSpPr>
        <p:spPr>
          <a:xfrm>
            <a:off x="3859060" y="4856675"/>
            <a:ext cx="119182" cy="713638"/>
          </a:xfrm>
          <a:custGeom>
            <a:avLst/>
            <a:gdLst>
              <a:gd name="connsiteX0" fmla="*/ 119174 w 119182"/>
              <a:gd name="connsiteY0" fmla="*/ 333 h 713638"/>
              <a:gd name="connsiteX1" fmla="*/ 12296 w 119182"/>
              <a:gd name="connsiteY1" fmla="*/ 481283 h 713638"/>
              <a:gd name="connsiteX2" fmla="*/ 12296 w 119182"/>
              <a:gd name="connsiteY2" fmla="*/ 712852 h 713638"/>
              <a:gd name="connsiteX3" fmla="*/ 6358 w 119182"/>
              <a:gd name="connsiteY3" fmla="*/ 410031 h 713638"/>
              <a:gd name="connsiteX4" fmla="*/ 119174 w 119182"/>
              <a:gd name="connsiteY4" fmla="*/ 333 h 71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82" h="713638">
                <a:moveTo>
                  <a:pt x="119174" y="333"/>
                </a:moveTo>
                <a:cubicBezTo>
                  <a:pt x="120164" y="12208"/>
                  <a:pt x="30109" y="362530"/>
                  <a:pt x="12296" y="481283"/>
                </a:cubicBezTo>
                <a:cubicBezTo>
                  <a:pt x="-5517" y="600036"/>
                  <a:pt x="13286" y="724727"/>
                  <a:pt x="12296" y="712852"/>
                </a:cubicBezTo>
                <a:cubicBezTo>
                  <a:pt x="11306" y="700977"/>
                  <a:pt x="-10465" y="522846"/>
                  <a:pt x="6358" y="410031"/>
                </a:cubicBezTo>
                <a:cubicBezTo>
                  <a:pt x="23181" y="297216"/>
                  <a:pt x="118184" y="-11542"/>
                  <a:pt x="119174" y="3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22F370E8-F2C2-FFC0-7883-DC619537B360}"/>
              </a:ext>
            </a:extLst>
          </p:cNvPr>
          <p:cNvSpPr/>
          <p:nvPr/>
        </p:nvSpPr>
        <p:spPr>
          <a:xfrm>
            <a:off x="4101493" y="3487782"/>
            <a:ext cx="484300" cy="586680"/>
          </a:xfrm>
          <a:custGeom>
            <a:avLst/>
            <a:gdLst>
              <a:gd name="connsiteX0" fmla="*/ 481140 w 484300"/>
              <a:gd name="connsiteY0" fmla="*/ 5013 h 586680"/>
              <a:gd name="connsiteX1" fmla="*/ 7991 w 484300"/>
              <a:gd name="connsiteY1" fmla="*/ 579171 h 586680"/>
              <a:gd name="connsiteX2" fmla="*/ 204693 w 484300"/>
              <a:gd name="connsiteY2" fmla="*/ 313358 h 586680"/>
              <a:gd name="connsiteX3" fmla="*/ 481140 w 484300"/>
              <a:gd name="connsiteY3" fmla="*/ 5013 h 58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300" h="586680">
                <a:moveTo>
                  <a:pt x="481140" y="5013"/>
                </a:moveTo>
                <a:cubicBezTo>
                  <a:pt x="448356" y="49315"/>
                  <a:pt x="54065" y="527780"/>
                  <a:pt x="7991" y="579171"/>
                </a:cubicBezTo>
                <a:cubicBezTo>
                  <a:pt x="-38084" y="630562"/>
                  <a:pt x="126721" y="404621"/>
                  <a:pt x="204693" y="313358"/>
                </a:cubicBezTo>
                <a:cubicBezTo>
                  <a:pt x="282665" y="222095"/>
                  <a:pt x="513924" y="-39289"/>
                  <a:pt x="481140" y="50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D6E945CE-C584-7EC9-0539-5A52C97BAC33}"/>
              </a:ext>
            </a:extLst>
          </p:cNvPr>
          <p:cNvSpPr/>
          <p:nvPr/>
        </p:nvSpPr>
        <p:spPr>
          <a:xfrm>
            <a:off x="5719550" y="3549569"/>
            <a:ext cx="111535" cy="141767"/>
          </a:xfrm>
          <a:custGeom>
            <a:avLst/>
            <a:gdLst>
              <a:gd name="connsiteX0" fmla="*/ 180 w 111535"/>
              <a:gd name="connsiteY0" fmla="*/ 825 h 141767"/>
              <a:gd name="connsiteX1" fmla="*/ 107385 w 111535"/>
              <a:gd name="connsiteY1" fmla="*/ 139562 h 141767"/>
              <a:gd name="connsiteX2" fmla="*/ 82160 w 111535"/>
              <a:gd name="connsiteY2" fmla="*/ 82806 h 141767"/>
              <a:gd name="connsiteX3" fmla="*/ 180 w 111535"/>
              <a:gd name="connsiteY3" fmla="*/ 825 h 1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35" h="141767">
                <a:moveTo>
                  <a:pt x="180" y="825"/>
                </a:moveTo>
                <a:cubicBezTo>
                  <a:pt x="4384" y="10284"/>
                  <a:pt x="93722" y="125899"/>
                  <a:pt x="107385" y="139562"/>
                </a:cubicBezTo>
                <a:cubicBezTo>
                  <a:pt x="121048" y="153225"/>
                  <a:pt x="97926" y="99623"/>
                  <a:pt x="82160" y="82806"/>
                </a:cubicBezTo>
                <a:cubicBezTo>
                  <a:pt x="66394" y="65989"/>
                  <a:pt x="-4024" y="-8634"/>
                  <a:pt x="180" y="825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A9A52C9E-8C13-62BE-E0BD-73B067BEE464}"/>
              </a:ext>
            </a:extLst>
          </p:cNvPr>
          <p:cNvSpPr/>
          <p:nvPr/>
        </p:nvSpPr>
        <p:spPr>
          <a:xfrm>
            <a:off x="6047652" y="3335359"/>
            <a:ext cx="19401" cy="254167"/>
          </a:xfrm>
          <a:custGeom>
            <a:avLst/>
            <a:gdLst>
              <a:gd name="connsiteX0" fmla="*/ 18919 w 19401"/>
              <a:gd name="connsiteY0" fmla="*/ 624 h 254167"/>
              <a:gd name="connsiteX1" fmla="*/ 12613 w 19401"/>
              <a:gd name="connsiteY1" fmla="*/ 246567 h 254167"/>
              <a:gd name="connsiteX2" fmla="*/ 0 w 19401"/>
              <a:gd name="connsiteY2" fmla="*/ 177198 h 254167"/>
              <a:gd name="connsiteX3" fmla="*/ 18919 w 19401"/>
              <a:gd name="connsiteY3" fmla="*/ 624 h 25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1" h="254167">
                <a:moveTo>
                  <a:pt x="18919" y="624"/>
                </a:moveTo>
                <a:cubicBezTo>
                  <a:pt x="21021" y="12186"/>
                  <a:pt x="15766" y="217138"/>
                  <a:pt x="12613" y="246567"/>
                </a:cubicBezTo>
                <a:cubicBezTo>
                  <a:pt x="9460" y="275996"/>
                  <a:pt x="0" y="212933"/>
                  <a:pt x="0" y="177198"/>
                </a:cubicBezTo>
                <a:cubicBezTo>
                  <a:pt x="0" y="141463"/>
                  <a:pt x="16817" y="-10938"/>
                  <a:pt x="18919" y="624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146BA906-37D2-6CDC-7736-219E8CD64E02}"/>
              </a:ext>
            </a:extLst>
          </p:cNvPr>
          <p:cNvSpPr/>
          <p:nvPr/>
        </p:nvSpPr>
        <p:spPr>
          <a:xfrm>
            <a:off x="5117927" y="4514394"/>
            <a:ext cx="583727" cy="25038"/>
          </a:xfrm>
          <a:custGeom>
            <a:avLst/>
            <a:gdLst>
              <a:gd name="connsiteX0" fmla="*/ 795 w 583727"/>
              <a:gd name="connsiteY0" fmla="*/ 56 h 25038"/>
              <a:gd name="connsiteX1" fmla="*/ 253374 w 583727"/>
              <a:gd name="connsiteY1" fmla="*/ 22437 h 25038"/>
              <a:gd name="connsiteX2" fmla="*/ 234190 w 583727"/>
              <a:gd name="connsiteY2" fmla="*/ 22437 h 25038"/>
              <a:gd name="connsiteX3" fmla="*/ 384459 w 583727"/>
              <a:gd name="connsiteY3" fmla="*/ 3254 h 25038"/>
              <a:gd name="connsiteX4" fmla="*/ 582686 w 583727"/>
              <a:gd name="connsiteY4" fmla="*/ 3254 h 25038"/>
              <a:gd name="connsiteX5" fmla="*/ 467586 w 583727"/>
              <a:gd name="connsiteY5" fmla="*/ 9648 h 25038"/>
              <a:gd name="connsiteX6" fmla="*/ 349290 w 583727"/>
              <a:gd name="connsiteY6" fmla="*/ 16042 h 25038"/>
              <a:gd name="connsiteX7" fmla="*/ 795 w 583727"/>
              <a:gd name="connsiteY7" fmla="*/ 56 h 2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727" h="25038">
                <a:moveTo>
                  <a:pt x="795" y="56"/>
                </a:moveTo>
                <a:cubicBezTo>
                  <a:pt x="-15191" y="1122"/>
                  <a:pt x="214475" y="18707"/>
                  <a:pt x="253374" y="22437"/>
                </a:cubicBezTo>
                <a:cubicBezTo>
                  <a:pt x="292273" y="26167"/>
                  <a:pt x="212342" y="25634"/>
                  <a:pt x="234190" y="22437"/>
                </a:cubicBezTo>
                <a:cubicBezTo>
                  <a:pt x="256038" y="19240"/>
                  <a:pt x="326376" y="6451"/>
                  <a:pt x="384459" y="3254"/>
                </a:cubicBezTo>
                <a:cubicBezTo>
                  <a:pt x="442542" y="57"/>
                  <a:pt x="568832" y="2188"/>
                  <a:pt x="582686" y="3254"/>
                </a:cubicBezTo>
                <a:cubicBezTo>
                  <a:pt x="596541" y="4320"/>
                  <a:pt x="467586" y="9648"/>
                  <a:pt x="467586" y="9648"/>
                </a:cubicBezTo>
                <a:cubicBezTo>
                  <a:pt x="428687" y="11779"/>
                  <a:pt x="424424" y="18706"/>
                  <a:pt x="349290" y="16042"/>
                </a:cubicBezTo>
                <a:cubicBezTo>
                  <a:pt x="274156" y="13378"/>
                  <a:pt x="16781" y="-1010"/>
                  <a:pt x="795" y="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C501C701-5D54-252B-800E-D4A3184C2E84}"/>
              </a:ext>
            </a:extLst>
          </p:cNvPr>
          <p:cNvSpPr/>
          <p:nvPr/>
        </p:nvSpPr>
        <p:spPr>
          <a:xfrm>
            <a:off x="5886026" y="4562403"/>
            <a:ext cx="41658" cy="99127"/>
          </a:xfrm>
          <a:custGeom>
            <a:avLst/>
            <a:gdLst>
              <a:gd name="connsiteX0" fmla="*/ 24 w 41658"/>
              <a:gd name="connsiteY0" fmla="*/ 5 h 99127"/>
              <a:gd name="connsiteX1" fmla="*/ 35194 w 41658"/>
              <a:gd name="connsiteY1" fmla="*/ 57555 h 99127"/>
              <a:gd name="connsiteX2" fmla="*/ 16010 w 41658"/>
              <a:gd name="connsiteY2" fmla="*/ 99119 h 99127"/>
              <a:gd name="connsiteX3" fmla="*/ 41588 w 41658"/>
              <a:gd name="connsiteY3" fmla="*/ 54358 h 99127"/>
              <a:gd name="connsiteX4" fmla="*/ 24 w 41658"/>
              <a:gd name="connsiteY4" fmla="*/ 5 h 9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8" h="99127">
                <a:moveTo>
                  <a:pt x="24" y="5"/>
                </a:moveTo>
                <a:cubicBezTo>
                  <a:pt x="-1042" y="538"/>
                  <a:pt x="32530" y="41036"/>
                  <a:pt x="35194" y="57555"/>
                </a:cubicBezTo>
                <a:cubicBezTo>
                  <a:pt x="37858" y="74074"/>
                  <a:pt x="14944" y="99652"/>
                  <a:pt x="16010" y="99119"/>
                </a:cubicBezTo>
                <a:cubicBezTo>
                  <a:pt x="17076" y="98586"/>
                  <a:pt x="43186" y="68745"/>
                  <a:pt x="41588" y="54358"/>
                </a:cubicBezTo>
                <a:cubicBezTo>
                  <a:pt x="39990" y="39971"/>
                  <a:pt x="1090" y="-528"/>
                  <a:pt x="24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01825D19-987D-E821-ACB9-ABCF2C62F5C6}"/>
              </a:ext>
            </a:extLst>
          </p:cNvPr>
          <p:cNvSpPr/>
          <p:nvPr/>
        </p:nvSpPr>
        <p:spPr>
          <a:xfrm>
            <a:off x="5716597" y="4520281"/>
            <a:ext cx="147077" cy="102874"/>
          </a:xfrm>
          <a:custGeom>
            <a:avLst/>
            <a:gdLst>
              <a:gd name="connsiteX0" fmla="*/ 2 w 147077"/>
              <a:gd name="connsiteY0" fmla="*/ 32536 h 102874"/>
              <a:gd name="connsiteX1" fmla="*/ 89523 w 147077"/>
              <a:gd name="connsiteY1" fmla="*/ 58113 h 102874"/>
              <a:gd name="connsiteX2" fmla="*/ 147073 w 147077"/>
              <a:gd name="connsiteY2" fmla="*/ 102874 h 102874"/>
              <a:gd name="connsiteX3" fmla="*/ 92720 w 147077"/>
              <a:gd name="connsiteY3" fmla="*/ 58113 h 102874"/>
              <a:gd name="connsiteX4" fmla="*/ 115101 w 147077"/>
              <a:gd name="connsiteY4" fmla="*/ 564 h 102874"/>
              <a:gd name="connsiteX5" fmla="*/ 86326 w 147077"/>
              <a:gd name="connsiteY5" fmla="*/ 29339 h 102874"/>
              <a:gd name="connsiteX6" fmla="*/ 2 w 147077"/>
              <a:gd name="connsiteY6" fmla="*/ 32536 h 10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77" h="102874">
                <a:moveTo>
                  <a:pt x="2" y="32536"/>
                </a:moveTo>
                <a:cubicBezTo>
                  <a:pt x="535" y="37332"/>
                  <a:pt x="65011" y="46390"/>
                  <a:pt x="89523" y="58113"/>
                </a:cubicBezTo>
                <a:cubicBezTo>
                  <a:pt x="114035" y="69836"/>
                  <a:pt x="146540" y="102874"/>
                  <a:pt x="147073" y="102874"/>
                </a:cubicBezTo>
                <a:cubicBezTo>
                  <a:pt x="147606" y="102874"/>
                  <a:pt x="98049" y="75165"/>
                  <a:pt x="92720" y="58113"/>
                </a:cubicBezTo>
                <a:cubicBezTo>
                  <a:pt x="87391" y="41061"/>
                  <a:pt x="116167" y="5360"/>
                  <a:pt x="115101" y="564"/>
                </a:cubicBezTo>
                <a:cubicBezTo>
                  <a:pt x="114035" y="-4232"/>
                  <a:pt x="101779" y="22945"/>
                  <a:pt x="86326" y="29339"/>
                </a:cubicBezTo>
                <a:cubicBezTo>
                  <a:pt x="70873" y="35733"/>
                  <a:pt x="-531" y="27740"/>
                  <a:pt x="2" y="325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656E57AE-12E0-B9CE-9F49-5BA332B8EF2B}"/>
              </a:ext>
            </a:extLst>
          </p:cNvPr>
          <p:cNvSpPr/>
          <p:nvPr/>
        </p:nvSpPr>
        <p:spPr>
          <a:xfrm>
            <a:off x="5991471" y="4430554"/>
            <a:ext cx="86947" cy="170414"/>
          </a:xfrm>
          <a:custGeom>
            <a:avLst/>
            <a:gdLst>
              <a:gd name="connsiteX0" fmla="*/ 87 w 86947"/>
              <a:gd name="connsiteY0" fmla="*/ 769 h 170414"/>
              <a:gd name="connsiteX1" fmla="*/ 83214 w 86947"/>
              <a:gd name="connsiteY1" fmla="*/ 167024 h 170414"/>
              <a:gd name="connsiteX2" fmla="*/ 67228 w 86947"/>
              <a:gd name="connsiteY2" fmla="*/ 106277 h 170414"/>
              <a:gd name="connsiteX3" fmla="*/ 87 w 86947"/>
              <a:gd name="connsiteY3" fmla="*/ 769 h 17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47" h="170414">
                <a:moveTo>
                  <a:pt x="87" y="769"/>
                </a:moveTo>
                <a:cubicBezTo>
                  <a:pt x="2751" y="10893"/>
                  <a:pt x="72024" y="149439"/>
                  <a:pt x="83214" y="167024"/>
                </a:cubicBezTo>
                <a:cubicBezTo>
                  <a:pt x="94404" y="184609"/>
                  <a:pt x="77885" y="129190"/>
                  <a:pt x="67228" y="106277"/>
                </a:cubicBezTo>
                <a:cubicBezTo>
                  <a:pt x="56571" y="83364"/>
                  <a:pt x="-2577" y="-9355"/>
                  <a:pt x="87" y="7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A2493CDA-04B9-CEED-EE58-FE8CC63549C2}"/>
              </a:ext>
            </a:extLst>
          </p:cNvPr>
          <p:cNvSpPr/>
          <p:nvPr/>
        </p:nvSpPr>
        <p:spPr>
          <a:xfrm>
            <a:off x="6237712" y="4418432"/>
            <a:ext cx="35779" cy="163416"/>
          </a:xfrm>
          <a:custGeom>
            <a:avLst/>
            <a:gdLst>
              <a:gd name="connsiteX0" fmla="*/ 31 w 35779"/>
              <a:gd name="connsiteY0" fmla="*/ 102 h 163416"/>
              <a:gd name="connsiteX1" fmla="*/ 28805 w 35779"/>
              <a:gd name="connsiteY1" fmla="*/ 112004 h 163416"/>
              <a:gd name="connsiteX2" fmla="*/ 22411 w 35779"/>
              <a:gd name="connsiteY2" fmla="*/ 163160 h 163416"/>
              <a:gd name="connsiteX3" fmla="*/ 35200 w 35779"/>
              <a:gd name="connsiteY3" fmla="*/ 92821 h 163416"/>
              <a:gd name="connsiteX4" fmla="*/ 31 w 35779"/>
              <a:gd name="connsiteY4" fmla="*/ 102 h 16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" h="163416">
                <a:moveTo>
                  <a:pt x="31" y="102"/>
                </a:moveTo>
                <a:cubicBezTo>
                  <a:pt x="-1035" y="3299"/>
                  <a:pt x="25075" y="84828"/>
                  <a:pt x="28805" y="112004"/>
                </a:cubicBezTo>
                <a:cubicBezTo>
                  <a:pt x="32535" y="139180"/>
                  <a:pt x="21345" y="166357"/>
                  <a:pt x="22411" y="163160"/>
                </a:cubicBezTo>
                <a:cubicBezTo>
                  <a:pt x="23477" y="159963"/>
                  <a:pt x="38930" y="116267"/>
                  <a:pt x="35200" y="92821"/>
                </a:cubicBezTo>
                <a:cubicBezTo>
                  <a:pt x="31470" y="69375"/>
                  <a:pt x="1097" y="-3095"/>
                  <a:pt x="31" y="1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65D0F54A-299B-A0AF-2F35-46A715548F73}"/>
              </a:ext>
            </a:extLst>
          </p:cNvPr>
          <p:cNvSpPr/>
          <p:nvPr/>
        </p:nvSpPr>
        <p:spPr>
          <a:xfrm>
            <a:off x="6435177" y="4507951"/>
            <a:ext cx="71272" cy="128157"/>
          </a:xfrm>
          <a:custGeom>
            <a:avLst/>
            <a:gdLst>
              <a:gd name="connsiteX0" fmla="*/ 71131 w 71272"/>
              <a:gd name="connsiteY0" fmla="*/ 105 h 128157"/>
              <a:gd name="connsiteX1" fmla="*/ 26370 w 71272"/>
              <a:gd name="connsiteY1" fmla="*/ 67246 h 128157"/>
              <a:gd name="connsiteX2" fmla="*/ 792 w 71272"/>
              <a:gd name="connsiteY2" fmla="*/ 127993 h 128157"/>
              <a:gd name="connsiteX3" fmla="*/ 10384 w 71272"/>
              <a:gd name="connsiteY3" fmla="*/ 83232 h 128157"/>
              <a:gd name="connsiteX4" fmla="*/ 71131 w 71272"/>
              <a:gd name="connsiteY4" fmla="*/ 105 h 12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72" h="128157">
                <a:moveTo>
                  <a:pt x="71131" y="105"/>
                </a:moveTo>
                <a:cubicBezTo>
                  <a:pt x="73795" y="-2559"/>
                  <a:pt x="38093" y="45931"/>
                  <a:pt x="26370" y="67246"/>
                </a:cubicBezTo>
                <a:cubicBezTo>
                  <a:pt x="14647" y="88561"/>
                  <a:pt x="3456" y="125329"/>
                  <a:pt x="792" y="127993"/>
                </a:cubicBezTo>
                <a:cubicBezTo>
                  <a:pt x="-1872" y="130657"/>
                  <a:pt x="2391" y="100284"/>
                  <a:pt x="10384" y="83232"/>
                </a:cubicBezTo>
                <a:cubicBezTo>
                  <a:pt x="18377" y="66180"/>
                  <a:pt x="68467" y="2769"/>
                  <a:pt x="71131" y="1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459506D9-6E9A-EB3D-CF7B-E6C152508A21}"/>
              </a:ext>
            </a:extLst>
          </p:cNvPr>
          <p:cNvSpPr/>
          <p:nvPr/>
        </p:nvSpPr>
        <p:spPr>
          <a:xfrm>
            <a:off x="6400762" y="3855129"/>
            <a:ext cx="110530" cy="76651"/>
          </a:xfrm>
          <a:custGeom>
            <a:avLst/>
            <a:gdLst>
              <a:gd name="connsiteX0" fmla="*/ 38 w 110530"/>
              <a:gd name="connsiteY0" fmla="*/ 76349 h 76651"/>
              <a:gd name="connsiteX1" fmla="*/ 66299 w 110530"/>
              <a:gd name="connsiteY1" fmla="*/ 14506 h 76651"/>
              <a:gd name="connsiteX2" fmla="*/ 110473 w 110530"/>
              <a:gd name="connsiteY2" fmla="*/ 1254 h 76651"/>
              <a:gd name="connsiteX3" fmla="*/ 57464 w 110530"/>
              <a:gd name="connsiteY3" fmla="*/ 36593 h 76651"/>
              <a:gd name="connsiteX4" fmla="*/ 38 w 110530"/>
              <a:gd name="connsiteY4" fmla="*/ 76349 h 7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0" h="76651">
                <a:moveTo>
                  <a:pt x="38" y="76349"/>
                </a:moveTo>
                <a:cubicBezTo>
                  <a:pt x="1510" y="72668"/>
                  <a:pt x="47893" y="27022"/>
                  <a:pt x="66299" y="14506"/>
                </a:cubicBezTo>
                <a:cubicBezTo>
                  <a:pt x="84705" y="1990"/>
                  <a:pt x="111945" y="-2427"/>
                  <a:pt x="110473" y="1254"/>
                </a:cubicBezTo>
                <a:cubicBezTo>
                  <a:pt x="109001" y="4935"/>
                  <a:pt x="75134" y="24077"/>
                  <a:pt x="57464" y="36593"/>
                </a:cubicBezTo>
                <a:cubicBezTo>
                  <a:pt x="39794" y="49109"/>
                  <a:pt x="-1434" y="80030"/>
                  <a:pt x="38" y="76349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9B3A1FC8-1967-95BF-9D86-448B67F9EC83}"/>
              </a:ext>
            </a:extLst>
          </p:cNvPr>
          <p:cNvSpPr/>
          <p:nvPr/>
        </p:nvSpPr>
        <p:spPr>
          <a:xfrm>
            <a:off x="5698326" y="3829785"/>
            <a:ext cx="111215" cy="88672"/>
          </a:xfrm>
          <a:custGeom>
            <a:avLst/>
            <a:gdLst>
              <a:gd name="connsiteX0" fmla="*/ 109 w 111215"/>
              <a:gd name="connsiteY0" fmla="*/ 93 h 88672"/>
              <a:gd name="connsiteX1" fmla="*/ 88457 w 111215"/>
              <a:gd name="connsiteY1" fmla="*/ 61937 h 88672"/>
              <a:gd name="connsiteX2" fmla="*/ 110544 w 111215"/>
              <a:gd name="connsiteY2" fmla="*/ 88441 h 88672"/>
              <a:gd name="connsiteX3" fmla="*/ 70787 w 111215"/>
              <a:gd name="connsiteY3" fmla="*/ 48685 h 88672"/>
              <a:gd name="connsiteX4" fmla="*/ 109 w 111215"/>
              <a:gd name="connsiteY4" fmla="*/ 93 h 8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15" h="88672">
                <a:moveTo>
                  <a:pt x="109" y="93"/>
                </a:moveTo>
                <a:cubicBezTo>
                  <a:pt x="3054" y="2302"/>
                  <a:pt x="88457" y="61937"/>
                  <a:pt x="88457" y="61937"/>
                </a:cubicBezTo>
                <a:cubicBezTo>
                  <a:pt x="106863" y="76662"/>
                  <a:pt x="113489" y="90650"/>
                  <a:pt x="110544" y="88441"/>
                </a:cubicBezTo>
                <a:cubicBezTo>
                  <a:pt x="107599" y="86232"/>
                  <a:pt x="86984" y="61937"/>
                  <a:pt x="70787" y="48685"/>
                </a:cubicBezTo>
                <a:cubicBezTo>
                  <a:pt x="54590" y="35433"/>
                  <a:pt x="-2836" y="-2116"/>
                  <a:pt x="109" y="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A64DC76D-1A91-EF54-FA94-A36CF5789B51}"/>
              </a:ext>
            </a:extLst>
          </p:cNvPr>
          <p:cNvSpPr/>
          <p:nvPr/>
        </p:nvSpPr>
        <p:spPr>
          <a:xfrm>
            <a:off x="7063371" y="4086054"/>
            <a:ext cx="53105" cy="106129"/>
          </a:xfrm>
          <a:custGeom>
            <a:avLst/>
            <a:gdLst>
              <a:gd name="connsiteX0" fmla="*/ 38 w 53105"/>
              <a:gd name="connsiteY0" fmla="*/ 33 h 106129"/>
              <a:gd name="connsiteX1" fmla="*/ 44212 w 53105"/>
              <a:gd name="connsiteY1" fmla="*/ 70711 h 106129"/>
              <a:gd name="connsiteX2" fmla="*/ 26542 w 53105"/>
              <a:gd name="connsiteY2" fmla="*/ 106050 h 106129"/>
              <a:gd name="connsiteX3" fmla="*/ 53046 w 53105"/>
              <a:gd name="connsiteY3" fmla="*/ 61876 h 106129"/>
              <a:gd name="connsiteX4" fmla="*/ 38 w 53105"/>
              <a:gd name="connsiteY4" fmla="*/ 33 h 1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05" h="106129">
                <a:moveTo>
                  <a:pt x="38" y="33"/>
                </a:moveTo>
                <a:cubicBezTo>
                  <a:pt x="-1434" y="1506"/>
                  <a:pt x="39795" y="53042"/>
                  <a:pt x="44212" y="70711"/>
                </a:cubicBezTo>
                <a:cubicBezTo>
                  <a:pt x="48629" y="88380"/>
                  <a:pt x="25070" y="107523"/>
                  <a:pt x="26542" y="106050"/>
                </a:cubicBezTo>
                <a:cubicBezTo>
                  <a:pt x="28014" y="104578"/>
                  <a:pt x="54519" y="77337"/>
                  <a:pt x="53046" y="61876"/>
                </a:cubicBezTo>
                <a:cubicBezTo>
                  <a:pt x="51574" y="46415"/>
                  <a:pt x="1510" y="-1440"/>
                  <a:pt x="38" y="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EEB355A6-AF07-0C4A-439F-CAF5B87B187A}"/>
              </a:ext>
            </a:extLst>
          </p:cNvPr>
          <p:cNvSpPr/>
          <p:nvPr/>
        </p:nvSpPr>
        <p:spPr>
          <a:xfrm>
            <a:off x="4102738" y="4290252"/>
            <a:ext cx="72391" cy="232130"/>
          </a:xfrm>
          <a:custGeom>
            <a:avLst/>
            <a:gdLst>
              <a:gd name="connsiteX0" fmla="*/ 72352 w 72391"/>
              <a:gd name="connsiteY0" fmla="*/ 394 h 232130"/>
              <a:gd name="connsiteX1" fmla="*/ 12062 w 72391"/>
              <a:gd name="connsiteY1" fmla="*/ 151119 h 232130"/>
              <a:gd name="connsiteX2" fmla="*/ 12062 w 72391"/>
              <a:gd name="connsiteY2" fmla="*/ 231506 h 232130"/>
              <a:gd name="connsiteX3" fmla="*/ 2014 w 72391"/>
              <a:gd name="connsiteY3" fmla="*/ 110926 h 232130"/>
              <a:gd name="connsiteX4" fmla="*/ 72352 w 72391"/>
              <a:gd name="connsiteY4" fmla="*/ 394 h 23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1" h="232130">
                <a:moveTo>
                  <a:pt x="72352" y="394"/>
                </a:moveTo>
                <a:cubicBezTo>
                  <a:pt x="74027" y="7093"/>
                  <a:pt x="22110" y="112600"/>
                  <a:pt x="12062" y="151119"/>
                </a:cubicBezTo>
                <a:cubicBezTo>
                  <a:pt x="2014" y="189638"/>
                  <a:pt x="13737" y="238205"/>
                  <a:pt x="12062" y="231506"/>
                </a:cubicBezTo>
                <a:cubicBezTo>
                  <a:pt x="10387" y="224807"/>
                  <a:pt x="-5522" y="147770"/>
                  <a:pt x="2014" y="110926"/>
                </a:cubicBezTo>
                <a:cubicBezTo>
                  <a:pt x="9550" y="74082"/>
                  <a:pt x="70677" y="-6305"/>
                  <a:pt x="72352" y="3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1C4168EF-8621-D677-4E53-8877009A1399}"/>
              </a:ext>
            </a:extLst>
          </p:cNvPr>
          <p:cNvSpPr/>
          <p:nvPr/>
        </p:nvSpPr>
        <p:spPr>
          <a:xfrm>
            <a:off x="5983307" y="4575970"/>
            <a:ext cx="81217" cy="178915"/>
          </a:xfrm>
          <a:custGeom>
            <a:avLst/>
            <a:gdLst>
              <a:gd name="connsiteX0" fmla="*/ 50 w 81217"/>
              <a:gd name="connsiteY0" fmla="*/ 6 h 178915"/>
              <a:gd name="connsiteX1" fmla="*/ 67636 w 81217"/>
              <a:gd name="connsiteY1" fmla="*/ 83494 h 178915"/>
              <a:gd name="connsiteX2" fmla="*/ 71611 w 81217"/>
              <a:gd name="connsiteY2" fmla="*/ 178910 h 178915"/>
              <a:gd name="connsiteX3" fmla="*/ 79563 w 81217"/>
              <a:gd name="connsiteY3" fmla="*/ 87470 h 178915"/>
              <a:gd name="connsiteX4" fmla="*/ 50 w 81217"/>
              <a:gd name="connsiteY4" fmla="*/ 6 h 17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17" h="178915">
                <a:moveTo>
                  <a:pt x="50" y="6"/>
                </a:moveTo>
                <a:cubicBezTo>
                  <a:pt x="-1938" y="-657"/>
                  <a:pt x="55709" y="53677"/>
                  <a:pt x="67636" y="83494"/>
                </a:cubicBezTo>
                <a:cubicBezTo>
                  <a:pt x="79563" y="113311"/>
                  <a:pt x="69623" y="178247"/>
                  <a:pt x="71611" y="178910"/>
                </a:cubicBezTo>
                <a:cubicBezTo>
                  <a:pt x="73599" y="179573"/>
                  <a:pt x="85526" y="114637"/>
                  <a:pt x="79563" y="87470"/>
                </a:cubicBezTo>
                <a:cubicBezTo>
                  <a:pt x="73600" y="60303"/>
                  <a:pt x="2038" y="669"/>
                  <a:pt x="50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79273C36-116C-4F7A-B798-34138FB00879}"/>
              </a:ext>
            </a:extLst>
          </p:cNvPr>
          <p:cNvSpPr/>
          <p:nvPr/>
        </p:nvSpPr>
        <p:spPr>
          <a:xfrm>
            <a:off x="4075430" y="2588966"/>
            <a:ext cx="3315184" cy="1843779"/>
          </a:xfrm>
          <a:custGeom>
            <a:avLst/>
            <a:gdLst>
              <a:gd name="connsiteX0" fmla="*/ 788801 w 3315184"/>
              <a:gd name="connsiteY0" fmla="*/ 559587 h 1843779"/>
              <a:gd name="connsiteX1" fmla="*/ 2080273 w 3315184"/>
              <a:gd name="connsiteY1" fmla="*/ 493599 h 1843779"/>
              <a:gd name="connsiteX2" fmla="*/ 1967151 w 3315184"/>
              <a:gd name="connsiteY2" fmla="*/ 418185 h 1843779"/>
              <a:gd name="connsiteX3" fmla="*/ 2759003 w 3315184"/>
              <a:gd name="connsiteY3" fmla="*/ 644428 h 1843779"/>
              <a:gd name="connsiteX4" fmla="*/ 2579894 w 3315184"/>
              <a:gd name="connsiteY4" fmla="*/ 663281 h 1843779"/>
              <a:gd name="connsiteX5" fmla="*/ 3032380 w 3315184"/>
              <a:gd name="connsiteY5" fmla="*/ 1323158 h 1843779"/>
              <a:gd name="connsiteX6" fmla="*/ 3315184 w 3315184"/>
              <a:gd name="connsiteY6" fmla="*/ 1841632 h 1843779"/>
              <a:gd name="connsiteX7" fmla="*/ 3032380 w 3315184"/>
              <a:gd name="connsiteY7" fmla="*/ 1125195 h 1843779"/>
              <a:gd name="connsiteX8" fmla="*/ 2532760 w 3315184"/>
              <a:gd name="connsiteY8" fmla="*/ 182514 h 1843779"/>
              <a:gd name="connsiteX9" fmla="*/ 1109312 w 3315184"/>
              <a:gd name="connsiteY9" fmla="*/ 116527 h 1843779"/>
              <a:gd name="connsiteX10" fmla="*/ 1363836 w 3315184"/>
              <a:gd name="connsiteY10" fmla="*/ 12832 h 1843779"/>
              <a:gd name="connsiteX11" fmla="*/ 534277 w 3315184"/>
              <a:gd name="connsiteY11" fmla="*/ 437038 h 1843779"/>
              <a:gd name="connsiteX12" fmla="*/ 25230 w 3315184"/>
              <a:gd name="connsiteY12" fmla="*/ 550160 h 1843779"/>
              <a:gd name="connsiteX13" fmla="*/ 1326129 w 3315184"/>
              <a:gd name="connsiteY13" fmla="*/ 380477 h 1843779"/>
              <a:gd name="connsiteX14" fmla="*/ 788801 w 3315184"/>
              <a:gd name="connsiteY14" fmla="*/ 559587 h 184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5184" h="1843779">
                <a:moveTo>
                  <a:pt x="788801" y="559587"/>
                </a:moveTo>
                <a:cubicBezTo>
                  <a:pt x="914492" y="578441"/>
                  <a:pt x="1883881" y="517166"/>
                  <a:pt x="2080273" y="493599"/>
                </a:cubicBezTo>
                <a:cubicBezTo>
                  <a:pt x="2276665" y="470032"/>
                  <a:pt x="1854029" y="393047"/>
                  <a:pt x="1967151" y="418185"/>
                </a:cubicBezTo>
                <a:cubicBezTo>
                  <a:pt x="2080273" y="443323"/>
                  <a:pt x="2656879" y="603579"/>
                  <a:pt x="2759003" y="644428"/>
                </a:cubicBezTo>
                <a:cubicBezTo>
                  <a:pt x="2861127" y="685277"/>
                  <a:pt x="2534331" y="550159"/>
                  <a:pt x="2579894" y="663281"/>
                </a:cubicBezTo>
                <a:cubicBezTo>
                  <a:pt x="2625457" y="776403"/>
                  <a:pt x="2909832" y="1126766"/>
                  <a:pt x="3032380" y="1323158"/>
                </a:cubicBezTo>
                <a:cubicBezTo>
                  <a:pt x="3154928" y="1519550"/>
                  <a:pt x="3315184" y="1874626"/>
                  <a:pt x="3315184" y="1841632"/>
                </a:cubicBezTo>
                <a:cubicBezTo>
                  <a:pt x="3315184" y="1808638"/>
                  <a:pt x="3162784" y="1401715"/>
                  <a:pt x="3032380" y="1125195"/>
                </a:cubicBezTo>
                <a:cubicBezTo>
                  <a:pt x="2901976" y="848675"/>
                  <a:pt x="2853271" y="350625"/>
                  <a:pt x="2532760" y="182514"/>
                </a:cubicBezTo>
                <a:cubicBezTo>
                  <a:pt x="2212249" y="14403"/>
                  <a:pt x="1304133" y="144807"/>
                  <a:pt x="1109312" y="116527"/>
                </a:cubicBezTo>
                <a:cubicBezTo>
                  <a:pt x="914491" y="88247"/>
                  <a:pt x="1459675" y="-40586"/>
                  <a:pt x="1363836" y="12832"/>
                </a:cubicBezTo>
                <a:cubicBezTo>
                  <a:pt x="1267997" y="66250"/>
                  <a:pt x="757378" y="347483"/>
                  <a:pt x="534277" y="437038"/>
                </a:cubicBezTo>
                <a:cubicBezTo>
                  <a:pt x="311176" y="526593"/>
                  <a:pt x="-106745" y="559587"/>
                  <a:pt x="25230" y="550160"/>
                </a:cubicBezTo>
                <a:cubicBezTo>
                  <a:pt x="157205" y="540733"/>
                  <a:pt x="1192583" y="380477"/>
                  <a:pt x="1326129" y="380477"/>
                </a:cubicBezTo>
                <a:cubicBezTo>
                  <a:pt x="1459675" y="380477"/>
                  <a:pt x="663110" y="540733"/>
                  <a:pt x="788801" y="55958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0B242FFB-4019-518E-E542-1987D8A00126}"/>
              </a:ext>
            </a:extLst>
          </p:cNvPr>
          <p:cNvSpPr/>
          <p:nvPr/>
        </p:nvSpPr>
        <p:spPr>
          <a:xfrm>
            <a:off x="4935141" y="2943625"/>
            <a:ext cx="387290" cy="228116"/>
          </a:xfrm>
          <a:custGeom>
            <a:avLst/>
            <a:gdLst>
              <a:gd name="connsiteX0" fmla="*/ 1383 w 387290"/>
              <a:gd name="connsiteY0" fmla="*/ 225883 h 228116"/>
              <a:gd name="connsiteX1" fmla="*/ 279410 w 387290"/>
              <a:gd name="connsiteY1" fmla="*/ 59067 h 228116"/>
              <a:gd name="connsiteX2" fmla="*/ 384443 w 387290"/>
              <a:gd name="connsiteY2" fmla="*/ 3461 h 228116"/>
              <a:gd name="connsiteX3" fmla="*/ 180556 w 387290"/>
              <a:gd name="connsiteY3" fmla="*/ 145564 h 228116"/>
              <a:gd name="connsiteX4" fmla="*/ 1383 w 387290"/>
              <a:gd name="connsiteY4" fmla="*/ 225883 h 22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290" h="228116">
                <a:moveTo>
                  <a:pt x="1383" y="225883"/>
                </a:moveTo>
                <a:cubicBezTo>
                  <a:pt x="17859" y="211467"/>
                  <a:pt x="215567" y="96137"/>
                  <a:pt x="279410" y="59067"/>
                </a:cubicBezTo>
                <a:cubicBezTo>
                  <a:pt x="343253" y="21997"/>
                  <a:pt x="400919" y="-10955"/>
                  <a:pt x="384443" y="3461"/>
                </a:cubicBezTo>
                <a:cubicBezTo>
                  <a:pt x="367967" y="17877"/>
                  <a:pt x="241310" y="109523"/>
                  <a:pt x="180556" y="145564"/>
                </a:cubicBezTo>
                <a:cubicBezTo>
                  <a:pt x="119802" y="181605"/>
                  <a:pt x="-15093" y="240299"/>
                  <a:pt x="1383" y="2258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C13F45CB-C8B1-EC09-637D-ABC1949F63BF}"/>
              </a:ext>
            </a:extLst>
          </p:cNvPr>
          <p:cNvSpPr/>
          <p:nvPr/>
        </p:nvSpPr>
        <p:spPr>
          <a:xfrm>
            <a:off x="5754678" y="2885247"/>
            <a:ext cx="296482" cy="77914"/>
          </a:xfrm>
          <a:custGeom>
            <a:avLst/>
            <a:gdLst>
              <a:gd name="connsiteX0" fmla="*/ 3571 w 296482"/>
              <a:gd name="connsiteY0" fmla="*/ 56 h 77914"/>
              <a:gd name="connsiteX1" fmla="*/ 293954 w 296482"/>
              <a:gd name="connsiteY1" fmla="*/ 74196 h 77914"/>
              <a:gd name="connsiteX2" fmla="*/ 139495 w 296482"/>
              <a:gd name="connsiteY2" fmla="*/ 61839 h 77914"/>
              <a:gd name="connsiteX3" fmla="*/ 3571 w 296482"/>
              <a:gd name="connsiteY3" fmla="*/ 56 h 7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482" h="77914">
                <a:moveTo>
                  <a:pt x="3571" y="56"/>
                </a:moveTo>
                <a:cubicBezTo>
                  <a:pt x="29314" y="2116"/>
                  <a:pt x="271300" y="63899"/>
                  <a:pt x="293954" y="74196"/>
                </a:cubicBezTo>
                <a:cubicBezTo>
                  <a:pt x="316608" y="84493"/>
                  <a:pt x="180684" y="71106"/>
                  <a:pt x="139495" y="61839"/>
                </a:cubicBezTo>
                <a:cubicBezTo>
                  <a:pt x="98306" y="52572"/>
                  <a:pt x="-22172" y="-2004"/>
                  <a:pt x="3571" y="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61BB269F-7A9E-4239-580B-4BF1C2F35F43}"/>
              </a:ext>
            </a:extLst>
          </p:cNvPr>
          <p:cNvSpPr/>
          <p:nvPr/>
        </p:nvSpPr>
        <p:spPr>
          <a:xfrm>
            <a:off x="5395166" y="2592456"/>
            <a:ext cx="1417300" cy="420954"/>
          </a:xfrm>
          <a:custGeom>
            <a:avLst/>
            <a:gdLst>
              <a:gd name="connsiteX0" fmla="*/ 799 w 1417300"/>
              <a:gd name="connsiteY0" fmla="*/ 236155 h 420954"/>
              <a:gd name="connsiteX1" fmla="*/ 367564 w 1417300"/>
              <a:gd name="connsiteY1" fmla="*/ 170841 h 420954"/>
              <a:gd name="connsiteX2" fmla="*/ 799643 w 1417300"/>
              <a:gd name="connsiteY2" fmla="*/ 286397 h 420954"/>
              <a:gd name="connsiteX3" fmla="*/ 734329 w 1417300"/>
              <a:gd name="connsiteY3" fmla="*/ 175865 h 420954"/>
              <a:gd name="connsiteX4" fmla="*/ 1392496 w 1417300"/>
              <a:gd name="connsiteY4" fmla="*/ 412001 h 420954"/>
              <a:gd name="connsiteX5" fmla="*/ 1231722 w 1417300"/>
              <a:gd name="connsiteY5" fmla="*/ 351711 h 420954"/>
              <a:gd name="connsiteX6" fmla="*/ 789594 w 1417300"/>
              <a:gd name="connsiteY6" fmla="*/ 165817 h 420954"/>
              <a:gd name="connsiteX7" fmla="*/ 437902 w 1417300"/>
              <a:gd name="connsiteY7" fmla="*/ 19 h 420954"/>
              <a:gd name="connsiteX8" fmla="*/ 759449 w 1417300"/>
              <a:gd name="connsiteY8" fmla="*/ 175865 h 420954"/>
              <a:gd name="connsiteX9" fmla="*/ 734329 w 1417300"/>
              <a:gd name="connsiteY9" fmla="*/ 241179 h 420954"/>
              <a:gd name="connsiteX10" fmla="*/ 468047 w 1417300"/>
              <a:gd name="connsiteY10" fmla="*/ 160792 h 420954"/>
              <a:gd name="connsiteX11" fmla="*/ 799 w 1417300"/>
              <a:gd name="connsiteY11" fmla="*/ 236155 h 42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7300" h="420954">
                <a:moveTo>
                  <a:pt x="799" y="236155"/>
                </a:moveTo>
                <a:cubicBezTo>
                  <a:pt x="-15948" y="237830"/>
                  <a:pt x="234423" y="162467"/>
                  <a:pt x="367564" y="170841"/>
                </a:cubicBezTo>
                <a:cubicBezTo>
                  <a:pt x="500705" y="179215"/>
                  <a:pt x="738516" y="285560"/>
                  <a:pt x="799643" y="286397"/>
                </a:cubicBezTo>
                <a:cubicBezTo>
                  <a:pt x="860770" y="287234"/>
                  <a:pt x="635520" y="154931"/>
                  <a:pt x="734329" y="175865"/>
                </a:cubicBezTo>
                <a:cubicBezTo>
                  <a:pt x="833138" y="196799"/>
                  <a:pt x="1309597" y="382693"/>
                  <a:pt x="1392496" y="412001"/>
                </a:cubicBezTo>
                <a:cubicBezTo>
                  <a:pt x="1475395" y="441309"/>
                  <a:pt x="1332206" y="392742"/>
                  <a:pt x="1231722" y="351711"/>
                </a:cubicBezTo>
                <a:cubicBezTo>
                  <a:pt x="1131238" y="310680"/>
                  <a:pt x="921897" y="224432"/>
                  <a:pt x="789594" y="165817"/>
                </a:cubicBezTo>
                <a:cubicBezTo>
                  <a:pt x="657291" y="107202"/>
                  <a:pt x="442926" y="-1656"/>
                  <a:pt x="437902" y="19"/>
                </a:cubicBezTo>
                <a:cubicBezTo>
                  <a:pt x="432878" y="1694"/>
                  <a:pt x="710045" y="135672"/>
                  <a:pt x="759449" y="175865"/>
                </a:cubicBezTo>
                <a:cubicBezTo>
                  <a:pt x="808853" y="216058"/>
                  <a:pt x="782896" y="243691"/>
                  <a:pt x="734329" y="241179"/>
                </a:cubicBezTo>
                <a:cubicBezTo>
                  <a:pt x="685762" y="238667"/>
                  <a:pt x="589465" y="160792"/>
                  <a:pt x="468047" y="160792"/>
                </a:cubicBezTo>
                <a:cubicBezTo>
                  <a:pt x="346629" y="160792"/>
                  <a:pt x="17546" y="234480"/>
                  <a:pt x="799" y="2361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26D01EA-3117-7ABB-8EEE-C130FAC6FCDA}"/>
              </a:ext>
            </a:extLst>
          </p:cNvPr>
          <p:cNvSpPr/>
          <p:nvPr/>
        </p:nvSpPr>
        <p:spPr>
          <a:xfrm>
            <a:off x="4874243" y="2696654"/>
            <a:ext cx="183818" cy="423327"/>
          </a:xfrm>
          <a:custGeom>
            <a:avLst/>
            <a:gdLst>
              <a:gd name="connsiteX0" fmla="*/ 111045 w 183818"/>
              <a:gd name="connsiteY0" fmla="*/ 51 h 423327"/>
              <a:gd name="connsiteX1" fmla="*/ 157540 w 183818"/>
              <a:gd name="connsiteY1" fmla="*/ 237692 h 423327"/>
              <a:gd name="connsiteX2" fmla="*/ 2557 w 183818"/>
              <a:gd name="connsiteY2" fmla="*/ 418505 h 423327"/>
              <a:gd name="connsiteX3" fmla="*/ 69716 w 183818"/>
              <a:gd name="connsiteY3" fmla="*/ 361678 h 423327"/>
              <a:gd name="connsiteX4" fmla="*/ 183371 w 183818"/>
              <a:gd name="connsiteY4" fmla="*/ 258356 h 423327"/>
              <a:gd name="connsiteX5" fmla="*/ 111045 w 183818"/>
              <a:gd name="connsiteY5" fmla="*/ 51 h 42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18" h="423327">
                <a:moveTo>
                  <a:pt x="111045" y="51"/>
                </a:moveTo>
                <a:cubicBezTo>
                  <a:pt x="106740" y="-3393"/>
                  <a:pt x="175621" y="167950"/>
                  <a:pt x="157540" y="237692"/>
                </a:cubicBezTo>
                <a:cubicBezTo>
                  <a:pt x="139459" y="307434"/>
                  <a:pt x="17194" y="397841"/>
                  <a:pt x="2557" y="418505"/>
                </a:cubicBezTo>
                <a:cubicBezTo>
                  <a:pt x="-12080" y="439169"/>
                  <a:pt x="39580" y="388369"/>
                  <a:pt x="69716" y="361678"/>
                </a:cubicBezTo>
                <a:cubicBezTo>
                  <a:pt x="99852" y="334987"/>
                  <a:pt x="176483" y="317766"/>
                  <a:pt x="183371" y="258356"/>
                </a:cubicBezTo>
                <a:cubicBezTo>
                  <a:pt x="190259" y="198946"/>
                  <a:pt x="115350" y="3495"/>
                  <a:pt x="111045" y="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D0CD85A6-A35A-64C4-DBE3-4B80CEFB1F39}"/>
              </a:ext>
            </a:extLst>
          </p:cNvPr>
          <p:cNvSpPr/>
          <p:nvPr/>
        </p:nvSpPr>
        <p:spPr>
          <a:xfrm>
            <a:off x="3581590" y="4220661"/>
            <a:ext cx="387225" cy="1013605"/>
          </a:xfrm>
          <a:custGeom>
            <a:avLst/>
            <a:gdLst>
              <a:gd name="connsiteX0" fmla="*/ 365312 w 387225"/>
              <a:gd name="connsiteY0" fmla="*/ 44 h 1013605"/>
              <a:gd name="connsiteX1" fmla="*/ 174166 w 387225"/>
              <a:gd name="connsiteY1" fmla="*/ 516654 h 1013605"/>
              <a:gd name="connsiteX2" fmla="*/ 272322 w 387225"/>
              <a:gd name="connsiteY2" fmla="*/ 403000 h 1013605"/>
              <a:gd name="connsiteX3" fmla="*/ 127671 w 387225"/>
              <a:gd name="connsiteY3" fmla="*/ 645807 h 1013605"/>
              <a:gd name="connsiteX4" fmla="*/ 3685 w 387225"/>
              <a:gd name="connsiteY4" fmla="*/ 1012600 h 1013605"/>
              <a:gd name="connsiteX5" fmla="*/ 65678 w 387225"/>
              <a:gd name="connsiteY5" fmla="*/ 738797 h 1013605"/>
              <a:gd name="connsiteX6" fmla="*/ 385976 w 387225"/>
              <a:gd name="connsiteY6" fmla="*/ 279014 h 1013605"/>
              <a:gd name="connsiteX7" fmla="*/ 184498 w 387225"/>
              <a:gd name="connsiteY7" fmla="*/ 485658 h 1013605"/>
              <a:gd name="connsiteX8" fmla="*/ 365312 w 387225"/>
              <a:gd name="connsiteY8" fmla="*/ 44 h 101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225" h="1013605">
                <a:moveTo>
                  <a:pt x="365312" y="44"/>
                </a:moveTo>
                <a:cubicBezTo>
                  <a:pt x="363590" y="5210"/>
                  <a:pt x="189664" y="449495"/>
                  <a:pt x="174166" y="516654"/>
                </a:cubicBezTo>
                <a:cubicBezTo>
                  <a:pt x="158668" y="583813"/>
                  <a:pt x="280071" y="381475"/>
                  <a:pt x="272322" y="403000"/>
                </a:cubicBezTo>
                <a:cubicBezTo>
                  <a:pt x="264573" y="424526"/>
                  <a:pt x="172444" y="544207"/>
                  <a:pt x="127671" y="645807"/>
                </a:cubicBezTo>
                <a:cubicBezTo>
                  <a:pt x="82898" y="747407"/>
                  <a:pt x="14017" y="997102"/>
                  <a:pt x="3685" y="1012600"/>
                </a:cubicBezTo>
                <a:cubicBezTo>
                  <a:pt x="-6647" y="1028098"/>
                  <a:pt x="1963" y="861061"/>
                  <a:pt x="65678" y="738797"/>
                </a:cubicBezTo>
                <a:cubicBezTo>
                  <a:pt x="129393" y="616533"/>
                  <a:pt x="366173" y="321204"/>
                  <a:pt x="385976" y="279014"/>
                </a:cubicBezTo>
                <a:cubicBezTo>
                  <a:pt x="405779" y="236824"/>
                  <a:pt x="183637" y="526987"/>
                  <a:pt x="184498" y="485658"/>
                </a:cubicBezTo>
                <a:cubicBezTo>
                  <a:pt x="185359" y="444329"/>
                  <a:pt x="367034" y="-5122"/>
                  <a:pt x="365312" y="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04A0FCE5-21FD-2A15-E92F-EE1521969A5A}"/>
              </a:ext>
            </a:extLst>
          </p:cNvPr>
          <p:cNvSpPr/>
          <p:nvPr/>
        </p:nvSpPr>
        <p:spPr>
          <a:xfrm>
            <a:off x="4887846" y="1930652"/>
            <a:ext cx="1399379" cy="202971"/>
          </a:xfrm>
          <a:custGeom>
            <a:avLst/>
            <a:gdLst>
              <a:gd name="connsiteX0" fmla="*/ 2809 w 1399379"/>
              <a:gd name="connsiteY0" fmla="*/ 202948 h 202971"/>
              <a:gd name="connsiteX1" fmla="*/ 667827 w 1399379"/>
              <a:gd name="connsiteY1" fmla="*/ 22839 h 202971"/>
              <a:gd name="connsiteX2" fmla="*/ 1374409 w 1399379"/>
              <a:gd name="connsiteY2" fmla="*/ 119821 h 202971"/>
              <a:gd name="connsiteX3" fmla="*/ 1166590 w 1399379"/>
              <a:gd name="connsiteY3" fmla="*/ 36693 h 202971"/>
              <a:gd name="connsiteX4" fmla="*/ 460009 w 1399379"/>
              <a:gd name="connsiteY4" fmla="*/ 8984 h 202971"/>
              <a:gd name="connsiteX5" fmla="*/ 2809 w 1399379"/>
              <a:gd name="connsiteY5" fmla="*/ 202948 h 20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379" h="202971">
                <a:moveTo>
                  <a:pt x="2809" y="202948"/>
                </a:moveTo>
                <a:cubicBezTo>
                  <a:pt x="37445" y="205257"/>
                  <a:pt x="439227" y="36693"/>
                  <a:pt x="667827" y="22839"/>
                </a:cubicBezTo>
                <a:cubicBezTo>
                  <a:pt x="896427" y="8984"/>
                  <a:pt x="1291282" y="117512"/>
                  <a:pt x="1374409" y="119821"/>
                </a:cubicBezTo>
                <a:cubicBezTo>
                  <a:pt x="1457536" y="122130"/>
                  <a:pt x="1318990" y="55166"/>
                  <a:pt x="1166590" y="36693"/>
                </a:cubicBezTo>
                <a:cubicBezTo>
                  <a:pt x="1014190" y="18220"/>
                  <a:pt x="658591" y="-16416"/>
                  <a:pt x="460009" y="8984"/>
                </a:cubicBezTo>
                <a:cubicBezTo>
                  <a:pt x="261427" y="34384"/>
                  <a:pt x="-31827" y="200639"/>
                  <a:pt x="2809" y="2029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C1E11DA8-5ACE-18B8-A9C1-12E7A961B2A4}"/>
              </a:ext>
            </a:extLst>
          </p:cNvPr>
          <p:cNvSpPr/>
          <p:nvPr/>
        </p:nvSpPr>
        <p:spPr>
          <a:xfrm>
            <a:off x="3744319" y="2299443"/>
            <a:ext cx="1465267" cy="746033"/>
          </a:xfrm>
          <a:custGeom>
            <a:avLst/>
            <a:gdLst>
              <a:gd name="connsiteX0" fmla="*/ 1464990 w 1465267"/>
              <a:gd name="connsiteY0" fmla="*/ 412 h 746033"/>
              <a:gd name="connsiteX1" fmla="*/ 481317 w 1465267"/>
              <a:gd name="connsiteY1" fmla="*/ 291357 h 746033"/>
              <a:gd name="connsiteX2" fmla="*/ 10263 w 1465267"/>
              <a:gd name="connsiteY2" fmla="*/ 734702 h 746033"/>
              <a:gd name="connsiteX3" fmla="*/ 190372 w 1465267"/>
              <a:gd name="connsiteY3" fmla="*/ 582302 h 746033"/>
              <a:gd name="connsiteX4" fmla="*/ 578299 w 1465267"/>
              <a:gd name="connsiteY4" fmla="*/ 235939 h 746033"/>
              <a:gd name="connsiteX5" fmla="*/ 1464990 w 1465267"/>
              <a:gd name="connsiteY5" fmla="*/ 412 h 74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267" h="746033">
                <a:moveTo>
                  <a:pt x="1464990" y="412"/>
                </a:moveTo>
                <a:cubicBezTo>
                  <a:pt x="1448826" y="9648"/>
                  <a:pt x="723771" y="168975"/>
                  <a:pt x="481317" y="291357"/>
                </a:cubicBezTo>
                <a:cubicBezTo>
                  <a:pt x="238862" y="413739"/>
                  <a:pt x="58754" y="686211"/>
                  <a:pt x="10263" y="734702"/>
                </a:cubicBezTo>
                <a:cubicBezTo>
                  <a:pt x="-38228" y="783193"/>
                  <a:pt x="95699" y="665429"/>
                  <a:pt x="190372" y="582302"/>
                </a:cubicBezTo>
                <a:cubicBezTo>
                  <a:pt x="285045" y="499175"/>
                  <a:pt x="370481" y="332921"/>
                  <a:pt x="578299" y="235939"/>
                </a:cubicBezTo>
                <a:cubicBezTo>
                  <a:pt x="786117" y="138957"/>
                  <a:pt x="1481154" y="-8824"/>
                  <a:pt x="1464990" y="4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DA291E51-21DB-E745-904D-A4B332A5BE93}"/>
              </a:ext>
            </a:extLst>
          </p:cNvPr>
          <p:cNvSpPr/>
          <p:nvPr/>
        </p:nvSpPr>
        <p:spPr>
          <a:xfrm>
            <a:off x="3810341" y="1984468"/>
            <a:ext cx="1112035" cy="357664"/>
          </a:xfrm>
          <a:custGeom>
            <a:avLst/>
            <a:gdLst>
              <a:gd name="connsiteX0" fmla="*/ 1108023 w 1112035"/>
              <a:gd name="connsiteY0" fmla="*/ 79859 h 357664"/>
              <a:gd name="connsiteX1" fmla="*/ 678532 w 1112035"/>
              <a:gd name="connsiteY1" fmla="*/ 10587 h 357664"/>
              <a:gd name="connsiteX2" fmla="*/ 27368 w 1112035"/>
              <a:gd name="connsiteY2" fmla="*/ 343096 h 357664"/>
              <a:gd name="connsiteX3" fmla="*/ 152059 w 1112035"/>
              <a:gd name="connsiteY3" fmla="*/ 273823 h 357664"/>
              <a:gd name="connsiteX4" fmla="*/ 429150 w 1112035"/>
              <a:gd name="connsiteY4" fmla="*/ 52150 h 357664"/>
              <a:gd name="connsiteX5" fmla="*/ 1108023 w 1112035"/>
              <a:gd name="connsiteY5" fmla="*/ 79859 h 3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035" h="357664">
                <a:moveTo>
                  <a:pt x="1108023" y="79859"/>
                </a:moveTo>
                <a:cubicBezTo>
                  <a:pt x="1149587" y="72932"/>
                  <a:pt x="858641" y="-33286"/>
                  <a:pt x="678532" y="10587"/>
                </a:cubicBezTo>
                <a:cubicBezTo>
                  <a:pt x="498423" y="54460"/>
                  <a:pt x="27368" y="343096"/>
                  <a:pt x="27368" y="343096"/>
                </a:cubicBezTo>
                <a:cubicBezTo>
                  <a:pt x="-60377" y="386969"/>
                  <a:pt x="85095" y="322314"/>
                  <a:pt x="152059" y="273823"/>
                </a:cubicBezTo>
                <a:cubicBezTo>
                  <a:pt x="219023" y="225332"/>
                  <a:pt x="274441" y="84477"/>
                  <a:pt x="429150" y="52150"/>
                </a:cubicBezTo>
                <a:cubicBezTo>
                  <a:pt x="583859" y="19823"/>
                  <a:pt x="1066459" y="86786"/>
                  <a:pt x="1108023" y="798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4D3D379A-69C6-46FB-0F8C-6DE80ED2432A}"/>
              </a:ext>
            </a:extLst>
          </p:cNvPr>
          <p:cNvSpPr/>
          <p:nvPr/>
        </p:nvSpPr>
        <p:spPr>
          <a:xfrm>
            <a:off x="4916227" y="2064121"/>
            <a:ext cx="1330283" cy="574994"/>
          </a:xfrm>
          <a:custGeom>
            <a:avLst/>
            <a:gdLst>
              <a:gd name="connsiteX0" fmla="*/ 2137 w 1330283"/>
              <a:gd name="connsiteY0" fmla="*/ 443552 h 574994"/>
              <a:gd name="connsiteX1" fmla="*/ 390064 w 1330283"/>
              <a:gd name="connsiteY1" fmla="*/ 166461 h 574994"/>
              <a:gd name="connsiteX2" fmla="*/ 1318318 w 1330283"/>
              <a:gd name="connsiteY2" fmla="*/ 568243 h 574994"/>
              <a:gd name="connsiteX3" fmla="*/ 874973 w 1330283"/>
              <a:gd name="connsiteY3" fmla="*/ 388134 h 574994"/>
              <a:gd name="connsiteX4" fmla="*/ 265373 w 1330283"/>
              <a:gd name="connsiteY4" fmla="*/ 206 h 574994"/>
              <a:gd name="connsiteX5" fmla="*/ 2137 w 1330283"/>
              <a:gd name="connsiteY5" fmla="*/ 443552 h 5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283" h="574994">
                <a:moveTo>
                  <a:pt x="2137" y="443552"/>
                </a:moveTo>
                <a:cubicBezTo>
                  <a:pt x="22919" y="471261"/>
                  <a:pt x="170701" y="145679"/>
                  <a:pt x="390064" y="166461"/>
                </a:cubicBezTo>
                <a:cubicBezTo>
                  <a:pt x="609428" y="187243"/>
                  <a:pt x="1237500" y="531298"/>
                  <a:pt x="1318318" y="568243"/>
                </a:cubicBezTo>
                <a:cubicBezTo>
                  <a:pt x="1399136" y="605189"/>
                  <a:pt x="1050464" y="482807"/>
                  <a:pt x="874973" y="388134"/>
                </a:cubicBezTo>
                <a:cubicBezTo>
                  <a:pt x="699482" y="293461"/>
                  <a:pt x="415464" y="-9030"/>
                  <a:pt x="265373" y="206"/>
                </a:cubicBezTo>
                <a:cubicBezTo>
                  <a:pt x="115282" y="9442"/>
                  <a:pt x="-18645" y="415843"/>
                  <a:pt x="2137" y="4435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2EE13A04-11E1-12C5-F5C3-6AA73BB31750}"/>
              </a:ext>
            </a:extLst>
          </p:cNvPr>
          <p:cNvSpPr/>
          <p:nvPr/>
        </p:nvSpPr>
        <p:spPr>
          <a:xfrm>
            <a:off x="4084297" y="2603241"/>
            <a:ext cx="1236667" cy="529486"/>
          </a:xfrm>
          <a:custGeom>
            <a:avLst/>
            <a:gdLst>
              <a:gd name="connsiteX0" fmla="*/ 1235848 w 1236667"/>
              <a:gd name="connsiteY0" fmla="*/ 84541 h 529486"/>
              <a:gd name="connsiteX1" fmla="*/ 750939 w 1236667"/>
              <a:gd name="connsiteY1" fmla="*/ 29123 h 529486"/>
              <a:gd name="connsiteX2" fmla="*/ 2794 w 1236667"/>
              <a:gd name="connsiteY2" fmla="*/ 527886 h 529486"/>
              <a:gd name="connsiteX3" fmla="*/ 501558 w 1236667"/>
              <a:gd name="connsiteY3" fmla="*/ 181523 h 529486"/>
              <a:gd name="connsiteX4" fmla="*/ 640103 w 1236667"/>
              <a:gd name="connsiteY4" fmla="*/ 1414 h 529486"/>
              <a:gd name="connsiteX5" fmla="*/ 1235848 w 1236667"/>
              <a:gd name="connsiteY5" fmla="*/ 84541 h 52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667" h="529486">
                <a:moveTo>
                  <a:pt x="1235848" y="84541"/>
                </a:moveTo>
                <a:cubicBezTo>
                  <a:pt x="1254321" y="89159"/>
                  <a:pt x="956448" y="-44768"/>
                  <a:pt x="750939" y="29123"/>
                </a:cubicBezTo>
                <a:cubicBezTo>
                  <a:pt x="545430" y="103014"/>
                  <a:pt x="44357" y="502486"/>
                  <a:pt x="2794" y="527886"/>
                </a:cubicBezTo>
                <a:cubicBezTo>
                  <a:pt x="-38769" y="553286"/>
                  <a:pt x="395340" y="269268"/>
                  <a:pt x="501558" y="181523"/>
                </a:cubicBezTo>
                <a:cubicBezTo>
                  <a:pt x="607776" y="93778"/>
                  <a:pt x="520030" y="15269"/>
                  <a:pt x="640103" y="1414"/>
                </a:cubicBezTo>
                <a:cubicBezTo>
                  <a:pt x="760176" y="-12441"/>
                  <a:pt x="1217375" y="79923"/>
                  <a:pt x="1235848" y="845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42691671-704F-7470-C66D-9F025F8E86F5}"/>
              </a:ext>
            </a:extLst>
          </p:cNvPr>
          <p:cNvSpPr/>
          <p:nvPr/>
        </p:nvSpPr>
        <p:spPr>
          <a:xfrm>
            <a:off x="4986769" y="1702448"/>
            <a:ext cx="1475655" cy="211454"/>
          </a:xfrm>
          <a:custGeom>
            <a:avLst/>
            <a:gdLst>
              <a:gd name="connsiteX0" fmla="*/ 867 w 1475655"/>
              <a:gd name="connsiteY0" fmla="*/ 209479 h 211454"/>
              <a:gd name="connsiteX1" fmla="*/ 665886 w 1475655"/>
              <a:gd name="connsiteY1" fmla="*/ 43225 h 211454"/>
              <a:gd name="connsiteX2" fmla="*/ 1469449 w 1475655"/>
              <a:gd name="connsiteY2" fmla="*/ 209479 h 211454"/>
              <a:gd name="connsiteX3" fmla="*/ 1026104 w 1475655"/>
              <a:gd name="connsiteY3" fmla="*/ 126352 h 211454"/>
              <a:gd name="connsiteX4" fmla="*/ 804431 w 1475655"/>
              <a:gd name="connsiteY4" fmla="*/ 1661 h 211454"/>
              <a:gd name="connsiteX5" fmla="*/ 867 w 1475655"/>
              <a:gd name="connsiteY5" fmla="*/ 209479 h 21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655" h="211454">
                <a:moveTo>
                  <a:pt x="867" y="209479"/>
                </a:moveTo>
                <a:cubicBezTo>
                  <a:pt x="-22224" y="216406"/>
                  <a:pt x="421122" y="43225"/>
                  <a:pt x="665886" y="43225"/>
                </a:cubicBezTo>
                <a:cubicBezTo>
                  <a:pt x="910650" y="43225"/>
                  <a:pt x="1409413" y="195624"/>
                  <a:pt x="1469449" y="209479"/>
                </a:cubicBezTo>
                <a:cubicBezTo>
                  <a:pt x="1529485" y="223334"/>
                  <a:pt x="1136940" y="160988"/>
                  <a:pt x="1026104" y="126352"/>
                </a:cubicBezTo>
                <a:cubicBezTo>
                  <a:pt x="915268" y="91716"/>
                  <a:pt x="982231" y="-14503"/>
                  <a:pt x="804431" y="1661"/>
                </a:cubicBezTo>
                <a:cubicBezTo>
                  <a:pt x="626631" y="17825"/>
                  <a:pt x="23958" y="202552"/>
                  <a:pt x="867" y="2094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A3C091A4-B364-B2F1-1BFC-0366B1626E5D}"/>
              </a:ext>
            </a:extLst>
          </p:cNvPr>
          <p:cNvSpPr/>
          <p:nvPr/>
        </p:nvSpPr>
        <p:spPr>
          <a:xfrm>
            <a:off x="6400795" y="2369076"/>
            <a:ext cx="969855" cy="2321428"/>
          </a:xfrm>
          <a:custGeom>
            <a:avLst/>
            <a:gdLst>
              <a:gd name="connsiteX0" fmla="*/ 5 w 969855"/>
              <a:gd name="connsiteY0" fmla="*/ 51 h 2321428"/>
              <a:gd name="connsiteX1" fmla="*/ 858987 w 969855"/>
              <a:gd name="connsiteY1" fmla="*/ 1219251 h 2321428"/>
              <a:gd name="connsiteX2" fmla="*/ 831278 w 969855"/>
              <a:gd name="connsiteY2" fmla="*/ 1246960 h 2321428"/>
              <a:gd name="connsiteX3" fmla="*/ 969823 w 969855"/>
              <a:gd name="connsiteY3" fmla="*/ 2313760 h 2321428"/>
              <a:gd name="connsiteX4" fmla="*/ 817423 w 969855"/>
              <a:gd name="connsiteY4" fmla="*/ 1704160 h 2321428"/>
              <a:gd name="connsiteX5" fmla="*/ 845132 w 969855"/>
              <a:gd name="connsiteY5" fmla="*/ 1274669 h 2321428"/>
              <a:gd name="connsiteX6" fmla="*/ 5 w 969855"/>
              <a:gd name="connsiteY6" fmla="*/ 51 h 232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855" h="2321428">
                <a:moveTo>
                  <a:pt x="5" y="51"/>
                </a:moveTo>
                <a:cubicBezTo>
                  <a:pt x="2314" y="-9185"/>
                  <a:pt x="858987" y="1219251"/>
                  <a:pt x="858987" y="1219251"/>
                </a:cubicBezTo>
                <a:cubicBezTo>
                  <a:pt x="997532" y="1427069"/>
                  <a:pt x="812805" y="1064542"/>
                  <a:pt x="831278" y="1246960"/>
                </a:cubicBezTo>
                <a:cubicBezTo>
                  <a:pt x="849751" y="1429378"/>
                  <a:pt x="972132" y="2237560"/>
                  <a:pt x="969823" y="2313760"/>
                </a:cubicBezTo>
                <a:cubicBezTo>
                  <a:pt x="967514" y="2389960"/>
                  <a:pt x="838205" y="1877342"/>
                  <a:pt x="817423" y="1704160"/>
                </a:cubicBezTo>
                <a:cubicBezTo>
                  <a:pt x="796641" y="1530978"/>
                  <a:pt x="976750" y="1551760"/>
                  <a:pt x="845132" y="1274669"/>
                </a:cubicBezTo>
                <a:cubicBezTo>
                  <a:pt x="713514" y="997578"/>
                  <a:pt x="-2304" y="9287"/>
                  <a:pt x="5" y="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F78F2996-73BA-C121-FDED-02960642AE8F}"/>
              </a:ext>
            </a:extLst>
          </p:cNvPr>
          <p:cNvSpPr/>
          <p:nvPr/>
        </p:nvSpPr>
        <p:spPr>
          <a:xfrm>
            <a:off x="6788720" y="2437360"/>
            <a:ext cx="1019113" cy="2282684"/>
          </a:xfrm>
          <a:custGeom>
            <a:avLst/>
            <a:gdLst>
              <a:gd name="connsiteX0" fmla="*/ 7 w 1019113"/>
              <a:gd name="connsiteY0" fmla="*/ 1040 h 2282684"/>
              <a:gd name="connsiteX1" fmla="*/ 637316 w 1019113"/>
              <a:gd name="connsiteY1" fmla="*/ 1261804 h 2282684"/>
              <a:gd name="connsiteX2" fmla="*/ 540335 w 1019113"/>
              <a:gd name="connsiteY2" fmla="*/ 998567 h 2282684"/>
              <a:gd name="connsiteX3" fmla="*/ 1011389 w 1019113"/>
              <a:gd name="connsiteY3" fmla="*/ 2245476 h 2282684"/>
              <a:gd name="connsiteX4" fmla="*/ 817425 w 1019113"/>
              <a:gd name="connsiteY4" fmla="*/ 1871404 h 2282684"/>
              <a:gd name="connsiteX5" fmla="*/ 609607 w 1019113"/>
              <a:gd name="connsiteY5" fmla="*/ 1012422 h 2282684"/>
              <a:gd name="connsiteX6" fmla="*/ 554189 w 1019113"/>
              <a:gd name="connsiteY6" fmla="*/ 749185 h 2282684"/>
              <a:gd name="connsiteX7" fmla="*/ 623462 w 1019113"/>
              <a:gd name="connsiteY7" fmla="*/ 1040131 h 2282684"/>
              <a:gd name="connsiteX8" fmla="*/ 7 w 1019113"/>
              <a:gd name="connsiteY8" fmla="*/ 1040 h 228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13" h="2282684">
                <a:moveTo>
                  <a:pt x="7" y="1040"/>
                </a:moveTo>
                <a:cubicBezTo>
                  <a:pt x="2316" y="37985"/>
                  <a:pt x="547261" y="1095550"/>
                  <a:pt x="637316" y="1261804"/>
                </a:cubicBezTo>
                <a:cubicBezTo>
                  <a:pt x="727371" y="1428058"/>
                  <a:pt x="477990" y="834622"/>
                  <a:pt x="540335" y="998567"/>
                </a:cubicBezTo>
                <a:cubicBezTo>
                  <a:pt x="602681" y="1162512"/>
                  <a:pt x="965207" y="2100003"/>
                  <a:pt x="1011389" y="2245476"/>
                </a:cubicBezTo>
                <a:cubicBezTo>
                  <a:pt x="1057571" y="2390949"/>
                  <a:pt x="884389" y="2076913"/>
                  <a:pt x="817425" y="1871404"/>
                </a:cubicBezTo>
                <a:cubicBezTo>
                  <a:pt x="750461" y="1665895"/>
                  <a:pt x="653480" y="1199458"/>
                  <a:pt x="609607" y="1012422"/>
                </a:cubicBezTo>
                <a:cubicBezTo>
                  <a:pt x="565734" y="825386"/>
                  <a:pt x="551880" y="744567"/>
                  <a:pt x="554189" y="749185"/>
                </a:cubicBezTo>
                <a:cubicBezTo>
                  <a:pt x="556498" y="753803"/>
                  <a:pt x="711208" y="1157895"/>
                  <a:pt x="623462" y="1040131"/>
                </a:cubicBezTo>
                <a:cubicBezTo>
                  <a:pt x="535717" y="922368"/>
                  <a:pt x="-2302" y="-35905"/>
                  <a:pt x="7" y="10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BC79994E-6D3C-3543-CD68-CBE4569ADBD9}"/>
              </a:ext>
            </a:extLst>
          </p:cNvPr>
          <p:cNvSpPr/>
          <p:nvPr/>
        </p:nvSpPr>
        <p:spPr>
          <a:xfrm>
            <a:off x="7598095" y="4011352"/>
            <a:ext cx="522218" cy="2307886"/>
          </a:xfrm>
          <a:custGeom>
            <a:avLst/>
            <a:gdLst>
              <a:gd name="connsiteX0" fmla="*/ 35760 w 522218"/>
              <a:gd name="connsiteY0" fmla="*/ 103448 h 2307886"/>
              <a:gd name="connsiteX1" fmla="*/ 49614 w 522218"/>
              <a:gd name="connsiteY1" fmla="*/ 172721 h 2307886"/>
              <a:gd name="connsiteX2" fmla="*/ 340560 w 522218"/>
              <a:gd name="connsiteY2" fmla="*/ 1225666 h 2307886"/>
              <a:gd name="connsiteX3" fmla="*/ 188160 w 522218"/>
              <a:gd name="connsiteY3" fmla="*/ 2292466 h 2307886"/>
              <a:gd name="connsiteX4" fmla="*/ 257432 w 522218"/>
              <a:gd name="connsiteY4" fmla="*/ 1821412 h 2307886"/>
              <a:gd name="connsiteX5" fmla="*/ 520669 w 522218"/>
              <a:gd name="connsiteY5" fmla="*/ 1308793 h 2307886"/>
              <a:gd name="connsiteX6" fmla="*/ 368269 w 522218"/>
              <a:gd name="connsiteY6" fmla="*/ 1558175 h 2307886"/>
              <a:gd name="connsiteX7" fmla="*/ 409832 w 522218"/>
              <a:gd name="connsiteY7" fmla="*/ 1197957 h 2307886"/>
              <a:gd name="connsiteX8" fmla="*/ 35760 w 522218"/>
              <a:gd name="connsiteY8" fmla="*/ 103448 h 23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218" h="2307886">
                <a:moveTo>
                  <a:pt x="35760" y="103448"/>
                </a:moveTo>
                <a:cubicBezTo>
                  <a:pt x="-24276" y="-67425"/>
                  <a:pt x="-1186" y="-14315"/>
                  <a:pt x="49614" y="172721"/>
                </a:cubicBezTo>
                <a:cubicBezTo>
                  <a:pt x="100414" y="359757"/>
                  <a:pt x="317469" y="872375"/>
                  <a:pt x="340560" y="1225666"/>
                </a:cubicBezTo>
                <a:cubicBezTo>
                  <a:pt x="363651" y="1578957"/>
                  <a:pt x="202015" y="2193175"/>
                  <a:pt x="188160" y="2292466"/>
                </a:cubicBezTo>
                <a:cubicBezTo>
                  <a:pt x="174305" y="2391757"/>
                  <a:pt x="202014" y="1985357"/>
                  <a:pt x="257432" y="1821412"/>
                </a:cubicBezTo>
                <a:cubicBezTo>
                  <a:pt x="312850" y="1657467"/>
                  <a:pt x="502196" y="1352666"/>
                  <a:pt x="520669" y="1308793"/>
                </a:cubicBezTo>
                <a:cubicBezTo>
                  <a:pt x="539142" y="1264920"/>
                  <a:pt x="386742" y="1576648"/>
                  <a:pt x="368269" y="1558175"/>
                </a:cubicBezTo>
                <a:cubicBezTo>
                  <a:pt x="349796" y="1539702"/>
                  <a:pt x="462941" y="1435793"/>
                  <a:pt x="409832" y="1197957"/>
                </a:cubicBezTo>
                <a:cubicBezTo>
                  <a:pt x="356723" y="960121"/>
                  <a:pt x="95796" y="274321"/>
                  <a:pt x="35760" y="1034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23C72453-9902-EB9E-FC64-659E0A0E0237}"/>
              </a:ext>
            </a:extLst>
          </p:cNvPr>
          <p:cNvSpPr/>
          <p:nvPr/>
        </p:nvSpPr>
        <p:spPr>
          <a:xfrm>
            <a:off x="5624945" y="2899832"/>
            <a:ext cx="1228010" cy="249543"/>
          </a:xfrm>
          <a:custGeom>
            <a:avLst/>
            <a:gdLst>
              <a:gd name="connsiteX0" fmla="*/ 0 w 1228010"/>
              <a:gd name="connsiteY0" fmla="*/ 9623 h 249543"/>
              <a:gd name="connsiteX1" fmla="*/ 831273 w 1228010"/>
              <a:gd name="connsiteY1" fmla="*/ 23477 h 249543"/>
              <a:gd name="connsiteX2" fmla="*/ 1219200 w 1228010"/>
              <a:gd name="connsiteY2" fmla="*/ 245150 h 249543"/>
              <a:gd name="connsiteX3" fmla="*/ 1080655 w 1228010"/>
              <a:gd name="connsiteY3" fmla="*/ 162023 h 249543"/>
              <a:gd name="connsiteX4" fmla="*/ 831273 w 1228010"/>
              <a:gd name="connsiteY4" fmla="*/ 51186 h 249543"/>
              <a:gd name="connsiteX5" fmla="*/ 0 w 1228010"/>
              <a:gd name="connsiteY5" fmla="*/ 9623 h 24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8010" h="249543">
                <a:moveTo>
                  <a:pt x="0" y="9623"/>
                </a:moveTo>
                <a:cubicBezTo>
                  <a:pt x="0" y="5005"/>
                  <a:pt x="628073" y="-15778"/>
                  <a:pt x="831273" y="23477"/>
                </a:cubicBezTo>
                <a:cubicBezTo>
                  <a:pt x="1034473" y="62732"/>
                  <a:pt x="1177636" y="222059"/>
                  <a:pt x="1219200" y="245150"/>
                </a:cubicBezTo>
                <a:cubicBezTo>
                  <a:pt x="1260764" y="268241"/>
                  <a:pt x="1145309" y="194350"/>
                  <a:pt x="1080655" y="162023"/>
                </a:cubicBezTo>
                <a:cubicBezTo>
                  <a:pt x="1016001" y="129696"/>
                  <a:pt x="1011382" y="78895"/>
                  <a:pt x="831273" y="51186"/>
                </a:cubicBezTo>
                <a:cubicBezTo>
                  <a:pt x="651164" y="23477"/>
                  <a:pt x="0" y="14241"/>
                  <a:pt x="0" y="96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0F343420-8B30-A7CB-DA25-38F049A3E16D}"/>
              </a:ext>
            </a:extLst>
          </p:cNvPr>
          <p:cNvSpPr/>
          <p:nvPr/>
        </p:nvSpPr>
        <p:spPr>
          <a:xfrm>
            <a:off x="7578044" y="5527610"/>
            <a:ext cx="225417" cy="954662"/>
          </a:xfrm>
          <a:custGeom>
            <a:avLst/>
            <a:gdLst>
              <a:gd name="connsiteX0" fmla="*/ 41956 w 225417"/>
              <a:gd name="connsiteY0" fmla="*/ 354 h 954662"/>
              <a:gd name="connsiteX1" fmla="*/ 97374 w 225417"/>
              <a:gd name="connsiteY1" fmla="*/ 512972 h 954662"/>
              <a:gd name="connsiteX2" fmla="*/ 392 w 225417"/>
              <a:gd name="connsiteY2" fmla="*/ 942463 h 954662"/>
              <a:gd name="connsiteX3" fmla="*/ 69665 w 225417"/>
              <a:gd name="connsiteY3" fmla="*/ 790063 h 954662"/>
              <a:gd name="connsiteX4" fmla="*/ 222065 w 225417"/>
              <a:gd name="connsiteY4" fmla="*/ 305154 h 954662"/>
              <a:gd name="connsiteX5" fmla="*/ 166647 w 225417"/>
              <a:gd name="connsiteY5" fmla="*/ 429845 h 954662"/>
              <a:gd name="connsiteX6" fmla="*/ 41956 w 225417"/>
              <a:gd name="connsiteY6" fmla="*/ 354 h 95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17" h="954662">
                <a:moveTo>
                  <a:pt x="41956" y="354"/>
                </a:moveTo>
                <a:cubicBezTo>
                  <a:pt x="30410" y="14209"/>
                  <a:pt x="104301" y="355954"/>
                  <a:pt x="97374" y="512972"/>
                </a:cubicBezTo>
                <a:cubicBezTo>
                  <a:pt x="90447" y="669990"/>
                  <a:pt x="5010" y="896281"/>
                  <a:pt x="392" y="942463"/>
                </a:cubicBezTo>
                <a:cubicBezTo>
                  <a:pt x="-4226" y="988645"/>
                  <a:pt x="32719" y="896281"/>
                  <a:pt x="69665" y="790063"/>
                </a:cubicBezTo>
                <a:cubicBezTo>
                  <a:pt x="106611" y="683845"/>
                  <a:pt x="205901" y="365190"/>
                  <a:pt x="222065" y="305154"/>
                </a:cubicBezTo>
                <a:cubicBezTo>
                  <a:pt x="238229" y="245118"/>
                  <a:pt x="192047" y="476027"/>
                  <a:pt x="166647" y="429845"/>
                </a:cubicBezTo>
                <a:cubicBezTo>
                  <a:pt x="141247" y="383663"/>
                  <a:pt x="53502" y="-13501"/>
                  <a:pt x="41956" y="3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BEAECDB-84B1-9895-8AE3-9624735C269E}"/>
              </a:ext>
            </a:extLst>
          </p:cNvPr>
          <p:cNvSpPr/>
          <p:nvPr/>
        </p:nvSpPr>
        <p:spPr>
          <a:xfrm>
            <a:off x="4055629" y="2831364"/>
            <a:ext cx="1250520" cy="1036586"/>
          </a:xfrm>
          <a:custGeom>
            <a:avLst/>
            <a:gdLst>
              <a:gd name="connsiteX0" fmla="*/ 1247891 w 1250520"/>
              <a:gd name="connsiteY0" fmla="*/ 3276 h 1036586"/>
              <a:gd name="connsiteX1" fmla="*/ 249671 w 1250520"/>
              <a:gd name="connsiteY1" fmla="*/ 727176 h 1036586"/>
              <a:gd name="connsiteX2" fmla="*/ 386831 w 1250520"/>
              <a:gd name="connsiteY2" fmla="*/ 628116 h 1036586"/>
              <a:gd name="connsiteX3" fmla="*/ 5831 w 1250520"/>
              <a:gd name="connsiteY3" fmla="*/ 1031976 h 1036586"/>
              <a:gd name="connsiteX4" fmla="*/ 737351 w 1250520"/>
              <a:gd name="connsiteY4" fmla="*/ 315696 h 1036586"/>
              <a:gd name="connsiteX5" fmla="*/ 546851 w 1250520"/>
              <a:gd name="connsiteY5" fmla="*/ 452856 h 1036586"/>
              <a:gd name="connsiteX6" fmla="*/ 1247891 w 1250520"/>
              <a:gd name="connsiteY6" fmla="*/ 3276 h 103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520" h="1036586">
                <a:moveTo>
                  <a:pt x="1247891" y="3276"/>
                </a:moveTo>
                <a:cubicBezTo>
                  <a:pt x="1198361" y="48996"/>
                  <a:pt x="393181" y="623036"/>
                  <a:pt x="249671" y="727176"/>
                </a:cubicBezTo>
                <a:cubicBezTo>
                  <a:pt x="106161" y="831316"/>
                  <a:pt x="427471" y="577316"/>
                  <a:pt x="386831" y="628116"/>
                </a:cubicBezTo>
                <a:cubicBezTo>
                  <a:pt x="346191" y="678916"/>
                  <a:pt x="-52589" y="1084046"/>
                  <a:pt x="5831" y="1031976"/>
                </a:cubicBezTo>
                <a:cubicBezTo>
                  <a:pt x="64251" y="979906"/>
                  <a:pt x="647181" y="412216"/>
                  <a:pt x="737351" y="315696"/>
                </a:cubicBezTo>
                <a:cubicBezTo>
                  <a:pt x="827521" y="219176"/>
                  <a:pt x="461761" y="501116"/>
                  <a:pt x="546851" y="452856"/>
                </a:cubicBezTo>
                <a:cubicBezTo>
                  <a:pt x="631941" y="404596"/>
                  <a:pt x="1297421" y="-42444"/>
                  <a:pt x="1247891" y="32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EF62F7C7-181C-956F-02D7-AF7102F8F079}"/>
              </a:ext>
            </a:extLst>
          </p:cNvPr>
          <p:cNvSpPr/>
          <p:nvPr/>
        </p:nvSpPr>
        <p:spPr>
          <a:xfrm>
            <a:off x="3482308" y="4106529"/>
            <a:ext cx="406795" cy="831303"/>
          </a:xfrm>
          <a:custGeom>
            <a:avLst/>
            <a:gdLst>
              <a:gd name="connsiteX0" fmla="*/ 312452 w 406795"/>
              <a:gd name="connsiteY0" fmla="*/ 651 h 831303"/>
              <a:gd name="connsiteX1" fmla="*/ 266732 w 406795"/>
              <a:gd name="connsiteY1" fmla="*/ 214011 h 831303"/>
              <a:gd name="connsiteX2" fmla="*/ 373412 w 406795"/>
              <a:gd name="connsiteY2" fmla="*/ 297831 h 831303"/>
              <a:gd name="connsiteX3" fmla="*/ 32 w 406795"/>
              <a:gd name="connsiteY3" fmla="*/ 831231 h 831303"/>
              <a:gd name="connsiteX4" fmla="*/ 396272 w 406795"/>
              <a:gd name="connsiteY4" fmla="*/ 335931 h 831303"/>
              <a:gd name="connsiteX5" fmla="*/ 297212 w 406795"/>
              <a:gd name="connsiteY5" fmla="*/ 290211 h 831303"/>
              <a:gd name="connsiteX6" fmla="*/ 312452 w 406795"/>
              <a:gd name="connsiteY6" fmla="*/ 651 h 8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95" h="831303">
                <a:moveTo>
                  <a:pt x="312452" y="651"/>
                </a:moveTo>
                <a:cubicBezTo>
                  <a:pt x="307372" y="-12049"/>
                  <a:pt x="256572" y="164481"/>
                  <a:pt x="266732" y="214011"/>
                </a:cubicBezTo>
                <a:cubicBezTo>
                  <a:pt x="276892" y="263541"/>
                  <a:pt x="417862" y="194961"/>
                  <a:pt x="373412" y="297831"/>
                </a:cubicBezTo>
                <a:cubicBezTo>
                  <a:pt x="328962" y="400701"/>
                  <a:pt x="-3778" y="824881"/>
                  <a:pt x="32" y="831231"/>
                </a:cubicBezTo>
                <a:cubicBezTo>
                  <a:pt x="3842" y="837581"/>
                  <a:pt x="346742" y="426101"/>
                  <a:pt x="396272" y="335931"/>
                </a:cubicBezTo>
                <a:cubicBezTo>
                  <a:pt x="445802" y="245761"/>
                  <a:pt x="304832" y="344821"/>
                  <a:pt x="297212" y="290211"/>
                </a:cubicBezTo>
                <a:cubicBezTo>
                  <a:pt x="289592" y="235601"/>
                  <a:pt x="317532" y="13351"/>
                  <a:pt x="312452" y="6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195224E8-D3C7-C10E-581E-4EC64CDA5F31}"/>
              </a:ext>
            </a:extLst>
          </p:cNvPr>
          <p:cNvSpPr/>
          <p:nvPr/>
        </p:nvSpPr>
        <p:spPr>
          <a:xfrm>
            <a:off x="4330243" y="5181310"/>
            <a:ext cx="1219492" cy="489023"/>
          </a:xfrm>
          <a:custGeom>
            <a:avLst/>
            <a:gdLst>
              <a:gd name="connsiteX0" fmla="*/ 582117 w 1219492"/>
              <a:gd name="connsiteY0" fmla="*/ 290 h 489023"/>
              <a:gd name="connsiteX1" fmla="*/ 8077 w 1219492"/>
              <a:gd name="connsiteY1" fmla="*/ 208570 h 489023"/>
              <a:gd name="connsiteX2" fmla="*/ 262077 w 1219492"/>
              <a:gd name="connsiteY2" fmla="*/ 162850 h 489023"/>
              <a:gd name="connsiteX3" fmla="*/ 500837 w 1219492"/>
              <a:gd name="connsiteY3" fmla="*/ 335570 h 489023"/>
              <a:gd name="connsiteX4" fmla="*/ 353517 w 1219492"/>
              <a:gd name="connsiteY4" fmla="*/ 345730 h 489023"/>
              <a:gd name="connsiteX5" fmla="*/ 714197 w 1219492"/>
              <a:gd name="connsiteY5" fmla="*/ 447330 h 489023"/>
              <a:gd name="connsiteX6" fmla="*/ 485597 w 1219492"/>
              <a:gd name="connsiteY6" fmla="*/ 482890 h 489023"/>
              <a:gd name="connsiteX7" fmla="*/ 1212037 w 1219492"/>
              <a:gd name="connsiteY7" fmla="*/ 482890 h 489023"/>
              <a:gd name="connsiteX8" fmla="*/ 851357 w 1219492"/>
              <a:gd name="connsiteY8" fmla="*/ 421930 h 489023"/>
              <a:gd name="connsiteX9" fmla="*/ 663397 w 1219492"/>
              <a:gd name="connsiteY9" fmla="*/ 239050 h 489023"/>
              <a:gd name="connsiteX10" fmla="*/ 795477 w 1219492"/>
              <a:gd name="connsiteY10" fmla="*/ 360970 h 489023"/>
              <a:gd name="connsiteX11" fmla="*/ 587197 w 1219492"/>
              <a:gd name="connsiteY11" fmla="*/ 167930 h 489023"/>
              <a:gd name="connsiteX12" fmla="*/ 582117 w 1219492"/>
              <a:gd name="connsiteY12" fmla="*/ 290 h 4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492" h="489023">
                <a:moveTo>
                  <a:pt x="582117" y="290"/>
                </a:moveTo>
                <a:cubicBezTo>
                  <a:pt x="485597" y="7063"/>
                  <a:pt x="61417" y="181477"/>
                  <a:pt x="8077" y="208570"/>
                </a:cubicBezTo>
                <a:cubicBezTo>
                  <a:pt x="-45263" y="235663"/>
                  <a:pt x="179950" y="141683"/>
                  <a:pt x="262077" y="162850"/>
                </a:cubicBezTo>
                <a:cubicBezTo>
                  <a:pt x="344204" y="184017"/>
                  <a:pt x="485597" y="305090"/>
                  <a:pt x="500837" y="335570"/>
                </a:cubicBezTo>
                <a:cubicBezTo>
                  <a:pt x="516077" y="366050"/>
                  <a:pt x="317957" y="327103"/>
                  <a:pt x="353517" y="345730"/>
                </a:cubicBezTo>
                <a:cubicBezTo>
                  <a:pt x="389077" y="364357"/>
                  <a:pt x="692184" y="424470"/>
                  <a:pt x="714197" y="447330"/>
                </a:cubicBezTo>
                <a:cubicBezTo>
                  <a:pt x="736210" y="470190"/>
                  <a:pt x="402624" y="476963"/>
                  <a:pt x="485597" y="482890"/>
                </a:cubicBezTo>
                <a:cubicBezTo>
                  <a:pt x="568570" y="488817"/>
                  <a:pt x="1151077" y="493050"/>
                  <a:pt x="1212037" y="482890"/>
                </a:cubicBezTo>
                <a:cubicBezTo>
                  <a:pt x="1272997" y="472730"/>
                  <a:pt x="942797" y="462570"/>
                  <a:pt x="851357" y="421930"/>
                </a:cubicBezTo>
                <a:cubicBezTo>
                  <a:pt x="759917" y="381290"/>
                  <a:pt x="672710" y="249210"/>
                  <a:pt x="663397" y="239050"/>
                </a:cubicBezTo>
                <a:cubicBezTo>
                  <a:pt x="654084" y="228890"/>
                  <a:pt x="795477" y="360970"/>
                  <a:pt x="795477" y="360970"/>
                </a:cubicBezTo>
                <a:cubicBezTo>
                  <a:pt x="782777" y="349117"/>
                  <a:pt x="621910" y="228890"/>
                  <a:pt x="587197" y="167930"/>
                </a:cubicBezTo>
                <a:cubicBezTo>
                  <a:pt x="552484" y="106970"/>
                  <a:pt x="678637" y="-6483"/>
                  <a:pt x="582117" y="29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713423F-3CFD-F4E3-113F-55F81065B6AE}"/>
              </a:ext>
            </a:extLst>
          </p:cNvPr>
          <p:cNvSpPr/>
          <p:nvPr/>
        </p:nvSpPr>
        <p:spPr>
          <a:xfrm>
            <a:off x="5250214" y="6291760"/>
            <a:ext cx="55517" cy="224141"/>
          </a:xfrm>
          <a:custGeom>
            <a:avLst/>
            <a:gdLst>
              <a:gd name="connsiteX0" fmla="*/ 18183 w 55517"/>
              <a:gd name="connsiteY0" fmla="*/ 39 h 224141"/>
              <a:gd name="connsiteX1" fmla="*/ 48461 w 55517"/>
              <a:gd name="connsiteY1" fmla="*/ 121151 h 224141"/>
              <a:gd name="connsiteX2" fmla="*/ 16 w 55517"/>
              <a:gd name="connsiteY2" fmla="*/ 224097 h 224141"/>
              <a:gd name="connsiteX3" fmla="*/ 54517 w 55517"/>
              <a:gd name="connsiteY3" fmla="*/ 109040 h 224141"/>
              <a:gd name="connsiteX4" fmla="*/ 18183 w 55517"/>
              <a:gd name="connsiteY4" fmla="*/ 39 h 22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7" h="224141">
                <a:moveTo>
                  <a:pt x="18183" y="39"/>
                </a:moveTo>
                <a:cubicBezTo>
                  <a:pt x="17174" y="2058"/>
                  <a:pt x="51489" y="83808"/>
                  <a:pt x="48461" y="121151"/>
                </a:cubicBezTo>
                <a:cubicBezTo>
                  <a:pt x="45433" y="158494"/>
                  <a:pt x="-993" y="226116"/>
                  <a:pt x="16" y="224097"/>
                </a:cubicBezTo>
                <a:cubicBezTo>
                  <a:pt x="1025" y="222079"/>
                  <a:pt x="46443" y="143355"/>
                  <a:pt x="54517" y="109040"/>
                </a:cubicBezTo>
                <a:cubicBezTo>
                  <a:pt x="62591" y="74725"/>
                  <a:pt x="19192" y="-1980"/>
                  <a:pt x="18183" y="3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52BBE9BA-D19A-D02B-2ADB-9D535B272121}"/>
              </a:ext>
            </a:extLst>
          </p:cNvPr>
          <p:cNvSpPr/>
          <p:nvPr/>
        </p:nvSpPr>
        <p:spPr>
          <a:xfrm>
            <a:off x="5915990" y="7690390"/>
            <a:ext cx="79296" cy="230629"/>
          </a:xfrm>
          <a:custGeom>
            <a:avLst/>
            <a:gdLst>
              <a:gd name="connsiteX0" fmla="*/ 48805 w 79296"/>
              <a:gd name="connsiteY0" fmla="*/ 259 h 230629"/>
              <a:gd name="connsiteX1" fmla="*/ 360 w 79296"/>
              <a:gd name="connsiteY1" fmla="*/ 103205 h 230629"/>
              <a:gd name="connsiteX2" fmla="*/ 79083 w 79296"/>
              <a:gd name="connsiteY2" fmla="*/ 230373 h 230629"/>
              <a:gd name="connsiteX3" fmla="*/ 24582 w 79296"/>
              <a:gd name="connsiteY3" fmla="*/ 133483 h 230629"/>
              <a:gd name="connsiteX4" fmla="*/ 48805 w 79296"/>
              <a:gd name="connsiteY4" fmla="*/ 259 h 2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96" h="230629">
                <a:moveTo>
                  <a:pt x="48805" y="259"/>
                </a:moveTo>
                <a:cubicBezTo>
                  <a:pt x="44768" y="-4787"/>
                  <a:pt x="-4686" y="64853"/>
                  <a:pt x="360" y="103205"/>
                </a:cubicBezTo>
                <a:cubicBezTo>
                  <a:pt x="5406" y="141557"/>
                  <a:pt x="75046" y="225327"/>
                  <a:pt x="79083" y="230373"/>
                </a:cubicBezTo>
                <a:cubicBezTo>
                  <a:pt x="83120" y="235419"/>
                  <a:pt x="28619" y="164771"/>
                  <a:pt x="24582" y="133483"/>
                </a:cubicBezTo>
                <a:cubicBezTo>
                  <a:pt x="20545" y="102196"/>
                  <a:pt x="52842" y="5305"/>
                  <a:pt x="48805" y="2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5E62A6CC-67B0-574F-C150-3FBE40B59016}"/>
              </a:ext>
            </a:extLst>
          </p:cNvPr>
          <p:cNvSpPr/>
          <p:nvPr/>
        </p:nvSpPr>
        <p:spPr>
          <a:xfrm>
            <a:off x="6394461" y="7957751"/>
            <a:ext cx="174754" cy="42098"/>
          </a:xfrm>
          <a:custGeom>
            <a:avLst/>
            <a:gdLst>
              <a:gd name="connsiteX0" fmla="*/ 161 w 174754"/>
              <a:gd name="connsiteY0" fmla="*/ 37071 h 42098"/>
              <a:gd name="connsiteX1" fmla="*/ 166977 w 174754"/>
              <a:gd name="connsiteY1" fmla="*/ 0 h 42098"/>
              <a:gd name="connsiteX2" fmla="*/ 136085 w 174754"/>
              <a:gd name="connsiteY2" fmla="*/ 37071 h 42098"/>
              <a:gd name="connsiteX3" fmla="*/ 161 w 174754"/>
              <a:gd name="connsiteY3" fmla="*/ 37071 h 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754" h="42098">
                <a:moveTo>
                  <a:pt x="161" y="37071"/>
                </a:moveTo>
                <a:cubicBezTo>
                  <a:pt x="5310" y="30893"/>
                  <a:pt x="166977" y="0"/>
                  <a:pt x="166977" y="0"/>
                </a:cubicBezTo>
                <a:cubicBezTo>
                  <a:pt x="189631" y="0"/>
                  <a:pt x="157709" y="29863"/>
                  <a:pt x="136085" y="37071"/>
                </a:cubicBezTo>
                <a:cubicBezTo>
                  <a:pt x="114461" y="44279"/>
                  <a:pt x="-4988" y="43249"/>
                  <a:pt x="161" y="370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161103DA-143C-0541-DDC0-9F2686013585}"/>
              </a:ext>
            </a:extLst>
          </p:cNvPr>
          <p:cNvSpPr/>
          <p:nvPr/>
        </p:nvSpPr>
        <p:spPr>
          <a:xfrm>
            <a:off x="6715759" y="7661183"/>
            <a:ext cx="74924" cy="203926"/>
          </a:xfrm>
          <a:custGeom>
            <a:avLst/>
            <a:gdLst>
              <a:gd name="connsiteX0" fmla="*/ 37209 w 74924"/>
              <a:gd name="connsiteY0" fmla="*/ 6 h 203926"/>
              <a:gd name="connsiteX1" fmla="*/ 74279 w 74924"/>
              <a:gd name="connsiteY1" fmla="*/ 148287 h 203926"/>
              <a:gd name="connsiteX2" fmla="*/ 138 w 74924"/>
              <a:gd name="connsiteY2" fmla="*/ 203893 h 203926"/>
              <a:gd name="connsiteX3" fmla="*/ 55744 w 74924"/>
              <a:gd name="connsiteY3" fmla="*/ 154466 h 203926"/>
              <a:gd name="connsiteX4" fmla="*/ 37209 w 74924"/>
              <a:gd name="connsiteY4" fmla="*/ 6 h 20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4" h="203926">
                <a:moveTo>
                  <a:pt x="37209" y="6"/>
                </a:moveTo>
                <a:cubicBezTo>
                  <a:pt x="40298" y="-1024"/>
                  <a:pt x="80457" y="114306"/>
                  <a:pt x="74279" y="148287"/>
                </a:cubicBezTo>
                <a:cubicBezTo>
                  <a:pt x="68101" y="182268"/>
                  <a:pt x="3227" y="202863"/>
                  <a:pt x="138" y="203893"/>
                </a:cubicBezTo>
                <a:cubicBezTo>
                  <a:pt x="-2951" y="204923"/>
                  <a:pt x="46476" y="182269"/>
                  <a:pt x="55744" y="154466"/>
                </a:cubicBezTo>
                <a:cubicBezTo>
                  <a:pt x="65012" y="126663"/>
                  <a:pt x="34120" y="1036"/>
                  <a:pt x="37209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20A87064-88A2-7F01-2502-9306C9C45023}"/>
              </a:ext>
            </a:extLst>
          </p:cNvPr>
          <p:cNvSpPr/>
          <p:nvPr/>
        </p:nvSpPr>
        <p:spPr>
          <a:xfrm>
            <a:off x="5273964" y="7324436"/>
            <a:ext cx="254054" cy="183105"/>
          </a:xfrm>
          <a:custGeom>
            <a:avLst/>
            <a:gdLst>
              <a:gd name="connsiteX0" fmla="*/ 0 w 254054"/>
              <a:gd name="connsiteY0" fmla="*/ 0 h 183105"/>
              <a:gd name="connsiteX1" fmla="*/ 249381 w 254054"/>
              <a:gd name="connsiteY1" fmla="*/ 180109 h 183105"/>
              <a:gd name="connsiteX2" fmla="*/ 152400 w 254054"/>
              <a:gd name="connsiteY2" fmla="*/ 106219 h 183105"/>
              <a:gd name="connsiteX3" fmla="*/ 0 w 254054"/>
              <a:gd name="connsiteY3" fmla="*/ 0 h 18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54" h="183105">
                <a:moveTo>
                  <a:pt x="0" y="0"/>
                </a:moveTo>
                <a:cubicBezTo>
                  <a:pt x="16164" y="12315"/>
                  <a:pt x="223981" y="162406"/>
                  <a:pt x="249381" y="180109"/>
                </a:cubicBezTo>
                <a:cubicBezTo>
                  <a:pt x="274781" y="197812"/>
                  <a:pt x="190115" y="132389"/>
                  <a:pt x="152400" y="1062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5AABAD08-1802-EDED-6B1C-A2B55E0A6CBD}"/>
              </a:ext>
            </a:extLst>
          </p:cNvPr>
          <p:cNvSpPr/>
          <p:nvPr/>
        </p:nvSpPr>
        <p:spPr>
          <a:xfrm>
            <a:off x="5634023" y="7739937"/>
            <a:ext cx="111092" cy="217593"/>
          </a:xfrm>
          <a:custGeom>
            <a:avLst/>
            <a:gdLst>
              <a:gd name="connsiteX0" fmla="*/ 46341 w 111092"/>
              <a:gd name="connsiteY0" fmla="*/ 136 h 217593"/>
              <a:gd name="connsiteX1" fmla="*/ 41722 w 111092"/>
              <a:gd name="connsiteY1" fmla="*/ 120208 h 217593"/>
              <a:gd name="connsiteX2" fmla="*/ 110995 w 111092"/>
              <a:gd name="connsiteY2" fmla="*/ 217190 h 217593"/>
              <a:gd name="connsiteX3" fmla="*/ 55577 w 111092"/>
              <a:gd name="connsiteY3" fmla="*/ 152536 h 217593"/>
              <a:gd name="connsiteX4" fmla="*/ 159 w 111092"/>
              <a:gd name="connsiteY4" fmla="*/ 97118 h 217593"/>
              <a:gd name="connsiteX5" fmla="*/ 46341 w 111092"/>
              <a:gd name="connsiteY5" fmla="*/ 136 h 21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92" h="217593">
                <a:moveTo>
                  <a:pt x="46341" y="136"/>
                </a:moveTo>
                <a:cubicBezTo>
                  <a:pt x="53268" y="3984"/>
                  <a:pt x="30946" y="84032"/>
                  <a:pt x="41722" y="120208"/>
                </a:cubicBezTo>
                <a:cubicBezTo>
                  <a:pt x="52498" y="156384"/>
                  <a:pt x="108686" y="211802"/>
                  <a:pt x="110995" y="217190"/>
                </a:cubicBezTo>
                <a:cubicBezTo>
                  <a:pt x="113304" y="222578"/>
                  <a:pt x="74050" y="172548"/>
                  <a:pt x="55577" y="152536"/>
                </a:cubicBezTo>
                <a:cubicBezTo>
                  <a:pt x="37104" y="132524"/>
                  <a:pt x="3238" y="119439"/>
                  <a:pt x="159" y="97118"/>
                </a:cubicBezTo>
                <a:cubicBezTo>
                  <a:pt x="-2920" y="74797"/>
                  <a:pt x="39414" y="-3712"/>
                  <a:pt x="46341" y="1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043D7084-71F1-3361-AB2C-FAEE75DEF14A}"/>
              </a:ext>
            </a:extLst>
          </p:cNvPr>
          <p:cNvSpPr/>
          <p:nvPr/>
        </p:nvSpPr>
        <p:spPr>
          <a:xfrm>
            <a:off x="5135328" y="7629236"/>
            <a:ext cx="249789" cy="198582"/>
          </a:xfrm>
          <a:custGeom>
            <a:avLst/>
            <a:gdLst>
              <a:gd name="connsiteX0" fmla="*/ 90 w 249789"/>
              <a:gd name="connsiteY0" fmla="*/ 0 h 198582"/>
              <a:gd name="connsiteX1" fmla="*/ 157108 w 249789"/>
              <a:gd name="connsiteY1" fmla="*/ 92364 h 198582"/>
              <a:gd name="connsiteX2" fmla="*/ 249472 w 249789"/>
              <a:gd name="connsiteY2" fmla="*/ 198582 h 198582"/>
              <a:gd name="connsiteX3" fmla="*/ 180199 w 249789"/>
              <a:gd name="connsiteY3" fmla="*/ 92364 h 198582"/>
              <a:gd name="connsiteX4" fmla="*/ 90 w 249789"/>
              <a:gd name="connsiteY4" fmla="*/ 0 h 19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789" h="198582">
                <a:moveTo>
                  <a:pt x="90" y="0"/>
                </a:moveTo>
                <a:cubicBezTo>
                  <a:pt x="-3758" y="0"/>
                  <a:pt x="115544" y="59267"/>
                  <a:pt x="157108" y="92364"/>
                </a:cubicBezTo>
                <a:cubicBezTo>
                  <a:pt x="198672" y="125461"/>
                  <a:pt x="245624" y="198582"/>
                  <a:pt x="249472" y="198582"/>
                </a:cubicBezTo>
                <a:cubicBezTo>
                  <a:pt x="253320" y="198582"/>
                  <a:pt x="221763" y="124691"/>
                  <a:pt x="180199" y="92364"/>
                </a:cubicBezTo>
                <a:cubicBezTo>
                  <a:pt x="138635" y="60037"/>
                  <a:pt x="3938" y="0"/>
                  <a:pt x="9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F72A6B02-2391-2F47-E021-4D9FD605A811}"/>
              </a:ext>
            </a:extLst>
          </p:cNvPr>
          <p:cNvSpPr/>
          <p:nvPr/>
        </p:nvSpPr>
        <p:spPr>
          <a:xfrm>
            <a:off x="4841359" y="2805393"/>
            <a:ext cx="383644" cy="406455"/>
          </a:xfrm>
          <a:custGeom>
            <a:avLst/>
            <a:gdLst>
              <a:gd name="connsiteX0" fmla="*/ 381805 w 383644"/>
              <a:gd name="connsiteY0" fmla="*/ 2462 h 406455"/>
              <a:gd name="connsiteX1" fmla="*/ 7732 w 383644"/>
              <a:gd name="connsiteY1" fmla="*/ 399625 h 406455"/>
              <a:gd name="connsiteX2" fmla="*/ 146277 w 383644"/>
              <a:gd name="connsiteY2" fmla="*/ 237989 h 406455"/>
              <a:gd name="connsiteX3" fmla="*/ 381805 w 383644"/>
              <a:gd name="connsiteY3" fmla="*/ 2462 h 40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644" h="406455">
                <a:moveTo>
                  <a:pt x="381805" y="2462"/>
                </a:moveTo>
                <a:cubicBezTo>
                  <a:pt x="358714" y="29401"/>
                  <a:pt x="46987" y="360371"/>
                  <a:pt x="7732" y="399625"/>
                </a:cubicBezTo>
                <a:cubicBezTo>
                  <a:pt x="-31523" y="438879"/>
                  <a:pt x="88550" y="298795"/>
                  <a:pt x="146277" y="237989"/>
                </a:cubicBezTo>
                <a:cubicBezTo>
                  <a:pt x="204004" y="177183"/>
                  <a:pt x="404896" y="-24477"/>
                  <a:pt x="381805" y="24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10A0D36B-224E-9C26-79F1-52760481F308}"/>
              </a:ext>
            </a:extLst>
          </p:cNvPr>
          <p:cNvSpPr/>
          <p:nvPr/>
        </p:nvSpPr>
        <p:spPr>
          <a:xfrm>
            <a:off x="4567366" y="6257572"/>
            <a:ext cx="147804" cy="125005"/>
          </a:xfrm>
          <a:custGeom>
            <a:avLst/>
            <a:gdLst>
              <a:gd name="connsiteX0" fmla="*/ 16 w 147804"/>
              <a:gd name="connsiteY0" fmla="*/ 64 h 125005"/>
              <a:gd name="connsiteX1" fmla="*/ 50816 w 147804"/>
              <a:gd name="connsiteY1" fmla="*/ 78573 h 125005"/>
              <a:gd name="connsiteX2" fmla="*/ 147798 w 147804"/>
              <a:gd name="connsiteY2" fmla="*/ 124755 h 125005"/>
              <a:gd name="connsiteX3" fmla="*/ 55434 w 147804"/>
              <a:gd name="connsiteY3" fmla="*/ 92428 h 125005"/>
              <a:gd name="connsiteX4" fmla="*/ 16 w 147804"/>
              <a:gd name="connsiteY4" fmla="*/ 64 h 12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04" h="125005">
                <a:moveTo>
                  <a:pt x="16" y="64"/>
                </a:moveTo>
                <a:cubicBezTo>
                  <a:pt x="-754" y="-2245"/>
                  <a:pt x="26186" y="57791"/>
                  <a:pt x="50816" y="78573"/>
                </a:cubicBezTo>
                <a:cubicBezTo>
                  <a:pt x="75446" y="99355"/>
                  <a:pt x="147028" y="122446"/>
                  <a:pt x="147798" y="124755"/>
                </a:cubicBezTo>
                <a:cubicBezTo>
                  <a:pt x="148568" y="127064"/>
                  <a:pt x="78525" y="113210"/>
                  <a:pt x="55434" y="92428"/>
                </a:cubicBezTo>
                <a:cubicBezTo>
                  <a:pt x="32343" y="71646"/>
                  <a:pt x="786" y="2373"/>
                  <a:pt x="16" y="6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39A18EBA-B1D0-E597-39CE-65E0A955548B}"/>
              </a:ext>
            </a:extLst>
          </p:cNvPr>
          <p:cNvSpPr/>
          <p:nvPr/>
        </p:nvSpPr>
        <p:spPr>
          <a:xfrm>
            <a:off x="4362310" y="6292597"/>
            <a:ext cx="194536" cy="292303"/>
          </a:xfrm>
          <a:custGeom>
            <a:avLst/>
            <a:gdLst>
              <a:gd name="connsiteX0" fmla="*/ 1872 w 194536"/>
              <a:gd name="connsiteY0" fmla="*/ 1985 h 292303"/>
              <a:gd name="connsiteX1" fmla="*/ 186599 w 194536"/>
              <a:gd name="connsiteY1" fmla="*/ 283694 h 292303"/>
              <a:gd name="connsiteX2" fmla="*/ 154272 w 194536"/>
              <a:gd name="connsiteY2" fmla="*/ 214421 h 292303"/>
              <a:gd name="connsiteX3" fmla="*/ 94235 w 194536"/>
              <a:gd name="connsiteY3" fmla="*/ 159003 h 292303"/>
              <a:gd name="connsiteX4" fmla="*/ 1872 w 194536"/>
              <a:gd name="connsiteY4" fmla="*/ 1985 h 29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36" h="292303">
                <a:moveTo>
                  <a:pt x="1872" y="1985"/>
                </a:moveTo>
                <a:cubicBezTo>
                  <a:pt x="17266" y="22767"/>
                  <a:pt x="161199" y="248288"/>
                  <a:pt x="186599" y="283694"/>
                </a:cubicBezTo>
                <a:cubicBezTo>
                  <a:pt x="211999" y="319100"/>
                  <a:pt x="169666" y="235203"/>
                  <a:pt x="154272" y="214421"/>
                </a:cubicBezTo>
                <a:cubicBezTo>
                  <a:pt x="138878" y="193639"/>
                  <a:pt x="118096" y="188252"/>
                  <a:pt x="94235" y="159003"/>
                </a:cubicBezTo>
                <a:cubicBezTo>
                  <a:pt x="70374" y="129755"/>
                  <a:pt x="-13522" y="-18797"/>
                  <a:pt x="1872" y="198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80920C78-F31B-FE6F-6E09-4CF04F84EE56}"/>
              </a:ext>
            </a:extLst>
          </p:cNvPr>
          <p:cNvSpPr/>
          <p:nvPr/>
        </p:nvSpPr>
        <p:spPr>
          <a:xfrm>
            <a:off x="3942572" y="5938740"/>
            <a:ext cx="80252" cy="563862"/>
          </a:xfrm>
          <a:custGeom>
            <a:avLst/>
            <a:gdLst>
              <a:gd name="connsiteX0" fmla="*/ 29064 w 80252"/>
              <a:gd name="connsiteY0" fmla="*/ 242 h 563862"/>
              <a:gd name="connsiteX1" fmla="*/ 15210 w 80252"/>
              <a:gd name="connsiteY1" fmla="*/ 212678 h 563862"/>
              <a:gd name="connsiteX2" fmla="*/ 75246 w 80252"/>
              <a:gd name="connsiteY2" fmla="*/ 457442 h 563862"/>
              <a:gd name="connsiteX3" fmla="*/ 75246 w 80252"/>
              <a:gd name="connsiteY3" fmla="*/ 563660 h 563862"/>
              <a:gd name="connsiteX4" fmla="*/ 61392 w 80252"/>
              <a:gd name="connsiteY4" fmla="*/ 434351 h 563862"/>
              <a:gd name="connsiteX5" fmla="*/ 1355 w 80252"/>
              <a:gd name="connsiteY5" fmla="*/ 254242 h 563862"/>
              <a:gd name="connsiteX6" fmla="*/ 29064 w 80252"/>
              <a:gd name="connsiteY6" fmla="*/ 242 h 56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52" h="563862">
                <a:moveTo>
                  <a:pt x="29064" y="242"/>
                </a:moveTo>
                <a:cubicBezTo>
                  <a:pt x="31373" y="-6685"/>
                  <a:pt x="7513" y="136478"/>
                  <a:pt x="15210" y="212678"/>
                </a:cubicBezTo>
                <a:cubicBezTo>
                  <a:pt x="22907" y="288878"/>
                  <a:pt x="65240" y="398945"/>
                  <a:pt x="75246" y="457442"/>
                </a:cubicBezTo>
                <a:cubicBezTo>
                  <a:pt x="85252" y="515939"/>
                  <a:pt x="77555" y="567509"/>
                  <a:pt x="75246" y="563660"/>
                </a:cubicBezTo>
                <a:cubicBezTo>
                  <a:pt x="72937" y="559812"/>
                  <a:pt x="73707" y="485921"/>
                  <a:pt x="61392" y="434351"/>
                </a:cubicBezTo>
                <a:cubicBezTo>
                  <a:pt x="49077" y="382781"/>
                  <a:pt x="9822" y="322745"/>
                  <a:pt x="1355" y="254242"/>
                </a:cubicBezTo>
                <a:cubicBezTo>
                  <a:pt x="-7112" y="185739"/>
                  <a:pt x="26755" y="7169"/>
                  <a:pt x="29064" y="2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22F5674C-FA98-A276-C1CA-1DDE2DD891D0}"/>
              </a:ext>
            </a:extLst>
          </p:cNvPr>
          <p:cNvSpPr/>
          <p:nvPr/>
        </p:nvSpPr>
        <p:spPr>
          <a:xfrm>
            <a:off x="7264255" y="5606405"/>
            <a:ext cx="118188" cy="143353"/>
          </a:xfrm>
          <a:custGeom>
            <a:avLst/>
            <a:gdLst>
              <a:gd name="connsiteX0" fmla="*/ 145 w 118188"/>
              <a:gd name="connsiteY0" fmla="*/ 68 h 143353"/>
              <a:gd name="connsiteX1" fmla="*/ 87890 w 118188"/>
              <a:gd name="connsiteY1" fmla="*/ 78577 h 143353"/>
              <a:gd name="connsiteX2" fmla="*/ 106363 w 118188"/>
              <a:gd name="connsiteY2" fmla="*/ 143231 h 143353"/>
              <a:gd name="connsiteX3" fmla="*/ 110981 w 118188"/>
              <a:gd name="connsiteY3" fmla="*/ 92431 h 143353"/>
              <a:gd name="connsiteX4" fmla="*/ 145 w 118188"/>
              <a:gd name="connsiteY4" fmla="*/ 68 h 14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8" h="143353">
                <a:moveTo>
                  <a:pt x="145" y="68"/>
                </a:moveTo>
                <a:cubicBezTo>
                  <a:pt x="-3704" y="-2241"/>
                  <a:pt x="70187" y="54717"/>
                  <a:pt x="87890" y="78577"/>
                </a:cubicBezTo>
                <a:cubicBezTo>
                  <a:pt x="105593" y="102437"/>
                  <a:pt x="102515" y="140922"/>
                  <a:pt x="106363" y="143231"/>
                </a:cubicBezTo>
                <a:cubicBezTo>
                  <a:pt x="110212" y="145540"/>
                  <a:pt x="127914" y="114752"/>
                  <a:pt x="110981" y="92431"/>
                </a:cubicBezTo>
                <a:cubicBezTo>
                  <a:pt x="94048" y="70110"/>
                  <a:pt x="3994" y="2377"/>
                  <a:pt x="145" y="6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675E46FA-5B33-3A93-DE2A-A1BDE41C1FE0}"/>
              </a:ext>
            </a:extLst>
          </p:cNvPr>
          <p:cNvSpPr/>
          <p:nvPr/>
        </p:nvSpPr>
        <p:spPr>
          <a:xfrm>
            <a:off x="5292648" y="5866020"/>
            <a:ext cx="73515" cy="93183"/>
          </a:xfrm>
          <a:custGeom>
            <a:avLst/>
            <a:gdLst>
              <a:gd name="connsiteX0" fmla="*/ 23 w 73515"/>
              <a:gd name="connsiteY0" fmla="*/ 88 h 93183"/>
              <a:gd name="connsiteX1" fmla="*/ 62016 w 73515"/>
              <a:gd name="connsiteY1" fmla="*/ 54333 h 93183"/>
              <a:gd name="connsiteX2" fmla="*/ 69766 w 73515"/>
              <a:gd name="connsiteY2" fmla="*/ 93078 h 93183"/>
              <a:gd name="connsiteX3" fmla="*/ 69766 w 73515"/>
              <a:gd name="connsiteY3" fmla="*/ 42709 h 93183"/>
              <a:gd name="connsiteX4" fmla="*/ 23 w 73515"/>
              <a:gd name="connsiteY4" fmla="*/ 88 h 9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15" h="93183">
                <a:moveTo>
                  <a:pt x="23" y="88"/>
                </a:moveTo>
                <a:cubicBezTo>
                  <a:pt x="-1269" y="2025"/>
                  <a:pt x="50392" y="38835"/>
                  <a:pt x="62016" y="54333"/>
                </a:cubicBezTo>
                <a:cubicBezTo>
                  <a:pt x="73640" y="69831"/>
                  <a:pt x="68474" y="95015"/>
                  <a:pt x="69766" y="93078"/>
                </a:cubicBezTo>
                <a:cubicBezTo>
                  <a:pt x="71058" y="91141"/>
                  <a:pt x="77515" y="56916"/>
                  <a:pt x="69766" y="42709"/>
                </a:cubicBezTo>
                <a:cubicBezTo>
                  <a:pt x="62017" y="28502"/>
                  <a:pt x="1315" y="-1849"/>
                  <a:pt x="23" y="8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14645A2E-08CB-A0D1-2AF6-DA8E8C2B6FBC}"/>
              </a:ext>
            </a:extLst>
          </p:cNvPr>
          <p:cNvSpPr/>
          <p:nvPr/>
        </p:nvSpPr>
        <p:spPr>
          <a:xfrm>
            <a:off x="6882390" y="5687872"/>
            <a:ext cx="45361" cy="104633"/>
          </a:xfrm>
          <a:custGeom>
            <a:avLst/>
            <a:gdLst>
              <a:gd name="connsiteX0" fmla="*/ 45352 w 45361"/>
              <a:gd name="connsiteY0" fmla="*/ 6 h 104633"/>
              <a:gd name="connsiteX1" fmla="*/ 6607 w 45361"/>
              <a:gd name="connsiteY1" fmla="*/ 65874 h 104633"/>
              <a:gd name="connsiteX2" fmla="*/ 2732 w 45361"/>
              <a:gd name="connsiteY2" fmla="*/ 104620 h 104633"/>
              <a:gd name="connsiteX3" fmla="*/ 2732 w 45361"/>
              <a:gd name="connsiteY3" fmla="*/ 61999 h 104633"/>
              <a:gd name="connsiteX4" fmla="*/ 45352 w 45361"/>
              <a:gd name="connsiteY4" fmla="*/ 6 h 10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1" h="104633">
                <a:moveTo>
                  <a:pt x="45352" y="6"/>
                </a:moveTo>
                <a:cubicBezTo>
                  <a:pt x="45998" y="652"/>
                  <a:pt x="13710" y="48438"/>
                  <a:pt x="6607" y="65874"/>
                </a:cubicBezTo>
                <a:cubicBezTo>
                  <a:pt x="-496" y="83310"/>
                  <a:pt x="3378" y="105266"/>
                  <a:pt x="2732" y="104620"/>
                </a:cubicBezTo>
                <a:cubicBezTo>
                  <a:pt x="2086" y="103974"/>
                  <a:pt x="-3080" y="76206"/>
                  <a:pt x="2732" y="61999"/>
                </a:cubicBezTo>
                <a:cubicBezTo>
                  <a:pt x="8544" y="47792"/>
                  <a:pt x="44706" y="-640"/>
                  <a:pt x="45352" y="6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B18BAF9A-4F4D-2DF4-B5A6-18BEC8816729}"/>
              </a:ext>
            </a:extLst>
          </p:cNvPr>
          <p:cNvSpPr/>
          <p:nvPr/>
        </p:nvSpPr>
        <p:spPr>
          <a:xfrm>
            <a:off x="6927442" y="5505605"/>
            <a:ext cx="165467" cy="16617"/>
          </a:xfrm>
          <a:custGeom>
            <a:avLst/>
            <a:gdLst>
              <a:gd name="connsiteX0" fmla="*/ 300 w 165467"/>
              <a:gd name="connsiteY0" fmla="*/ 168 h 16617"/>
              <a:gd name="connsiteX1" fmla="*/ 159158 w 165467"/>
              <a:gd name="connsiteY1" fmla="*/ 7917 h 16617"/>
              <a:gd name="connsiteX2" fmla="*/ 120412 w 165467"/>
              <a:gd name="connsiteY2" fmla="*/ 15666 h 16617"/>
              <a:gd name="connsiteX3" fmla="*/ 300 w 165467"/>
              <a:gd name="connsiteY3" fmla="*/ 168 h 1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67" h="16617">
                <a:moveTo>
                  <a:pt x="300" y="168"/>
                </a:moveTo>
                <a:cubicBezTo>
                  <a:pt x="6758" y="-1123"/>
                  <a:pt x="139139" y="5334"/>
                  <a:pt x="159158" y="7917"/>
                </a:cubicBezTo>
                <a:cubicBezTo>
                  <a:pt x="179177" y="10500"/>
                  <a:pt x="147534" y="19540"/>
                  <a:pt x="120412" y="15666"/>
                </a:cubicBezTo>
                <a:cubicBezTo>
                  <a:pt x="93290" y="11792"/>
                  <a:pt x="-6158" y="1459"/>
                  <a:pt x="300" y="16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CE41587A-C61B-2CD4-DAB7-FBED297D529E}"/>
              </a:ext>
            </a:extLst>
          </p:cNvPr>
          <p:cNvSpPr/>
          <p:nvPr/>
        </p:nvSpPr>
        <p:spPr>
          <a:xfrm>
            <a:off x="6776324" y="5610248"/>
            <a:ext cx="35181" cy="131977"/>
          </a:xfrm>
          <a:custGeom>
            <a:avLst/>
            <a:gdLst>
              <a:gd name="connsiteX0" fmla="*/ 35181 w 35181"/>
              <a:gd name="connsiteY0" fmla="*/ 138 h 131977"/>
              <a:gd name="connsiteX1" fmla="*/ 4184 w 35181"/>
              <a:gd name="connsiteY1" fmla="*/ 66006 h 131977"/>
              <a:gd name="connsiteX2" fmla="*/ 310 w 35181"/>
              <a:gd name="connsiteY2" fmla="*/ 131874 h 131977"/>
              <a:gd name="connsiteX3" fmla="*/ 4184 w 35181"/>
              <a:gd name="connsiteY3" fmla="*/ 50508 h 131977"/>
              <a:gd name="connsiteX4" fmla="*/ 35181 w 35181"/>
              <a:gd name="connsiteY4" fmla="*/ 138 h 13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81" h="131977">
                <a:moveTo>
                  <a:pt x="35181" y="138"/>
                </a:moveTo>
                <a:cubicBezTo>
                  <a:pt x="35181" y="2721"/>
                  <a:pt x="9996" y="44050"/>
                  <a:pt x="4184" y="66006"/>
                </a:cubicBezTo>
                <a:cubicBezTo>
                  <a:pt x="-1628" y="87962"/>
                  <a:pt x="310" y="134457"/>
                  <a:pt x="310" y="131874"/>
                </a:cubicBezTo>
                <a:cubicBezTo>
                  <a:pt x="310" y="129291"/>
                  <a:pt x="955" y="69235"/>
                  <a:pt x="4184" y="50508"/>
                </a:cubicBezTo>
                <a:cubicBezTo>
                  <a:pt x="7413" y="31781"/>
                  <a:pt x="35181" y="-2445"/>
                  <a:pt x="35181" y="13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3A025AE8-63F4-91CB-EBB9-0D47F4C0A250}"/>
              </a:ext>
            </a:extLst>
          </p:cNvPr>
          <p:cNvSpPr/>
          <p:nvPr/>
        </p:nvSpPr>
        <p:spPr>
          <a:xfrm>
            <a:off x="5712459" y="4173665"/>
            <a:ext cx="74742" cy="191989"/>
          </a:xfrm>
          <a:custGeom>
            <a:avLst/>
            <a:gdLst>
              <a:gd name="connsiteX0" fmla="*/ 83 w 74742"/>
              <a:gd name="connsiteY0" fmla="*/ 129 h 191989"/>
              <a:gd name="connsiteX1" fmla="*/ 59076 w 74742"/>
              <a:gd name="connsiteY1" fmla="*/ 88619 h 191989"/>
              <a:gd name="connsiteX2" fmla="*/ 54160 w 74742"/>
              <a:gd name="connsiteY2" fmla="*/ 191858 h 191989"/>
              <a:gd name="connsiteX3" fmla="*/ 73825 w 74742"/>
              <a:gd name="connsiteY3" fmla="*/ 108283 h 191989"/>
              <a:gd name="connsiteX4" fmla="*/ 83 w 74742"/>
              <a:gd name="connsiteY4" fmla="*/ 129 h 19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42" h="191989">
                <a:moveTo>
                  <a:pt x="83" y="129"/>
                </a:moveTo>
                <a:cubicBezTo>
                  <a:pt x="-2375" y="-3148"/>
                  <a:pt x="50063" y="56664"/>
                  <a:pt x="59076" y="88619"/>
                </a:cubicBezTo>
                <a:cubicBezTo>
                  <a:pt x="68089" y="120574"/>
                  <a:pt x="51702" y="188581"/>
                  <a:pt x="54160" y="191858"/>
                </a:cubicBezTo>
                <a:cubicBezTo>
                  <a:pt x="56618" y="195135"/>
                  <a:pt x="79560" y="136141"/>
                  <a:pt x="73825" y="108283"/>
                </a:cubicBezTo>
                <a:cubicBezTo>
                  <a:pt x="68090" y="80425"/>
                  <a:pt x="2541" y="3406"/>
                  <a:pt x="83" y="1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63433CF-C06E-6896-9BC6-7A94C5A5A51E}"/>
              </a:ext>
            </a:extLst>
          </p:cNvPr>
          <p:cNvSpPr/>
          <p:nvPr/>
        </p:nvSpPr>
        <p:spPr>
          <a:xfrm>
            <a:off x="4464004" y="4266186"/>
            <a:ext cx="162463" cy="155863"/>
          </a:xfrm>
          <a:custGeom>
            <a:avLst/>
            <a:gdLst>
              <a:gd name="connsiteX0" fmla="*/ 162073 w 162463"/>
              <a:gd name="connsiteY0" fmla="*/ 1014 h 155863"/>
              <a:gd name="connsiteX1" fmla="*/ 4757 w 162463"/>
              <a:gd name="connsiteY1" fmla="*/ 153414 h 155863"/>
              <a:gd name="connsiteX2" fmla="*/ 49002 w 162463"/>
              <a:gd name="connsiteY2" fmla="*/ 89504 h 155863"/>
              <a:gd name="connsiteX3" fmla="*/ 162073 w 162463"/>
              <a:gd name="connsiteY3" fmla="*/ 1014 h 15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63" h="155863">
                <a:moveTo>
                  <a:pt x="162073" y="1014"/>
                </a:moveTo>
                <a:cubicBezTo>
                  <a:pt x="154699" y="11666"/>
                  <a:pt x="23602" y="138666"/>
                  <a:pt x="4757" y="153414"/>
                </a:cubicBezTo>
                <a:cubicBezTo>
                  <a:pt x="-14088" y="168162"/>
                  <a:pt x="27699" y="112446"/>
                  <a:pt x="49002" y="89504"/>
                </a:cubicBezTo>
                <a:cubicBezTo>
                  <a:pt x="70305" y="66562"/>
                  <a:pt x="169447" y="-9638"/>
                  <a:pt x="162073" y="10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0DD3DD79-424F-CE80-5103-9E5D2652E9F8}"/>
              </a:ext>
            </a:extLst>
          </p:cNvPr>
          <p:cNvSpPr/>
          <p:nvPr/>
        </p:nvSpPr>
        <p:spPr>
          <a:xfrm>
            <a:off x="5366626" y="3618271"/>
            <a:ext cx="31306" cy="113071"/>
          </a:xfrm>
          <a:custGeom>
            <a:avLst/>
            <a:gdLst>
              <a:gd name="connsiteX0" fmla="*/ 31284 w 31306"/>
              <a:gd name="connsiteY0" fmla="*/ 0 h 113071"/>
              <a:gd name="connsiteX1" fmla="*/ 6703 w 31306"/>
              <a:gd name="connsiteY1" fmla="*/ 78658 h 113071"/>
              <a:gd name="connsiteX2" fmla="*/ 6703 w 31306"/>
              <a:gd name="connsiteY2" fmla="*/ 113071 h 113071"/>
              <a:gd name="connsiteX3" fmla="*/ 1787 w 31306"/>
              <a:gd name="connsiteY3" fmla="*/ 78658 h 113071"/>
              <a:gd name="connsiteX4" fmla="*/ 31284 w 31306"/>
              <a:gd name="connsiteY4" fmla="*/ 0 h 11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6" h="113071">
                <a:moveTo>
                  <a:pt x="31284" y="0"/>
                </a:moveTo>
                <a:cubicBezTo>
                  <a:pt x="32103" y="0"/>
                  <a:pt x="10800" y="59813"/>
                  <a:pt x="6703" y="78658"/>
                </a:cubicBezTo>
                <a:cubicBezTo>
                  <a:pt x="2606" y="97503"/>
                  <a:pt x="7522" y="113071"/>
                  <a:pt x="6703" y="113071"/>
                </a:cubicBezTo>
                <a:cubicBezTo>
                  <a:pt x="5884" y="113071"/>
                  <a:pt x="-3949" y="95045"/>
                  <a:pt x="1787" y="78658"/>
                </a:cubicBezTo>
                <a:cubicBezTo>
                  <a:pt x="7522" y="62271"/>
                  <a:pt x="30465" y="0"/>
                  <a:pt x="3128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DB91B65-000B-F8FF-F39F-535B6601F630}"/>
              </a:ext>
            </a:extLst>
          </p:cNvPr>
          <p:cNvSpPr/>
          <p:nvPr/>
        </p:nvSpPr>
        <p:spPr>
          <a:xfrm>
            <a:off x="6837189" y="3930109"/>
            <a:ext cx="86278" cy="182754"/>
          </a:xfrm>
          <a:custGeom>
            <a:avLst/>
            <a:gdLst>
              <a:gd name="connsiteX0" fmla="*/ 339 w 86278"/>
              <a:gd name="connsiteY0" fmla="*/ 446 h 182754"/>
              <a:gd name="connsiteX1" fmla="*/ 50381 w 86278"/>
              <a:gd name="connsiteY1" fmla="*/ 68685 h 182754"/>
              <a:gd name="connsiteX2" fmla="*/ 73127 w 86278"/>
              <a:gd name="connsiteY2" fmla="*/ 182416 h 182754"/>
              <a:gd name="connsiteX3" fmla="*/ 77677 w 86278"/>
              <a:gd name="connsiteY3" fmla="*/ 100530 h 182754"/>
              <a:gd name="connsiteX4" fmla="*/ 339 w 86278"/>
              <a:gd name="connsiteY4" fmla="*/ 446 h 18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78" h="182754">
                <a:moveTo>
                  <a:pt x="339" y="446"/>
                </a:moveTo>
                <a:cubicBezTo>
                  <a:pt x="-4210" y="-4862"/>
                  <a:pt x="38250" y="38357"/>
                  <a:pt x="50381" y="68685"/>
                </a:cubicBezTo>
                <a:cubicBezTo>
                  <a:pt x="62512" y="99013"/>
                  <a:pt x="68578" y="177108"/>
                  <a:pt x="73127" y="182416"/>
                </a:cubicBezTo>
                <a:cubicBezTo>
                  <a:pt x="77676" y="187724"/>
                  <a:pt x="97390" y="129342"/>
                  <a:pt x="77677" y="100530"/>
                </a:cubicBezTo>
                <a:cubicBezTo>
                  <a:pt x="57964" y="71718"/>
                  <a:pt x="4888" y="5754"/>
                  <a:pt x="339" y="4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99C62616-6A39-FE57-B71A-1E4C9B833D84}"/>
              </a:ext>
            </a:extLst>
          </p:cNvPr>
          <p:cNvSpPr/>
          <p:nvPr/>
        </p:nvSpPr>
        <p:spPr>
          <a:xfrm>
            <a:off x="5116886" y="3566187"/>
            <a:ext cx="110320" cy="174050"/>
          </a:xfrm>
          <a:custGeom>
            <a:avLst/>
            <a:gdLst>
              <a:gd name="connsiteX0" fmla="*/ 110207 w 110320"/>
              <a:gd name="connsiteY0" fmla="*/ 428 h 174050"/>
              <a:gd name="connsiteX1" fmla="*/ 19221 w 110320"/>
              <a:gd name="connsiteY1" fmla="*/ 118709 h 174050"/>
              <a:gd name="connsiteX2" fmla="*/ 1024 w 110320"/>
              <a:gd name="connsiteY2" fmla="*/ 173300 h 174050"/>
              <a:gd name="connsiteX3" fmla="*/ 37418 w 110320"/>
              <a:gd name="connsiteY3" fmla="*/ 82314 h 174050"/>
              <a:gd name="connsiteX4" fmla="*/ 110207 w 110320"/>
              <a:gd name="connsiteY4" fmla="*/ 428 h 17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20" h="174050">
                <a:moveTo>
                  <a:pt x="110207" y="428"/>
                </a:moveTo>
                <a:cubicBezTo>
                  <a:pt x="107174" y="6494"/>
                  <a:pt x="37418" y="89897"/>
                  <a:pt x="19221" y="118709"/>
                </a:cubicBezTo>
                <a:cubicBezTo>
                  <a:pt x="1024" y="147521"/>
                  <a:pt x="-2009" y="179366"/>
                  <a:pt x="1024" y="173300"/>
                </a:cubicBezTo>
                <a:cubicBezTo>
                  <a:pt x="4057" y="167234"/>
                  <a:pt x="19979" y="110368"/>
                  <a:pt x="37418" y="82314"/>
                </a:cubicBezTo>
                <a:cubicBezTo>
                  <a:pt x="54857" y="54260"/>
                  <a:pt x="113240" y="-5638"/>
                  <a:pt x="110207" y="4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21AD18FC-B0D8-E328-50F3-13310BE411EE}"/>
              </a:ext>
            </a:extLst>
          </p:cNvPr>
          <p:cNvSpPr/>
          <p:nvPr/>
        </p:nvSpPr>
        <p:spPr>
          <a:xfrm>
            <a:off x="4767163" y="4071511"/>
            <a:ext cx="136943" cy="186590"/>
          </a:xfrm>
          <a:custGeom>
            <a:avLst/>
            <a:gdLst>
              <a:gd name="connsiteX0" fmla="*/ 136933 w 136943"/>
              <a:gd name="connsiteY0" fmla="*/ 71 h 186590"/>
              <a:gd name="connsiteX1" fmla="*/ 73243 w 136943"/>
              <a:gd name="connsiteY1" fmla="*/ 122901 h 186590"/>
              <a:gd name="connsiteX2" fmla="*/ 455 w 136943"/>
              <a:gd name="connsiteY2" fmla="*/ 186590 h 186590"/>
              <a:gd name="connsiteX3" fmla="*/ 109637 w 136943"/>
              <a:gd name="connsiteY3" fmla="*/ 122901 h 186590"/>
              <a:gd name="connsiteX4" fmla="*/ 68694 w 136943"/>
              <a:gd name="connsiteY4" fmla="*/ 141098 h 186590"/>
              <a:gd name="connsiteX5" fmla="*/ 136933 w 136943"/>
              <a:gd name="connsiteY5" fmla="*/ 71 h 18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43" h="186590">
                <a:moveTo>
                  <a:pt x="136933" y="71"/>
                </a:moveTo>
                <a:cubicBezTo>
                  <a:pt x="137691" y="-2962"/>
                  <a:pt x="95989" y="91815"/>
                  <a:pt x="73243" y="122901"/>
                </a:cubicBezTo>
                <a:cubicBezTo>
                  <a:pt x="50497" y="153987"/>
                  <a:pt x="-5611" y="186590"/>
                  <a:pt x="455" y="186590"/>
                </a:cubicBezTo>
                <a:cubicBezTo>
                  <a:pt x="6521" y="186590"/>
                  <a:pt x="98264" y="130483"/>
                  <a:pt x="109637" y="122901"/>
                </a:cubicBezTo>
                <a:cubicBezTo>
                  <a:pt x="121010" y="115319"/>
                  <a:pt x="63387" y="156262"/>
                  <a:pt x="68694" y="141098"/>
                </a:cubicBezTo>
                <a:cubicBezTo>
                  <a:pt x="74001" y="125934"/>
                  <a:pt x="136175" y="3104"/>
                  <a:pt x="136933" y="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627A78F4-DE7A-D976-D7E1-08EB7DAB3FC2}"/>
              </a:ext>
            </a:extLst>
          </p:cNvPr>
          <p:cNvSpPr/>
          <p:nvPr/>
        </p:nvSpPr>
        <p:spPr>
          <a:xfrm>
            <a:off x="4398994" y="5581927"/>
            <a:ext cx="27652" cy="141045"/>
          </a:xfrm>
          <a:custGeom>
            <a:avLst/>
            <a:gdLst>
              <a:gd name="connsiteX0" fmla="*/ 27430 w 27652"/>
              <a:gd name="connsiteY0" fmla="*/ 7 h 141045"/>
              <a:gd name="connsiteX1" fmla="*/ 13782 w 27652"/>
              <a:gd name="connsiteY1" fmla="*/ 81894 h 141045"/>
              <a:gd name="connsiteX2" fmla="*/ 27430 w 27652"/>
              <a:gd name="connsiteY2" fmla="*/ 141034 h 141045"/>
              <a:gd name="connsiteX3" fmla="*/ 134 w 27652"/>
              <a:gd name="connsiteY3" fmla="*/ 86443 h 141045"/>
              <a:gd name="connsiteX4" fmla="*/ 27430 w 27652"/>
              <a:gd name="connsiteY4" fmla="*/ 7 h 14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2" h="141045">
                <a:moveTo>
                  <a:pt x="27430" y="7"/>
                </a:moveTo>
                <a:cubicBezTo>
                  <a:pt x="29705" y="-751"/>
                  <a:pt x="13782" y="58390"/>
                  <a:pt x="13782" y="81894"/>
                </a:cubicBezTo>
                <a:cubicBezTo>
                  <a:pt x="13782" y="105398"/>
                  <a:pt x="29705" y="140276"/>
                  <a:pt x="27430" y="141034"/>
                </a:cubicBezTo>
                <a:cubicBezTo>
                  <a:pt x="25155" y="141792"/>
                  <a:pt x="2409" y="105398"/>
                  <a:pt x="134" y="86443"/>
                </a:cubicBezTo>
                <a:cubicBezTo>
                  <a:pt x="-2141" y="67488"/>
                  <a:pt x="25155" y="765"/>
                  <a:pt x="27430" y="7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27652975-9ABD-4A28-9AEC-ACBA3EE836BE}"/>
              </a:ext>
            </a:extLst>
          </p:cNvPr>
          <p:cNvSpPr/>
          <p:nvPr/>
        </p:nvSpPr>
        <p:spPr>
          <a:xfrm>
            <a:off x="4694805" y="5798304"/>
            <a:ext cx="150223" cy="56597"/>
          </a:xfrm>
          <a:custGeom>
            <a:avLst/>
            <a:gdLst>
              <a:gd name="connsiteX0" fmla="*/ 25 w 150223"/>
              <a:gd name="connsiteY0" fmla="*/ 1995 h 56597"/>
              <a:gd name="connsiteX1" fmla="*/ 91010 w 150223"/>
              <a:gd name="connsiteY1" fmla="*/ 11093 h 56597"/>
              <a:gd name="connsiteX2" fmla="*/ 150150 w 150223"/>
              <a:gd name="connsiteY2" fmla="*/ 56586 h 56597"/>
              <a:gd name="connsiteX3" fmla="*/ 100108 w 150223"/>
              <a:gd name="connsiteY3" fmla="*/ 6544 h 56597"/>
              <a:gd name="connsiteX4" fmla="*/ 25 w 150223"/>
              <a:gd name="connsiteY4" fmla="*/ 1995 h 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23" h="56597">
                <a:moveTo>
                  <a:pt x="25" y="1995"/>
                </a:moveTo>
                <a:cubicBezTo>
                  <a:pt x="-1491" y="2753"/>
                  <a:pt x="65989" y="1995"/>
                  <a:pt x="91010" y="11093"/>
                </a:cubicBezTo>
                <a:cubicBezTo>
                  <a:pt x="116031" y="20191"/>
                  <a:pt x="148634" y="57344"/>
                  <a:pt x="150150" y="56586"/>
                </a:cubicBezTo>
                <a:cubicBezTo>
                  <a:pt x="151666" y="55828"/>
                  <a:pt x="129678" y="17159"/>
                  <a:pt x="100108" y="6544"/>
                </a:cubicBezTo>
                <a:cubicBezTo>
                  <a:pt x="70538" y="-4071"/>
                  <a:pt x="1541" y="1237"/>
                  <a:pt x="25" y="199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1B32710B-643E-E1B0-34A0-5E96A01F3910}"/>
              </a:ext>
            </a:extLst>
          </p:cNvPr>
          <p:cNvSpPr/>
          <p:nvPr/>
        </p:nvSpPr>
        <p:spPr>
          <a:xfrm>
            <a:off x="5590847" y="5868419"/>
            <a:ext cx="55576" cy="118746"/>
          </a:xfrm>
          <a:custGeom>
            <a:avLst/>
            <a:gdLst>
              <a:gd name="connsiteX0" fmla="*/ 27481 w 55576"/>
              <a:gd name="connsiteY0" fmla="*/ 118 h 118746"/>
              <a:gd name="connsiteX1" fmla="*/ 36580 w 55576"/>
              <a:gd name="connsiteY1" fmla="*/ 72906 h 118746"/>
              <a:gd name="connsiteX2" fmla="*/ 186 w 55576"/>
              <a:gd name="connsiteY2" fmla="*/ 118399 h 118746"/>
              <a:gd name="connsiteX3" fmla="*/ 54777 w 55576"/>
              <a:gd name="connsiteY3" fmla="*/ 91103 h 118746"/>
              <a:gd name="connsiteX4" fmla="*/ 27481 w 55576"/>
              <a:gd name="connsiteY4" fmla="*/ 118 h 11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76" h="118746">
                <a:moveTo>
                  <a:pt x="27481" y="118"/>
                </a:moveTo>
                <a:cubicBezTo>
                  <a:pt x="24448" y="-2915"/>
                  <a:pt x="41129" y="53193"/>
                  <a:pt x="36580" y="72906"/>
                </a:cubicBezTo>
                <a:cubicBezTo>
                  <a:pt x="32031" y="92619"/>
                  <a:pt x="-2847" y="115366"/>
                  <a:pt x="186" y="118399"/>
                </a:cubicBezTo>
                <a:cubicBezTo>
                  <a:pt x="3219" y="121432"/>
                  <a:pt x="48711" y="103993"/>
                  <a:pt x="54777" y="91103"/>
                </a:cubicBezTo>
                <a:cubicBezTo>
                  <a:pt x="60843" y="78214"/>
                  <a:pt x="30514" y="3151"/>
                  <a:pt x="27481" y="11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008AB45D-0940-B8B1-6608-95A2D99A57AC}"/>
              </a:ext>
            </a:extLst>
          </p:cNvPr>
          <p:cNvSpPr/>
          <p:nvPr/>
        </p:nvSpPr>
        <p:spPr>
          <a:xfrm>
            <a:off x="5507065" y="6171229"/>
            <a:ext cx="42940" cy="123781"/>
          </a:xfrm>
          <a:custGeom>
            <a:avLst/>
            <a:gdLst>
              <a:gd name="connsiteX0" fmla="*/ 518 w 42940"/>
              <a:gd name="connsiteY0" fmla="*/ 88 h 123781"/>
              <a:gd name="connsiteX1" fmla="*/ 18171 w 42940"/>
              <a:gd name="connsiteY1" fmla="*/ 74229 h 123781"/>
              <a:gd name="connsiteX2" fmla="*/ 518 w 42940"/>
              <a:gd name="connsiteY2" fmla="*/ 123656 h 123781"/>
              <a:gd name="connsiteX3" fmla="*/ 42884 w 42940"/>
              <a:gd name="connsiteY3" fmla="*/ 60107 h 123781"/>
              <a:gd name="connsiteX4" fmla="*/ 518 w 42940"/>
              <a:gd name="connsiteY4" fmla="*/ 88 h 12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0" h="123781">
                <a:moveTo>
                  <a:pt x="518" y="88"/>
                </a:moveTo>
                <a:cubicBezTo>
                  <a:pt x="-3601" y="2442"/>
                  <a:pt x="18171" y="53634"/>
                  <a:pt x="18171" y="74229"/>
                </a:cubicBezTo>
                <a:cubicBezTo>
                  <a:pt x="18171" y="94824"/>
                  <a:pt x="-3601" y="126010"/>
                  <a:pt x="518" y="123656"/>
                </a:cubicBezTo>
                <a:cubicBezTo>
                  <a:pt x="4637" y="121302"/>
                  <a:pt x="41119" y="77171"/>
                  <a:pt x="42884" y="60107"/>
                </a:cubicBezTo>
                <a:cubicBezTo>
                  <a:pt x="44649" y="43043"/>
                  <a:pt x="4637" y="-2266"/>
                  <a:pt x="518" y="8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7FAC4886-105A-5007-69E1-93100456F5ED}"/>
              </a:ext>
            </a:extLst>
          </p:cNvPr>
          <p:cNvSpPr/>
          <p:nvPr/>
        </p:nvSpPr>
        <p:spPr>
          <a:xfrm>
            <a:off x="6990007" y="5885343"/>
            <a:ext cx="35883" cy="112991"/>
          </a:xfrm>
          <a:custGeom>
            <a:avLst/>
            <a:gdLst>
              <a:gd name="connsiteX0" fmla="*/ 14509 w 35883"/>
              <a:gd name="connsiteY0" fmla="*/ 4 h 112991"/>
              <a:gd name="connsiteX1" fmla="*/ 14509 w 35883"/>
              <a:gd name="connsiteY1" fmla="*/ 70614 h 112991"/>
              <a:gd name="connsiteX2" fmla="*/ 35692 w 35883"/>
              <a:gd name="connsiteY2" fmla="*/ 112980 h 112991"/>
              <a:gd name="connsiteX3" fmla="*/ 387 w 35883"/>
              <a:gd name="connsiteY3" fmla="*/ 74144 h 112991"/>
              <a:gd name="connsiteX4" fmla="*/ 14509 w 35883"/>
              <a:gd name="connsiteY4" fmla="*/ 4 h 1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3" h="112991">
                <a:moveTo>
                  <a:pt x="14509" y="4"/>
                </a:moveTo>
                <a:cubicBezTo>
                  <a:pt x="16863" y="-584"/>
                  <a:pt x="10979" y="51785"/>
                  <a:pt x="14509" y="70614"/>
                </a:cubicBezTo>
                <a:cubicBezTo>
                  <a:pt x="18039" y="89443"/>
                  <a:pt x="38046" y="112392"/>
                  <a:pt x="35692" y="112980"/>
                </a:cubicBezTo>
                <a:cubicBezTo>
                  <a:pt x="33338" y="113568"/>
                  <a:pt x="3329" y="90620"/>
                  <a:pt x="387" y="74144"/>
                </a:cubicBezTo>
                <a:cubicBezTo>
                  <a:pt x="-2555" y="57668"/>
                  <a:pt x="12155" y="592"/>
                  <a:pt x="14509" y="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9935795-13FE-6D14-3FEA-B2139DD6E176}"/>
              </a:ext>
            </a:extLst>
          </p:cNvPr>
          <p:cNvSpPr/>
          <p:nvPr/>
        </p:nvSpPr>
        <p:spPr>
          <a:xfrm>
            <a:off x="6926712" y="5599376"/>
            <a:ext cx="113211" cy="67080"/>
          </a:xfrm>
          <a:custGeom>
            <a:avLst/>
            <a:gdLst>
              <a:gd name="connsiteX0" fmla="*/ 133 w 113211"/>
              <a:gd name="connsiteY0" fmla="*/ 67080 h 67080"/>
              <a:gd name="connsiteX1" fmla="*/ 46029 w 113211"/>
              <a:gd name="connsiteY1" fmla="*/ 17653 h 67080"/>
              <a:gd name="connsiteX2" fmla="*/ 113109 w 113211"/>
              <a:gd name="connsiteY2" fmla="*/ 0 h 67080"/>
              <a:gd name="connsiteX3" fmla="*/ 60151 w 113211"/>
              <a:gd name="connsiteY3" fmla="*/ 17653 h 67080"/>
              <a:gd name="connsiteX4" fmla="*/ 133 w 113211"/>
              <a:gd name="connsiteY4" fmla="*/ 67080 h 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1" h="67080">
                <a:moveTo>
                  <a:pt x="133" y="67080"/>
                </a:moveTo>
                <a:cubicBezTo>
                  <a:pt x="-2221" y="67080"/>
                  <a:pt x="27200" y="28833"/>
                  <a:pt x="46029" y="17653"/>
                </a:cubicBezTo>
                <a:cubicBezTo>
                  <a:pt x="64858" y="6473"/>
                  <a:pt x="110755" y="0"/>
                  <a:pt x="113109" y="0"/>
                </a:cubicBezTo>
                <a:cubicBezTo>
                  <a:pt x="115463" y="0"/>
                  <a:pt x="76627" y="8238"/>
                  <a:pt x="60151" y="17653"/>
                </a:cubicBezTo>
                <a:cubicBezTo>
                  <a:pt x="43675" y="27068"/>
                  <a:pt x="2487" y="67080"/>
                  <a:pt x="133" y="6708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24F78239-0F6C-D096-381B-FF46005CAC54}"/>
              </a:ext>
            </a:extLst>
          </p:cNvPr>
          <p:cNvSpPr/>
          <p:nvPr/>
        </p:nvSpPr>
        <p:spPr>
          <a:xfrm>
            <a:off x="7248039" y="6429044"/>
            <a:ext cx="120282" cy="28288"/>
          </a:xfrm>
          <a:custGeom>
            <a:avLst/>
            <a:gdLst>
              <a:gd name="connsiteX0" fmla="*/ 81 w 120282"/>
              <a:gd name="connsiteY0" fmla="*/ 0 h 28288"/>
              <a:gd name="connsiteX1" fmla="*/ 67161 w 120282"/>
              <a:gd name="connsiteY1" fmla="*/ 28244 h 28288"/>
              <a:gd name="connsiteX2" fmla="*/ 120119 w 120282"/>
              <a:gd name="connsiteY2" fmla="*/ 7061 h 28288"/>
              <a:gd name="connsiteX3" fmla="*/ 81283 w 120282"/>
              <a:gd name="connsiteY3" fmla="*/ 28244 h 28288"/>
              <a:gd name="connsiteX4" fmla="*/ 81 w 120282"/>
              <a:gd name="connsiteY4" fmla="*/ 0 h 2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82" h="28288">
                <a:moveTo>
                  <a:pt x="81" y="0"/>
                </a:moveTo>
                <a:cubicBezTo>
                  <a:pt x="-2273" y="0"/>
                  <a:pt x="47155" y="27067"/>
                  <a:pt x="67161" y="28244"/>
                </a:cubicBezTo>
                <a:cubicBezTo>
                  <a:pt x="87167" y="29421"/>
                  <a:pt x="117765" y="7061"/>
                  <a:pt x="120119" y="7061"/>
                </a:cubicBezTo>
                <a:cubicBezTo>
                  <a:pt x="122473" y="7061"/>
                  <a:pt x="98936" y="27656"/>
                  <a:pt x="81283" y="28244"/>
                </a:cubicBezTo>
                <a:cubicBezTo>
                  <a:pt x="63630" y="28833"/>
                  <a:pt x="2435" y="0"/>
                  <a:pt x="81" y="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3277C4A-C130-93FA-12FB-79624E37E6AA}"/>
              </a:ext>
            </a:extLst>
          </p:cNvPr>
          <p:cNvSpPr/>
          <p:nvPr/>
        </p:nvSpPr>
        <p:spPr>
          <a:xfrm>
            <a:off x="6526982" y="4388819"/>
            <a:ext cx="219171" cy="84949"/>
          </a:xfrm>
          <a:custGeom>
            <a:avLst/>
            <a:gdLst>
              <a:gd name="connsiteX0" fmla="*/ 1637 w 219171"/>
              <a:gd name="connsiteY0" fmla="*/ 84858 h 84949"/>
              <a:gd name="connsiteX1" fmla="*/ 70463 w 219171"/>
              <a:gd name="connsiteY1" fmla="*/ 25865 h 84949"/>
              <a:gd name="connsiteX2" fmla="*/ 217947 w 219171"/>
              <a:gd name="connsiteY2" fmla="*/ 1284 h 84949"/>
              <a:gd name="connsiteX3" fmla="*/ 134373 w 219171"/>
              <a:gd name="connsiteY3" fmla="*/ 11116 h 84949"/>
              <a:gd name="connsiteX4" fmla="*/ 1637 w 219171"/>
              <a:gd name="connsiteY4" fmla="*/ 84858 h 8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71" h="84949">
                <a:moveTo>
                  <a:pt x="1637" y="84858"/>
                </a:moveTo>
                <a:cubicBezTo>
                  <a:pt x="-9015" y="87316"/>
                  <a:pt x="34411" y="39794"/>
                  <a:pt x="70463" y="25865"/>
                </a:cubicBezTo>
                <a:cubicBezTo>
                  <a:pt x="106515" y="11936"/>
                  <a:pt x="207295" y="3742"/>
                  <a:pt x="217947" y="1284"/>
                </a:cubicBezTo>
                <a:cubicBezTo>
                  <a:pt x="228599" y="-1174"/>
                  <a:pt x="167147" y="-1174"/>
                  <a:pt x="134373" y="11116"/>
                </a:cubicBezTo>
                <a:cubicBezTo>
                  <a:pt x="101599" y="23406"/>
                  <a:pt x="12289" y="82400"/>
                  <a:pt x="1637" y="848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E3034502-19C0-B9D8-0E6F-4E393FECF0BB}"/>
              </a:ext>
            </a:extLst>
          </p:cNvPr>
          <p:cNvSpPr/>
          <p:nvPr/>
        </p:nvSpPr>
        <p:spPr>
          <a:xfrm>
            <a:off x="6912077" y="4277016"/>
            <a:ext cx="103243" cy="29513"/>
          </a:xfrm>
          <a:custGeom>
            <a:avLst/>
            <a:gdLst>
              <a:gd name="connsiteX0" fmla="*/ 0 w 103243"/>
              <a:gd name="connsiteY0" fmla="*/ 29513 h 29513"/>
              <a:gd name="connsiteX1" fmla="*/ 103239 w 103243"/>
              <a:gd name="connsiteY1" fmla="*/ 16 h 29513"/>
              <a:gd name="connsiteX2" fmla="*/ 0 w 103243"/>
              <a:gd name="connsiteY2" fmla="*/ 29513 h 2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43" h="29513">
                <a:moveTo>
                  <a:pt x="0" y="29513"/>
                </a:moveTo>
                <a:cubicBezTo>
                  <a:pt x="0" y="29513"/>
                  <a:pt x="104058" y="835"/>
                  <a:pt x="103239" y="16"/>
                </a:cubicBezTo>
                <a:cubicBezTo>
                  <a:pt x="102420" y="-803"/>
                  <a:pt x="0" y="29513"/>
                  <a:pt x="0" y="295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0EF14318-3963-05A1-541C-F64F68275CAA}"/>
              </a:ext>
            </a:extLst>
          </p:cNvPr>
          <p:cNvSpPr/>
          <p:nvPr/>
        </p:nvSpPr>
        <p:spPr>
          <a:xfrm>
            <a:off x="6317226" y="4321242"/>
            <a:ext cx="101417" cy="113214"/>
          </a:xfrm>
          <a:custGeom>
            <a:avLst/>
            <a:gdLst>
              <a:gd name="connsiteX0" fmla="*/ 0 w 101417"/>
              <a:gd name="connsiteY0" fmla="*/ 35 h 113214"/>
              <a:gd name="connsiteX1" fmla="*/ 98322 w 101417"/>
              <a:gd name="connsiteY1" fmla="*/ 78693 h 113214"/>
              <a:gd name="connsiteX2" fmla="*/ 78658 w 101417"/>
              <a:gd name="connsiteY2" fmla="*/ 113106 h 113214"/>
              <a:gd name="connsiteX3" fmla="*/ 98322 w 101417"/>
              <a:gd name="connsiteY3" fmla="*/ 68861 h 113214"/>
              <a:gd name="connsiteX4" fmla="*/ 0 w 101417"/>
              <a:gd name="connsiteY4" fmla="*/ 35 h 11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17" h="113214">
                <a:moveTo>
                  <a:pt x="0" y="35"/>
                </a:moveTo>
                <a:cubicBezTo>
                  <a:pt x="0" y="1674"/>
                  <a:pt x="85212" y="59848"/>
                  <a:pt x="98322" y="78693"/>
                </a:cubicBezTo>
                <a:cubicBezTo>
                  <a:pt x="111432" y="97538"/>
                  <a:pt x="78658" y="114745"/>
                  <a:pt x="78658" y="113106"/>
                </a:cubicBezTo>
                <a:cubicBezTo>
                  <a:pt x="78658" y="111467"/>
                  <a:pt x="109793" y="84429"/>
                  <a:pt x="98322" y="68861"/>
                </a:cubicBezTo>
                <a:cubicBezTo>
                  <a:pt x="86851" y="53293"/>
                  <a:pt x="0" y="-1604"/>
                  <a:pt x="0" y="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334D9541-57DC-EB6F-851E-CB2B9950CA59}"/>
              </a:ext>
            </a:extLst>
          </p:cNvPr>
          <p:cNvSpPr/>
          <p:nvPr/>
        </p:nvSpPr>
        <p:spPr>
          <a:xfrm>
            <a:off x="6395871" y="4945617"/>
            <a:ext cx="47725" cy="152419"/>
          </a:xfrm>
          <a:custGeom>
            <a:avLst/>
            <a:gdLst>
              <a:gd name="connsiteX0" fmla="*/ 13 w 47725"/>
              <a:gd name="connsiteY0" fmla="*/ 9 h 152419"/>
              <a:gd name="connsiteX1" fmla="*/ 44258 w 47725"/>
              <a:gd name="connsiteY1" fmla="*/ 78667 h 152419"/>
              <a:gd name="connsiteX2" fmla="*/ 44258 w 47725"/>
              <a:gd name="connsiteY2" fmla="*/ 152409 h 152419"/>
              <a:gd name="connsiteX3" fmla="*/ 39342 w 47725"/>
              <a:gd name="connsiteY3" fmla="*/ 73751 h 152419"/>
              <a:gd name="connsiteX4" fmla="*/ 13 w 47725"/>
              <a:gd name="connsiteY4" fmla="*/ 9 h 1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5" h="152419">
                <a:moveTo>
                  <a:pt x="13" y="9"/>
                </a:moveTo>
                <a:cubicBezTo>
                  <a:pt x="832" y="828"/>
                  <a:pt x="36884" y="53267"/>
                  <a:pt x="44258" y="78667"/>
                </a:cubicBezTo>
                <a:cubicBezTo>
                  <a:pt x="51632" y="104067"/>
                  <a:pt x="45077" y="153228"/>
                  <a:pt x="44258" y="152409"/>
                </a:cubicBezTo>
                <a:cubicBezTo>
                  <a:pt x="43439" y="151590"/>
                  <a:pt x="43439" y="95054"/>
                  <a:pt x="39342" y="73751"/>
                </a:cubicBezTo>
                <a:cubicBezTo>
                  <a:pt x="35245" y="52448"/>
                  <a:pt x="-806" y="-810"/>
                  <a:pt x="13" y="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E81AD793-2B0D-2228-9CEA-F60023203E59}"/>
              </a:ext>
            </a:extLst>
          </p:cNvPr>
          <p:cNvSpPr/>
          <p:nvPr/>
        </p:nvSpPr>
        <p:spPr>
          <a:xfrm>
            <a:off x="6759671" y="5343767"/>
            <a:ext cx="181914" cy="98453"/>
          </a:xfrm>
          <a:custGeom>
            <a:avLst/>
            <a:gdLst>
              <a:gd name="connsiteX0" fmla="*/ 6 w 181914"/>
              <a:gd name="connsiteY0" fmla="*/ 65 h 98453"/>
              <a:gd name="connsiteX1" fmla="*/ 108161 w 181914"/>
              <a:gd name="connsiteY1" fmla="*/ 54143 h 98453"/>
              <a:gd name="connsiteX2" fmla="*/ 181903 w 181914"/>
              <a:gd name="connsiteY2" fmla="*/ 98388 h 98453"/>
              <a:gd name="connsiteX3" fmla="*/ 103245 w 181914"/>
              <a:gd name="connsiteY3" fmla="*/ 44310 h 98453"/>
              <a:gd name="connsiteX4" fmla="*/ 6 w 181914"/>
              <a:gd name="connsiteY4" fmla="*/ 65 h 9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14" h="98453">
                <a:moveTo>
                  <a:pt x="6" y="65"/>
                </a:moveTo>
                <a:cubicBezTo>
                  <a:pt x="825" y="1704"/>
                  <a:pt x="77845" y="37756"/>
                  <a:pt x="108161" y="54143"/>
                </a:cubicBezTo>
                <a:cubicBezTo>
                  <a:pt x="138477" y="70530"/>
                  <a:pt x="182722" y="100027"/>
                  <a:pt x="181903" y="98388"/>
                </a:cubicBezTo>
                <a:cubicBezTo>
                  <a:pt x="181084" y="96749"/>
                  <a:pt x="136019" y="60697"/>
                  <a:pt x="103245" y="44310"/>
                </a:cubicBezTo>
                <a:cubicBezTo>
                  <a:pt x="70471" y="27923"/>
                  <a:pt x="-813" y="-1574"/>
                  <a:pt x="6" y="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27B2BDBB-B533-6BD4-994D-A249A71A0EF4}"/>
              </a:ext>
            </a:extLst>
          </p:cNvPr>
          <p:cNvSpPr/>
          <p:nvPr/>
        </p:nvSpPr>
        <p:spPr>
          <a:xfrm>
            <a:off x="6813438" y="5933684"/>
            <a:ext cx="93730" cy="145770"/>
          </a:xfrm>
          <a:custGeom>
            <a:avLst/>
            <a:gdLst>
              <a:gd name="connsiteX0" fmla="*/ 317 w 93730"/>
              <a:gd name="connsiteY0" fmla="*/ 84 h 145770"/>
              <a:gd name="connsiteX1" fmla="*/ 15065 w 93730"/>
              <a:gd name="connsiteY1" fmla="*/ 113155 h 145770"/>
              <a:gd name="connsiteX2" fmla="*/ 93723 w 93730"/>
              <a:gd name="connsiteY2" fmla="*/ 137735 h 145770"/>
              <a:gd name="connsiteX3" fmla="*/ 10149 w 93730"/>
              <a:gd name="connsiteY3" fmla="*/ 132819 h 145770"/>
              <a:gd name="connsiteX4" fmla="*/ 317 w 93730"/>
              <a:gd name="connsiteY4" fmla="*/ 84 h 1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30" h="145770">
                <a:moveTo>
                  <a:pt x="317" y="84"/>
                </a:moveTo>
                <a:cubicBezTo>
                  <a:pt x="1136" y="-3193"/>
                  <a:pt x="-503" y="90213"/>
                  <a:pt x="15065" y="113155"/>
                </a:cubicBezTo>
                <a:cubicBezTo>
                  <a:pt x="30633" y="136097"/>
                  <a:pt x="94542" y="134458"/>
                  <a:pt x="93723" y="137735"/>
                </a:cubicBezTo>
                <a:cubicBezTo>
                  <a:pt x="92904" y="141012"/>
                  <a:pt x="20800" y="156580"/>
                  <a:pt x="10149" y="132819"/>
                </a:cubicBezTo>
                <a:cubicBezTo>
                  <a:pt x="-502" y="109058"/>
                  <a:pt x="-502" y="3361"/>
                  <a:pt x="317" y="8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B46C5F2D-1C52-0478-042D-6E16E2E46A19}"/>
              </a:ext>
            </a:extLst>
          </p:cNvPr>
          <p:cNvSpPr/>
          <p:nvPr/>
        </p:nvSpPr>
        <p:spPr>
          <a:xfrm>
            <a:off x="6206682" y="3739731"/>
            <a:ext cx="29730" cy="188940"/>
          </a:xfrm>
          <a:custGeom>
            <a:avLst/>
            <a:gdLst>
              <a:gd name="connsiteX0" fmla="*/ 29623 w 29730"/>
              <a:gd name="connsiteY0" fmla="*/ 117 h 188940"/>
              <a:gd name="connsiteX1" fmla="*/ 10270 w 29730"/>
              <a:gd name="connsiteY1" fmla="*/ 92040 h 188940"/>
              <a:gd name="connsiteX2" fmla="*/ 5432 w 29730"/>
              <a:gd name="connsiteY2" fmla="*/ 188802 h 188940"/>
              <a:gd name="connsiteX3" fmla="*/ 594 w 29730"/>
              <a:gd name="connsiteY3" fmla="*/ 111393 h 188940"/>
              <a:gd name="connsiteX4" fmla="*/ 29623 w 29730"/>
              <a:gd name="connsiteY4" fmla="*/ 117 h 18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0" h="188940">
                <a:moveTo>
                  <a:pt x="29623" y="117"/>
                </a:moveTo>
                <a:cubicBezTo>
                  <a:pt x="31236" y="-3108"/>
                  <a:pt x="14302" y="60593"/>
                  <a:pt x="10270" y="92040"/>
                </a:cubicBezTo>
                <a:cubicBezTo>
                  <a:pt x="6238" y="123488"/>
                  <a:pt x="7045" y="185577"/>
                  <a:pt x="5432" y="188802"/>
                </a:cubicBezTo>
                <a:cubicBezTo>
                  <a:pt x="3819" y="192027"/>
                  <a:pt x="-1825" y="138003"/>
                  <a:pt x="594" y="111393"/>
                </a:cubicBezTo>
                <a:cubicBezTo>
                  <a:pt x="3013" y="84784"/>
                  <a:pt x="28010" y="3342"/>
                  <a:pt x="29623" y="117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A84446AD-1338-F41A-E6A0-67DB4D51A7A6}"/>
              </a:ext>
            </a:extLst>
          </p:cNvPr>
          <p:cNvSpPr/>
          <p:nvPr/>
        </p:nvSpPr>
        <p:spPr>
          <a:xfrm>
            <a:off x="6330366" y="4167804"/>
            <a:ext cx="188061" cy="75376"/>
          </a:xfrm>
          <a:custGeom>
            <a:avLst/>
            <a:gdLst>
              <a:gd name="connsiteX0" fmla="*/ 2701 w 188061"/>
              <a:gd name="connsiteY0" fmla="*/ 2634 h 75376"/>
              <a:gd name="connsiteX1" fmla="*/ 186548 w 188061"/>
              <a:gd name="connsiteY1" fmla="*/ 75206 h 75376"/>
              <a:gd name="connsiteX2" fmla="*/ 84948 w 188061"/>
              <a:gd name="connsiteY2" fmla="*/ 21986 h 75376"/>
              <a:gd name="connsiteX3" fmla="*/ 2701 w 188061"/>
              <a:gd name="connsiteY3" fmla="*/ 2634 h 7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061" h="75376">
                <a:moveTo>
                  <a:pt x="2701" y="2634"/>
                </a:moveTo>
                <a:cubicBezTo>
                  <a:pt x="19634" y="11504"/>
                  <a:pt x="172840" y="71981"/>
                  <a:pt x="186548" y="75206"/>
                </a:cubicBezTo>
                <a:cubicBezTo>
                  <a:pt x="200256" y="78431"/>
                  <a:pt x="117202" y="34888"/>
                  <a:pt x="84948" y="21986"/>
                </a:cubicBezTo>
                <a:cubicBezTo>
                  <a:pt x="52694" y="9084"/>
                  <a:pt x="-14232" y="-6236"/>
                  <a:pt x="2701" y="2634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32A9A8CD-B18A-EC94-1590-FA8AD2AF62A5}"/>
              </a:ext>
            </a:extLst>
          </p:cNvPr>
          <p:cNvSpPr/>
          <p:nvPr/>
        </p:nvSpPr>
        <p:spPr>
          <a:xfrm>
            <a:off x="6003000" y="4120524"/>
            <a:ext cx="69300" cy="103838"/>
          </a:xfrm>
          <a:custGeom>
            <a:avLst/>
            <a:gdLst>
              <a:gd name="connsiteX0" fmla="*/ 68810 w 69300"/>
              <a:gd name="connsiteY0" fmla="*/ 1533 h 103838"/>
              <a:gd name="connsiteX1" fmla="*/ 1076 w 69300"/>
              <a:gd name="connsiteY1" fmla="*/ 103133 h 103838"/>
              <a:gd name="connsiteX2" fmla="*/ 30105 w 69300"/>
              <a:gd name="connsiteY2" fmla="*/ 45076 h 103838"/>
              <a:gd name="connsiteX3" fmla="*/ 68810 w 69300"/>
              <a:gd name="connsiteY3" fmla="*/ 1533 h 10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00" h="103838">
                <a:moveTo>
                  <a:pt x="68810" y="1533"/>
                </a:moveTo>
                <a:cubicBezTo>
                  <a:pt x="63972" y="11209"/>
                  <a:pt x="7527" y="95876"/>
                  <a:pt x="1076" y="103133"/>
                </a:cubicBezTo>
                <a:cubicBezTo>
                  <a:pt x="-5375" y="110390"/>
                  <a:pt x="18816" y="59590"/>
                  <a:pt x="30105" y="45076"/>
                </a:cubicBezTo>
                <a:cubicBezTo>
                  <a:pt x="41394" y="30562"/>
                  <a:pt x="73648" y="-8143"/>
                  <a:pt x="68810" y="1533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00256FC-4AC8-848F-EA88-946570329553}"/>
              </a:ext>
            </a:extLst>
          </p:cNvPr>
          <p:cNvSpPr/>
          <p:nvPr/>
        </p:nvSpPr>
        <p:spPr>
          <a:xfrm>
            <a:off x="5725167" y="5969702"/>
            <a:ext cx="1150732" cy="740345"/>
          </a:xfrm>
          <a:custGeom>
            <a:avLst/>
            <a:gdLst>
              <a:gd name="connsiteX0" fmla="*/ 309873 w 1150732"/>
              <a:gd name="connsiteY0" fmla="*/ 60984 h 740345"/>
              <a:gd name="connsiteX1" fmla="*/ 227142 w 1150732"/>
              <a:gd name="connsiteY1" fmla="*/ 344012 h 740345"/>
              <a:gd name="connsiteX2" fmla="*/ 318582 w 1150732"/>
              <a:gd name="connsiteY2" fmla="*/ 478995 h 740345"/>
              <a:gd name="connsiteX3" fmla="*/ 309873 w 1150732"/>
              <a:gd name="connsiteY3" fmla="*/ 539955 h 740345"/>
              <a:gd name="connsiteX4" fmla="*/ 410022 w 1150732"/>
              <a:gd name="connsiteY4" fmla="*/ 478995 h 740345"/>
              <a:gd name="connsiteX5" fmla="*/ 571130 w 1150732"/>
              <a:gd name="connsiteY5" fmla="*/ 518184 h 740345"/>
              <a:gd name="connsiteX6" fmla="*/ 749656 w 1150732"/>
              <a:gd name="connsiteY6" fmla="*/ 627041 h 740345"/>
              <a:gd name="connsiteX7" fmla="*/ 693050 w 1150732"/>
              <a:gd name="connsiteY7" fmla="*/ 579144 h 740345"/>
              <a:gd name="connsiteX8" fmla="*/ 928182 w 1150732"/>
              <a:gd name="connsiteY8" fmla="*/ 465932 h 740345"/>
              <a:gd name="connsiteX9" fmla="*/ 976079 w 1150732"/>
              <a:gd name="connsiteY9" fmla="*/ 404972 h 740345"/>
              <a:gd name="connsiteX10" fmla="*/ 1063164 w 1150732"/>
              <a:gd name="connsiteY10" fmla="*/ 435452 h 740345"/>
              <a:gd name="connsiteX11" fmla="*/ 1050102 w 1150732"/>
              <a:gd name="connsiteY11" fmla="*/ 526892 h 740345"/>
              <a:gd name="connsiteX12" fmla="*/ 1150250 w 1150732"/>
              <a:gd name="connsiteY12" fmla="*/ 666229 h 740345"/>
              <a:gd name="connsiteX13" fmla="*/ 1002204 w 1150732"/>
              <a:gd name="connsiteY13" fmla="*/ 570435 h 740345"/>
              <a:gd name="connsiteX14" fmla="*/ 684342 w 1150732"/>
              <a:gd name="connsiteY14" fmla="*/ 722835 h 740345"/>
              <a:gd name="connsiteX15" fmla="*/ 662570 w 1150732"/>
              <a:gd name="connsiteY15" fmla="*/ 674938 h 740345"/>
              <a:gd name="connsiteX16" fmla="*/ 714822 w 1150732"/>
              <a:gd name="connsiteY16" fmla="*/ 740252 h 740345"/>
              <a:gd name="connsiteX17" fmla="*/ 148764 w 1150732"/>
              <a:gd name="connsiteY17" fmla="*/ 657521 h 740345"/>
              <a:gd name="connsiteX18" fmla="*/ 66033 w 1150732"/>
              <a:gd name="connsiteY18" fmla="*/ 526892 h 740345"/>
              <a:gd name="connsiteX19" fmla="*/ 719 w 1150732"/>
              <a:gd name="connsiteY19" fmla="*/ 121944 h 740345"/>
              <a:gd name="connsiteX20" fmla="*/ 44262 w 1150732"/>
              <a:gd name="connsiteY20" fmla="*/ 278698 h 740345"/>
              <a:gd name="connsiteX21" fmla="*/ 227142 w 1150732"/>
              <a:gd name="connsiteY21" fmla="*/ 24 h 740345"/>
              <a:gd name="connsiteX22" fmla="*/ 109576 w 1150732"/>
              <a:gd name="connsiteY22" fmla="*/ 261281 h 740345"/>
              <a:gd name="connsiteX23" fmla="*/ 309873 w 1150732"/>
              <a:gd name="connsiteY23" fmla="*/ 60984 h 74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732" h="740345">
                <a:moveTo>
                  <a:pt x="309873" y="60984"/>
                </a:moveTo>
                <a:cubicBezTo>
                  <a:pt x="329467" y="74773"/>
                  <a:pt x="225691" y="274344"/>
                  <a:pt x="227142" y="344012"/>
                </a:cubicBezTo>
                <a:cubicBezTo>
                  <a:pt x="228593" y="413680"/>
                  <a:pt x="304794" y="446338"/>
                  <a:pt x="318582" y="478995"/>
                </a:cubicBezTo>
                <a:cubicBezTo>
                  <a:pt x="332370" y="511652"/>
                  <a:pt x="294633" y="539955"/>
                  <a:pt x="309873" y="539955"/>
                </a:cubicBezTo>
                <a:cubicBezTo>
                  <a:pt x="325113" y="539955"/>
                  <a:pt x="366479" y="482623"/>
                  <a:pt x="410022" y="478995"/>
                </a:cubicBezTo>
                <a:cubicBezTo>
                  <a:pt x="453565" y="475367"/>
                  <a:pt x="514524" y="493510"/>
                  <a:pt x="571130" y="518184"/>
                </a:cubicBezTo>
                <a:cubicBezTo>
                  <a:pt x="627736" y="542858"/>
                  <a:pt x="729336" y="616881"/>
                  <a:pt x="749656" y="627041"/>
                </a:cubicBezTo>
                <a:cubicBezTo>
                  <a:pt x="769976" y="637201"/>
                  <a:pt x="663296" y="605996"/>
                  <a:pt x="693050" y="579144"/>
                </a:cubicBezTo>
                <a:cubicBezTo>
                  <a:pt x="722804" y="552293"/>
                  <a:pt x="881011" y="494961"/>
                  <a:pt x="928182" y="465932"/>
                </a:cubicBezTo>
                <a:cubicBezTo>
                  <a:pt x="975353" y="436903"/>
                  <a:pt x="953582" y="410052"/>
                  <a:pt x="976079" y="404972"/>
                </a:cubicBezTo>
                <a:cubicBezTo>
                  <a:pt x="998576" y="399892"/>
                  <a:pt x="1050827" y="415132"/>
                  <a:pt x="1063164" y="435452"/>
                </a:cubicBezTo>
                <a:cubicBezTo>
                  <a:pt x="1075501" y="455772"/>
                  <a:pt x="1035588" y="488429"/>
                  <a:pt x="1050102" y="526892"/>
                </a:cubicBezTo>
                <a:cubicBezTo>
                  <a:pt x="1064616" y="565355"/>
                  <a:pt x="1158233" y="658972"/>
                  <a:pt x="1150250" y="666229"/>
                </a:cubicBezTo>
                <a:cubicBezTo>
                  <a:pt x="1142267" y="673486"/>
                  <a:pt x="1079855" y="561001"/>
                  <a:pt x="1002204" y="570435"/>
                </a:cubicBezTo>
                <a:cubicBezTo>
                  <a:pt x="924553" y="579869"/>
                  <a:pt x="740948" y="705418"/>
                  <a:pt x="684342" y="722835"/>
                </a:cubicBezTo>
                <a:cubicBezTo>
                  <a:pt x="627736" y="740252"/>
                  <a:pt x="657490" y="672035"/>
                  <a:pt x="662570" y="674938"/>
                </a:cubicBezTo>
                <a:cubicBezTo>
                  <a:pt x="667650" y="677841"/>
                  <a:pt x="800456" y="743155"/>
                  <a:pt x="714822" y="740252"/>
                </a:cubicBezTo>
                <a:cubicBezTo>
                  <a:pt x="629188" y="737349"/>
                  <a:pt x="256896" y="693081"/>
                  <a:pt x="148764" y="657521"/>
                </a:cubicBezTo>
                <a:cubicBezTo>
                  <a:pt x="40632" y="621961"/>
                  <a:pt x="90707" y="616155"/>
                  <a:pt x="66033" y="526892"/>
                </a:cubicBezTo>
                <a:cubicBezTo>
                  <a:pt x="41359" y="437629"/>
                  <a:pt x="4347" y="163310"/>
                  <a:pt x="719" y="121944"/>
                </a:cubicBezTo>
                <a:cubicBezTo>
                  <a:pt x="-2909" y="80578"/>
                  <a:pt x="6525" y="299018"/>
                  <a:pt x="44262" y="278698"/>
                </a:cubicBezTo>
                <a:cubicBezTo>
                  <a:pt x="81999" y="258378"/>
                  <a:pt x="216256" y="2927"/>
                  <a:pt x="227142" y="24"/>
                </a:cubicBezTo>
                <a:cubicBezTo>
                  <a:pt x="238028" y="-2879"/>
                  <a:pt x="99416" y="248218"/>
                  <a:pt x="109576" y="261281"/>
                </a:cubicBezTo>
                <a:cubicBezTo>
                  <a:pt x="119736" y="274344"/>
                  <a:pt x="290279" y="47195"/>
                  <a:pt x="309873" y="6098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8E518572-BEE6-9453-E0A5-20022E0B5FEE}"/>
              </a:ext>
            </a:extLst>
          </p:cNvPr>
          <p:cNvSpPr/>
          <p:nvPr/>
        </p:nvSpPr>
        <p:spPr>
          <a:xfrm>
            <a:off x="6069070" y="6513753"/>
            <a:ext cx="692513" cy="453980"/>
          </a:xfrm>
          <a:custGeom>
            <a:avLst/>
            <a:gdLst>
              <a:gd name="connsiteX0" fmla="*/ 253353 w 692513"/>
              <a:gd name="connsiteY0" fmla="*/ 122178 h 453980"/>
              <a:gd name="connsiteX1" fmla="*/ 183684 w 692513"/>
              <a:gd name="connsiteY1" fmla="*/ 309413 h 453980"/>
              <a:gd name="connsiteX2" fmla="*/ 39993 w 692513"/>
              <a:gd name="connsiteY2" fmla="*/ 413916 h 453980"/>
              <a:gd name="connsiteX3" fmla="*/ 214164 w 692513"/>
              <a:gd name="connsiteY3" fmla="*/ 426978 h 453980"/>
              <a:gd name="connsiteX4" fmla="*/ 13867 w 692513"/>
              <a:gd name="connsiteY4" fmla="*/ 440041 h 453980"/>
              <a:gd name="connsiteX5" fmla="*/ 680073 w 692513"/>
              <a:gd name="connsiteY5" fmla="*/ 453104 h 453980"/>
              <a:gd name="connsiteX6" fmla="*/ 449296 w 692513"/>
              <a:gd name="connsiteY6" fmla="*/ 413916 h 453980"/>
              <a:gd name="connsiteX7" fmla="*/ 462359 w 692513"/>
              <a:gd name="connsiteY7" fmla="*/ 209264 h 453980"/>
              <a:gd name="connsiteX8" fmla="*/ 362210 w 692513"/>
              <a:gd name="connsiteY8" fmla="*/ 258 h 453980"/>
              <a:gd name="connsiteX9" fmla="*/ 444941 w 692513"/>
              <a:gd name="connsiteY9" fmla="*/ 252807 h 453980"/>
              <a:gd name="connsiteX10" fmla="*/ 253353 w 692513"/>
              <a:gd name="connsiteY10" fmla="*/ 122178 h 45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2513" h="453980">
                <a:moveTo>
                  <a:pt x="253353" y="122178"/>
                </a:moveTo>
                <a:cubicBezTo>
                  <a:pt x="209810" y="131612"/>
                  <a:pt x="219244" y="260790"/>
                  <a:pt x="183684" y="309413"/>
                </a:cubicBezTo>
                <a:cubicBezTo>
                  <a:pt x="148124" y="358036"/>
                  <a:pt x="34913" y="394322"/>
                  <a:pt x="39993" y="413916"/>
                </a:cubicBezTo>
                <a:cubicBezTo>
                  <a:pt x="45073" y="433510"/>
                  <a:pt x="218518" y="422624"/>
                  <a:pt x="214164" y="426978"/>
                </a:cubicBezTo>
                <a:cubicBezTo>
                  <a:pt x="209810" y="431332"/>
                  <a:pt x="-63785" y="435687"/>
                  <a:pt x="13867" y="440041"/>
                </a:cubicBezTo>
                <a:cubicBezTo>
                  <a:pt x="91518" y="444395"/>
                  <a:pt x="607502" y="457458"/>
                  <a:pt x="680073" y="453104"/>
                </a:cubicBezTo>
                <a:cubicBezTo>
                  <a:pt x="752644" y="448750"/>
                  <a:pt x="485582" y="454556"/>
                  <a:pt x="449296" y="413916"/>
                </a:cubicBezTo>
                <a:cubicBezTo>
                  <a:pt x="413010" y="373276"/>
                  <a:pt x="476873" y="278207"/>
                  <a:pt x="462359" y="209264"/>
                </a:cubicBezTo>
                <a:cubicBezTo>
                  <a:pt x="447845" y="140321"/>
                  <a:pt x="365113" y="-6999"/>
                  <a:pt x="362210" y="258"/>
                </a:cubicBezTo>
                <a:cubicBezTo>
                  <a:pt x="359307" y="7515"/>
                  <a:pt x="460181" y="228133"/>
                  <a:pt x="444941" y="252807"/>
                </a:cubicBezTo>
                <a:cubicBezTo>
                  <a:pt x="429701" y="277481"/>
                  <a:pt x="296896" y="112744"/>
                  <a:pt x="253353" y="12217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DFDAE20B-7364-DD9C-05B9-7EE2FE4E2C20}"/>
              </a:ext>
            </a:extLst>
          </p:cNvPr>
          <p:cNvSpPr/>
          <p:nvPr/>
        </p:nvSpPr>
        <p:spPr>
          <a:xfrm>
            <a:off x="5090160" y="6770375"/>
            <a:ext cx="675281" cy="434841"/>
          </a:xfrm>
          <a:custGeom>
            <a:avLst/>
            <a:gdLst>
              <a:gd name="connsiteX0" fmla="*/ 670560 w 675281"/>
              <a:gd name="connsiteY0" fmla="*/ 539 h 434841"/>
              <a:gd name="connsiteX1" fmla="*/ 161109 w 675281"/>
              <a:gd name="connsiteY1" fmla="*/ 113751 h 434841"/>
              <a:gd name="connsiteX2" fmla="*/ 0 w 675281"/>
              <a:gd name="connsiteY2" fmla="*/ 431614 h 434841"/>
              <a:gd name="connsiteX3" fmla="*/ 161109 w 675281"/>
              <a:gd name="connsiteY3" fmla="*/ 283568 h 434841"/>
              <a:gd name="connsiteX4" fmla="*/ 130629 w 675281"/>
              <a:gd name="connsiteY4" fmla="*/ 375008 h 434841"/>
              <a:gd name="connsiteX5" fmla="*/ 470263 w 675281"/>
              <a:gd name="connsiteY5" fmla="*/ 270505 h 434841"/>
              <a:gd name="connsiteX6" fmla="*/ 404949 w 675281"/>
              <a:gd name="connsiteY6" fmla="*/ 152939 h 434841"/>
              <a:gd name="connsiteX7" fmla="*/ 522514 w 675281"/>
              <a:gd name="connsiteY7" fmla="*/ 166002 h 434841"/>
              <a:gd name="connsiteX8" fmla="*/ 422366 w 675281"/>
              <a:gd name="connsiteY8" fmla="*/ 74562 h 434841"/>
              <a:gd name="connsiteX9" fmla="*/ 670560 w 675281"/>
              <a:gd name="connsiteY9" fmla="*/ 539 h 43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5281" h="434841">
                <a:moveTo>
                  <a:pt x="670560" y="539"/>
                </a:moveTo>
                <a:cubicBezTo>
                  <a:pt x="627017" y="7070"/>
                  <a:pt x="272869" y="41905"/>
                  <a:pt x="161109" y="113751"/>
                </a:cubicBezTo>
                <a:cubicBezTo>
                  <a:pt x="49349" y="185597"/>
                  <a:pt x="0" y="403311"/>
                  <a:pt x="0" y="431614"/>
                </a:cubicBezTo>
                <a:cubicBezTo>
                  <a:pt x="0" y="459917"/>
                  <a:pt x="139337" y="293002"/>
                  <a:pt x="161109" y="283568"/>
                </a:cubicBezTo>
                <a:cubicBezTo>
                  <a:pt x="182880" y="274134"/>
                  <a:pt x="79103" y="377185"/>
                  <a:pt x="130629" y="375008"/>
                </a:cubicBezTo>
                <a:cubicBezTo>
                  <a:pt x="182155" y="372831"/>
                  <a:pt x="424543" y="307517"/>
                  <a:pt x="470263" y="270505"/>
                </a:cubicBezTo>
                <a:cubicBezTo>
                  <a:pt x="515983" y="233494"/>
                  <a:pt x="396241" y="170356"/>
                  <a:pt x="404949" y="152939"/>
                </a:cubicBezTo>
                <a:cubicBezTo>
                  <a:pt x="413657" y="135522"/>
                  <a:pt x="519611" y="179065"/>
                  <a:pt x="522514" y="166002"/>
                </a:cubicBezTo>
                <a:cubicBezTo>
                  <a:pt x="525417" y="152939"/>
                  <a:pt x="402046" y="100688"/>
                  <a:pt x="422366" y="74562"/>
                </a:cubicBezTo>
                <a:cubicBezTo>
                  <a:pt x="442686" y="48436"/>
                  <a:pt x="714103" y="-5992"/>
                  <a:pt x="670560" y="53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FB1C0D5F-5B57-3695-2800-090362A31AF8}"/>
              </a:ext>
            </a:extLst>
          </p:cNvPr>
          <p:cNvSpPr/>
          <p:nvPr/>
        </p:nvSpPr>
        <p:spPr>
          <a:xfrm>
            <a:off x="6810748" y="6439943"/>
            <a:ext cx="404342" cy="869206"/>
          </a:xfrm>
          <a:custGeom>
            <a:avLst/>
            <a:gdLst>
              <a:gd name="connsiteX0" fmla="*/ 238841 w 404342"/>
              <a:gd name="connsiteY0" fmla="*/ 46 h 869206"/>
              <a:gd name="connsiteX1" fmla="*/ 404303 w 404342"/>
              <a:gd name="connsiteY1" fmla="*/ 344034 h 869206"/>
              <a:gd name="connsiteX2" fmla="*/ 251903 w 404342"/>
              <a:gd name="connsiteY2" fmla="*/ 509497 h 869206"/>
              <a:gd name="connsiteX3" fmla="*/ 3709 w 404342"/>
              <a:gd name="connsiteY3" fmla="*/ 866548 h 869206"/>
              <a:gd name="connsiteX4" fmla="*/ 108212 w 404342"/>
              <a:gd name="connsiteY4" fmla="*/ 657543 h 869206"/>
              <a:gd name="connsiteX5" fmla="*/ 182235 w 404342"/>
              <a:gd name="connsiteY5" fmla="*/ 383223 h 869206"/>
              <a:gd name="connsiteX6" fmla="*/ 38543 w 404342"/>
              <a:gd name="connsiteY6" fmla="*/ 557394 h 869206"/>
              <a:gd name="connsiteX7" fmla="*/ 177881 w 404342"/>
              <a:gd name="connsiteY7" fmla="*/ 391931 h 869206"/>
              <a:gd name="connsiteX8" fmla="*/ 204006 w 404342"/>
              <a:gd name="connsiteY8" fmla="*/ 156800 h 869206"/>
              <a:gd name="connsiteX9" fmla="*/ 273675 w 404342"/>
              <a:gd name="connsiteY9" fmla="*/ 317908 h 869206"/>
              <a:gd name="connsiteX10" fmla="*/ 238841 w 404342"/>
              <a:gd name="connsiteY10" fmla="*/ 46 h 8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342" h="869206">
                <a:moveTo>
                  <a:pt x="238841" y="46"/>
                </a:moveTo>
                <a:cubicBezTo>
                  <a:pt x="260612" y="4400"/>
                  <a:pt x="402126" y="259126"/>
                  <a:pt x="404303" y="344034"/>
                </a:cubicBezTo>
                <a:cubicBezTo>
                  <a:pt x="406480" y="428942"/>
                  <a:pt x="318669" y="422411"/>
                  <a:pt x="251903" y="509497"/>
                </a:cubicBezTo>
                <a:cubicBezTo>
                  <a:pt x="185137" y="596583"/>
                  <a:pt x="27657" y="841874"/>
                  <a:pt x="3709" y="866548"/>
                </a:cubicBezTo>
                <a:cubicBezTo>
                  <a:pt x="-20240" y="891222"/>
                  <a:pt x="78458" y="738097"/>
                  <a:pt x="108212" y="657543"/>
                </a:cubicBezTo>
                <a:cubicBezTo>
                  <a:pt x="137966" y="576989"/>
                  <a:pt x="193847" y="399915"/>
                  <a:pt x="182235" y="383223"/>
                </a:cubicBezTo>
                <a:cubicBezTo>
                  <a:pt x="170623" y="366531"/>
                  <a:pt x="39269" y="555943"/>
                  <a:pt x="38543" y="557394"/>
                </a:cubicBezTo>
                <a:cubicBezTo>
                  <a:pt x="37817" y="558845"/>
                  <a:pt x="150304" y="458697"/>
                  <a:pt x="177881" y="391931"/>
                </a:cubicBezTo>
                <a:cubicBezTo>
                  <a:pt x="205458" y="325165"/>
                  <a:pt x="188040" y="169137"/>
                  <a:pt x="204006" y="156800"/>
                </a:cubicBezTo>
                <a:cubicBezTo>
                  <a:pt x="219972" y="144463"/>
                  <a:pt x="267869" y="339679"/>
                  <a:pt x="273675" y="317908"/>
                </a:cubicBezTo>
                <a:cubicBezTo>
                  <a:pt x="279481" y="296137"/>
                  <a:pt x="217070" y="-4308"/>
                  <a:pt x="238841" y="4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4D63C083-6C1B-7963-C524-E8EFCC48E9C2}"/>
              </a:ext>
            </a:extLst>
          </p:cNvPr>
          <p:cNvSpPr/>
          <p:nvPr/>
        </p:nvSpPr>
        <p:spPr>
          <a:xfrm>
            <a:off x="5050855" y="7063636"/>
            <a:ext cx="1807262" cy="708810"/>
          </a:xfrm>
          <a:custGeom>
            <a:avLst/>
            <a:gdLst>
              <a:gd name="connsiteX0" fmla="*/ 165579 w 1807262"/>
              <a:gd name="connsiteY0" fmla="*/ 7724 h 708810"/>
              <a:gd name="connsiteX1" fmla="*/ 705511 w 1807262"/>
              <a:gd name="connsiteY1" fmla="*/ 208021 h 708810"/>
              <a:gd name="connsiteX2" fmla="*/ 701156 w 1807262"/>
              <a:gd name="connsiteY2" fmla="*/ 268981 h 708810"/>
              <a:gd name="connsiteX3" fmla="*/ 1062562 w 1807262"/>
              <a:gd name="connsiteY3" fmla="*/ 399610 h 708810"/>
              <a:gd name="connsiteX4" fmla="*/ 971122 w 1807262"/>
              <a:gd name="connsiteY4" fmla="*/ 421381 h 708810"/>
              <a:gd name="connsiteX5" fmla="*/ 1354299 w 1807262"/>
              <a:gd name="connsiteY5" fmla="*/ 425735 h 708810"/>
              <a:gd name="connsiteX6" fmla="*/ 1685225 w 1807262"/>
              <a:gd name="connsiteY6" fmla="*/ 290753 h 708810"/>
              <a:gd name="connsiteX7" fmla="*/ 1580722 w 1807262"/>
              <a:gd name="connsiteY7" fmla="*/ 347358 h 708810"/>
              <a:gd name="connsiteX8" fmla="*/ 1807145 w 1807262"/>
              <a:gd name="connsiteY8" fmla="*/ 194958 h 708810"/>
              <a:gd name="connsiteX9" fmla="*/ 1545888 w 1807262"/>
              <a:gd name="connsiteY9" fmla="*/ 325587 h 708810"/>
              <a:gd name="connsiteX10" fmla="*/ 1759248 w 1807262"/>
              <a:gd name="connsiteY10" fmla="*/ 430090 h 708810"/>
              <a:gd name="connsiteX11" fmla="*/ 1463156 w 1807262"/>
              <a:gd name="connsiteY11" fmla="*/ 469278 h 708810"/>
              <a:gd name="connsiteX12" fmla="*/ 1702642 w 1807262"/>
              <a:gd name="connsiteY12" fmla="*/ 538947 h 708810"/>
              <a:gd name="connsiteX13" fmla="*/ 788242 w 1807262"/>
              <a:gd name="connsiteY13" fmla="*/ 521530 h 708810"/>
              <a:gd name="connsiteX14" fmla="*/ 1010311 w 1807262"/>
              <a:gd name="connsiteY14" fmla="*/ 547655 h 708810"/>
              <a:gd name="connsiteX15" fmla="*/ 931934 w 1807262"/>
              <a:gd name="connsiteY15" fmla="*/ 708764 h 708810"/>
              <a:gd name="connsiteX16" fmla="*/ 927579 w 1807262"/>
              <a:gd name="connsiteY16" fmla="*/ 530238 h 708810"/>
              <a:gd name="connsiteX17" fmla="*/ 365876 w 1807262"/>
              <a:gd name="connsiteY17" fmla="*/ 260273 h 708810"/>
              <a:gd name="connsiteX18" fmla="*/ 644551 w 1807262"/>
              <a:gd name="connsiteY18" fmla="*/ 338650 h 708810"/>
              <a:gd name="connsiteX19" fmla="*/ 505214 w 1807262"/>
              <a:gd name="connsiteY19" fmla="*/ 212375 h 708810"/>
              <a:gd name="connsiteX20" fmla="*/ 116 w 1807262"/>
              <a:gd name="connsiteY20" fmla="*/ 120935 h 708810"/>
              <a:gd name="connsiteX21" fmla="*/ 553111 w 1807262"/>
              <a:gd name="connsiteY21" fmla="*/ 194958 h 708810"/>
              <a:gd name="connsiteX22" fmla="*/ 230894 w 1807262"/>
              <a:gd name="connsiteY22" fmla="*/ 55621 h 708810"/>
              <a:gd name="connsiteX23" fmla="*/ 165579 w 1807262"/>
              <a:gd name="connsiteY23" fmla="*/ 7724 h 70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07262" h="708810">
                <a:moveTo>
                  <a:pt x="165579" y="7724"/>
                </a:moveTo>
                <a:cubicBezTo>
                  <a:pt x="244682" y="33124"/>
                  <a:pt x="616248" y="164478"/>
                  <a:pt x="705511" y="208021"/>
                </a:cubicBezTo>
                <a:cubicBezTo>
                  <a:pt x="794774" y="251564"/>
                  <a:pt x="641648" y="237050"/>
                  <a:pt x="701156" y="268981"/>
                </a:cubicBezTo>
                <a:cubicBezTo>
                  <a:pt x="760664" y="300912"/>
                  <a:pt x="1017568" y="374210"/>
                  <a:pt x="1062562" y="399610"/>
                </a:cubicBezTo>
                <a:cubicBezTo>
                  <a:pt x="1107556" y="425010"/>
                  <a:pt x="922499" y="417027"/>
                  <a:pt x="971122" y="421381"/>
                </a:cubicBezTo>
                <a:cubicBezTo>
                  <a:pt x="1019745" y="425735"/>
                  <a:pt x="1235282" y="447506"/>
                  <a:pt x="1354299" y="425735"/>
                </a:cubicBezTo>
                <a:cubicBezTo>
                  <a:pt x="1473316" y="403964"/>
                  <a:pt x="1647488" y="303816"/>
                  <a:pt x="1685225" y="290753"/>
                </a:cubicBezTo>
                <a:cubicBezTo>
                  <a:pt x="1722962" y="277690"/>
                  <a:pt x="1560402" y="363324"/>
                  <a:pt x="1580722" y="347358"/>
                </a:cubicBezTo>
                <a:cubicBezTo>
                  <a:pt x="1601042" y="331392"/>
                  <a:pt x="1812951" y="198587"/>
                  <a:pt x="1807145" y="194958"/>
                </a:cubicBezTo>
                <a:cubicBezTo>
                  <a:pt x="1801339" y="191330"/>
                  <a:pt x="1553871" y="286398"/>
                  <a:pt x="1545888" y="325587"/>
                </a:cubicBezTo>
                <a:cubicBezTo>
                  <a:pt x="1537905" y="364776"/>
                  <a:pt x="1773037" y="406142"/>
                  <a:pt x="1759248" y="430090"/>
                </a:cubicBezTo>
                <a:cubicBezTo>
                  <a:pt x="1745459" y="454038"/>
                  <a:pt x="1472590" y="451135"/>
                  <a:pt x="1463156" y="469278"/>
                </a:cubicBezTo>
                <a:cubicBezTo>
                  <a:pt x="1453722" y="487421"/>
                  <a:pt x="1815128" y="530238"/>
                  <a:pt x="1702642" y="538947"/>
                </a:cubicBezTo>
                <a:cubicBezTo>
                  <a:pt x="1590156" y="547656"/>
                  <a:pt x="903631" y="520079"/>
                  <a:pt x="788242" y="521530"/>
                </a:cubicBezTo>
                <a:cubicBezTo>
                  <a:pt x="672854" y="522981"/>
                  <a:pt x="986362" y="516449"/>
                  <a:pt x="1010311" y="547655"/>
                </a:cubicBezTo>
                <a:cubicBezTo>
                  <a:pt x="1034260" y="578861"/>
                  <a:pt x="945723" y="711667"/>
                  <a:pt x="931934" y="708764"/>
                </a:cubicBezTo>
                <a:cubicBezTo>
                  <a:pt x="918145" y="705861"/>
                  <a:pt x="1021922" y="604986"/>
                  <a:pt x="927579" y="530238"/>
                </a:cubicBezTo>
                <a:cubicBezTo>
                  <a:pt x="833236" y="455490"/>
                  <a:pt x="413047" y="292204"/>
                  <a:pt x="365876" y="260273"/>
                </a:cubicBezTo>
                <a:cubicBezTo>
                  <a:pt x="318705" y="228342"/>
                  <a:pt x="621328" y="346633"/>
                  <a:pt x="644551" y="338650"/>
                </a:cubicBezTo>
                <a:cubicBezTo>
                  <a:pt x="667774" y="330667"/>
                  <a:pt x="612620" y="248661"/>
                  <a:pt x="505214" y="212375"/>
                </a:cubicBezTo>
                <a:cubicBezTo>
                  <a:pt x="397808" y="176089"/>
                  <a:pt x="-7867" y="123838"/>
                  <a:pt x="116" y="120935"/>
                </a:cubicBezTo>
                <a:cubicBezTo>
                  <a:pt x="8099" y="118032"/>
                  <a:pt x="514648" y="205844"/>
                  <a:pt x="553111" y="194958"/>
                </a:cubicBezTo>
                <a:cubicBezTo>
                  <a:pt x="591574" y="184072"/>
                  <a:pt x="293306" y="86101"/>
                  <a:pt x="230894" y="55621"/>
                </a:cubicBezTo>
                <a:cubicBezTo>
                  <a:pt x="168482" y="25141"/>
                  <a:pt x="86476" y="-17676"/>
                  <a:pt x="165579" y="772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8A4C0D46-2ECA-B31F-4728-1F7FC690EDAC}"/>
              </a:ext>
            </a:extLst>
          </p:cNvPr>
          <p:cNvSpPr/>
          <p:nvPr/>
        </p:nvSpPr>
        <p:spPr>
          <a:xfrm>
            <a:off x="7344489" y="4730576"/>
            <a:ext cx="380556" cy="2057687"/>
          </a:xfrm>
          <a:custGeom>
            <a:avLst/>
            <a:gdLst>
              <a:gd name="connsiteX0" fmla="*/ 125694 w 380556"/>
              <a:gd name="connsiteY0" fmla="*/ 267627 h 2057687"/>
              <a:gd name="connsiteX1" fmla="*/ 210935 w 380556"/>
              <a:gd name="connsiteY1" fmla="*/ 1205275 h 2057687"/>
              <a:gd name="connsiteX2" fmla="*/ 210935 w 380556"/>
              <a:gd name="connsiteY2" fmla="*/ 1050292 h 2057687"/>
              <a:gd name="connsiteX3" fmla="*/ 1708 w 380556"/>
              <a:gd name="connsiteY3" fmla="*/ 2057682 h 2057687"/>
              <a:gd name="connsiteX4" fmla="*/ 342670 w 380556"/>
              <a:gd name="connsiteY4" fmla="*/ 1065790 h 2057687"/>
              <a:gd name="connsiteX5" fmla="*/ 350419 w 380556"/>
              <a:gd name="connsiteY5" fmla="*/ 1228522 h 2057687"/>
              <a:gd name="connsiteX6" fmla="*/ 148942 w 380556"/>
              <a:gd name="connsiteY6" fmla="*/ 4156 h 2057687"/>
              <a:gd name="connsiteX7" fmla="*/ 311674 w 380556"/>
              <a:gd name="connsiteY7" fmla="*/ 810068 h 2057687"/>
              <a:gd name="connsiteX8" fmla="*/ 125694 w 380556"/>
              <a:gd name="connsiteY8" fmla="*/ 267627 h 205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556" h="2057687">
                <a:moveTo>
                  <a:pt x="125694" y="267627"/>
                </a:moveTo>
                <a:cubicBezTo>
                  <a:pt x="108904" y="333495"/>
                  <a:pt x="196728" y="1074831"/>
                  <a:pt x="210935" y="1205275"/>
                </a:cubicBezTo>
                <a:cubicBezTo>
                  <a:pt x="225142" y="1335719"/>
                  <a:pt x="245806" y="908224"/>
                  <a:pt x="210935" y="1050292"/>
                </a:cubicBezTo>
                <a:cubicBezTo>
                  <a:pt x="176064" y="1192360"/>
                  <a:pt x="-20248" y="2055099"/>
                  <a:pt x="1708" y="2057682"/>
                </a:cubicBezTo>
                <a:cubicBezTo>
                  <a:pt x="23664" y="2060265"/>
                  <a:pt x="284552" y="1203983"/>
                  <a:pt x="342670" y="1065790"/>
                </a:cubicBezTo>
                <a:cubicBezTo>
                  <a:pt x="400788" y="927597"/>
                  <a:pt x="382707" y="1405461"/>
                  <a:pt x="350419" y="1228522"/>
                </a:cubicBezTo>
                <a:cubicBezTo>
                  <a:pt x="318131" y="1051583"/>
                  <a:pt x="155399" y="73898"/>
                  <a:pt x="148942" y="4156"/>
                </a:cubicBezTo>
                <a:cubicBezTo>
                  <a:pt x="142485" y="-65586"/>
                  <a:pt x="319423" y="764865"/>
                  <a:pt x="311674" y="810068"/>
                </a:cubicBezTo>
                <a:cubicBezTo>
                  <a:pt x="303925" y="855271"/>
                  <a:pt x="142484" y="201759"/>
                  <a:pt x="125694" y="26762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516AA812-3866-585E-A2DF-7E8314CE08F0}"/>
              </a:ext>
            </a:extLst>
          </p:cNvPr>
          <p:cNvSpPr/>
          <p:nvPr/>
        </p:nvSpPr>
        <p:spPr>
          <a:xfrm>
            <a:off x="5929200" y="4708780"/>
            <a:ext cx="43253" cy="166536"/>
          </a:xfrm>
          <a:custGeom>
            <a:avLst/>
            <a:gdLst>
              <a:gd name="connsiteX0" fmla="*/ 28800 w 43253"/>
              <a:gd name="connsiteY0" fmla="*/ 20 h 166536"/>
              <a:gd name="connsiteX1" fmla="*/ 10800 w 43253"/>
              <a:gd name="connsiteY1" fmla="*/ 79220 h 166536"/>
              <a:gd name="connsiteX2" fmla="*/ 43200 w 43253"/>
              <a:gd name="connsiteY2" fmla="*/ 165620 h 166536"/>
              <a:gd name="connsiteX3" fmla="*/ 18000 w 43253"/>
              <a:gd name="connsiteY3" fmla="*/ 122420 h 166536"/>
              <a:gd name="connsiteX4" fmla="*/ 0 w 43253"/>
              <a:gd name="connsiteY4" fmla="*/ 86420 h 166536"/>
              <a:gd name="connsiteX5" fmla="*/ 28800 w 43253"/>
              <a:gd name="connsiteY5" fmla="*/ 20 h 16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53" h="166536">
                <a:moveTo>
                  <a:pt x="28800" y="20"/>
                </a:moveTo>
                <a:cubicBezTo>
                  <a:pt x="30600" y="-1180"/>
                  <a:pt x="8400" y="51620"/>
                  <a:pt x="10800" y="79220"/>
                </a:cubicBezTo>
                <a:cubicBezTo>
                  <a:pt x="13200" y="106820"/>
                  <a:pt x="42000" y="158420"/>
                  <a:pt x="43200" y="165620"/>
                </a:cubicBezTo>
                <a:cubicBezTo>
                  <a:pt x="44400" y="172820"/>
                  <a:pt x="25200" y="135620"/>
                  <a:pt x="18000" y="122420"/>
                </a:cubicBezTo>
                <a:cubicBezTo>
                  <a:pt x="10800" y="109220"/>
                  <a:pt x="0" y="100820"/>
                  <a:pt x="0" y="86420"/>
                </a:cubicBezTo>
                <a:cubicBezTo>
                  <a:pt x="0" y="72020"/>
                  <a:pt x="27000" y="1220"/>
                  <a:pt x="28800" y="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35577C74-31CD-CBA1-7044-32B3D0EB2992}"/>
              </a:ext>
            </a:extLst>
          </p:cNvPr>
          <p:cNvSpPr/>
          <p:nvPr/>
        </p:nvSpPr>
        <p:spPr>
          <a:xfrm>
            <a:off x="5950780" y="5083196"/>
            <a:ext cx="61728" cy="374436"/>
          </a:xfrm>
          <a:custGeom>
            <a:avLst/>
            <a:gdLst>
              <a:gd name="connsiteX0" fmla="*/ 25220 w 61728"/>
              <a:gd name="connsiteY0" fmla="*/ 4 h 374436"/>
              <a:gd name="connsiteX1" fmla="*/ 25220 w 61728"/>
              <a:gd name="connsiteY1" fmla="*/ 90004 h 374436"/>
              <a:gd name="connsiteX2" fmla="*/ 54020 w 61728"/>
              <a:gd name="connsiteY2" fmla="*/ 198004 h 374436"/>
              <a:gd name="connsiteX3" fmla="*/ 20 w 61728"/>
              <a:gd name="connsiteY3" fmla="*/ 374404 h 374436"/>
              <a:gd name="connsiteX4" fmla="*/ 61220 w 61728"/>
              <a:gd name="connsiteY4" fmla="*/ 183604 h 374436"/>
              <a:gd name="connsiteX5" fmla="*/ 28820 w 61728"/>
              <a:gd name="connsiteY5" fmla="*/ 86404 h 374436"/>
              <a:gd name="connsiteX6" fmla="*/ 25220 w 61728"/>
              <a:gd name="connsiteY6" fmla="*/ 4 h 37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8" h="374436">
                <a:moveTo>
                  <a:pt x="25220" y="4"/>
                </a:moveTo>
                <a:cubicBezTo>
                  <a:pt x="24620" y="604"/>
                  <a:pt x="20420" y="57004"/>
                  <a:pt x="25220" y="90004"/>
                </a:cubicBezTo>
                <a:cubicBezTo>
                  <a:pt x="30020" y="123004"/>
                  <a:pt x="58220" y="150604"/>
                  <a:pt x="54020" y="198004"/>
                </a:cubicBezTo>
                <a:cubicBezTo>
                  <a:pt x="49820" y="245404"/>
                  <a:pt x="-1180" y="376804"/>
                  <a:pt x="20" y="374404"/>
                </a:cubicBezTo>
                <a:cubicBezTo>
                  <a:pt x="1220" y="372004"/>
                  <a:pt x="56420" y="231604"/>
                  <a:pt x="61220" y="183604"/>
                </a:cubicBezTo>
                <a:cubicBezTo>
                  <a:pt x="66020" y="135604"/>
                  <a:pt x="35420" y="112204"/>
                  <a:pt x="28820" y="86404"/>
                </a:cubicBezTo>
                <a:cubicBezTo>
                  <a:pt x="22220" y="60604"/>
                  <a:pt x="25820" y="-596"/>
                  <a:pt x="25220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D3545527-7E5C-DE76-D6AD-8D1BB7EF6678}"/>
              </a:ext>
            </a:extLst>
          </p:cNvPr>
          <p:cNvSpPr/>
          <p:nvPr/>
        </p:nvSpPr>
        <p:spPr>
          <a:xfrm>
            <a:off x="5820889" y="5000388"/>
            <a:ext cx="144843" cy="170986"/>
          </a:xfrm>
          <a:custGeom>
            <a:avLst/>
            <a:gdLst>
              <a:gd name="connsiteX0" fmla="*/ 311 w 144843"/>
              <a:gd name="connsiteY0" fmla="*/ 12 h 170986"/>
              <a:gd name="connsiteX1" fmla="*/ 54311 w 144843"/>
              <a:gd name="connsiteY1" fmla="*/ 90012 h 170986"/>
              <a:gd name="connsiteX2" fmla="*/ 39911 w 144843"/>
              <a:gd name="connsiteY2" fmla="*/ 169212 h 170986"/>
              <a:gd name="connsiteX3" fmla="*/ 47111 w 144843"/>
              <a:gd name="connsiteY3" fmla="*/ 136812 h 170986"/>
              <a:gd name="connsiteX4" fmla="*/ 144311 w 144843"/>
              <a:gd name="connsiteY4" fmla="*/ 43212 h 170986"/>
              <a:gd name="connsiteX5" fmla="*/ 83111 w 144843"/>
              <a:gd name="connsiteY5" fmla="*/ 82812 h 170986"/>
              <a:gd name="connsiteX6" fmla="*/ 311 w 144843"/>
              <a:gd name="connsiteY6" fmla="*/ 12 h 1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843" h="170986">
                <a:moveTo>
                  <a:pt x="311" y="12"/>
                </a:moveTo>
                <a:cubicBezTo>
                  <a:pt x="-4489" y="1212"/>
                  <a:pt x="47711" y="61812"/>
                  <a:pt x="54311" y="90012"/>
                </a:cubicBezTo>
                <a:cubicBezTo>
                  <a:pt x="60911" y="118212"/>
                  <a:pt x="39911" y="169212"/>
                  <a:pt x="39911" y="169212"/>
                </a:cubicBezTo>
                <a:cubicBezTo>
                  <a:pt x="38711" y="177012"/>
                  <a:pt x="29711" y="157812"/>
                  <a:pt x="47111" y="136812"/>
                </a:cubicBezTo>
                <a:cubicBezTo>
                  <a:pt x="64511" y="115812"/>
                  <a:pt x="138311" y="52212"/>
                  <a:pt x="144311" y="43212"/>
                </a:cubicBezTo>
                <a:cubicBezTo>
                  <a:pt x="150311" y="34212"/>
                  <a:pt x="104111" y="84012"/>
                  <a:pt x="83111" y="82812"/>
                </a:cubicBezTo>
                <a:cubicBezTo>
                  <a:pt x="62111" y="81612"/>
                  <a:pt x="5111" y="-1188"/>
                  <a:pt x="311" y="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円/楕円 1370">
            <a:extLst>
              <a:ext uri="{FF2B5EF4-FFF2-40B4-BE49-F238E27FC236}">
                <a16:creationId xmlns:a16="http://schemas.microsoft.com/office/drawing/2014/main" id="{FB90E817-E0F5-01AC-5235-799C47DFDF0F}"/>
              </a:ext>
            </a:extLst>
          </p:cNvPr>
          <p:cNvSpPr/>
          <p:nvPr/>
        </p:nvSpPr>
        <p:spPr>
          <a:xfrm>
            <a:off x="4593016" y="5773342"/>
            <a:ext cx="793298" cy="793298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円/楕円 1371">
            <a:extLst>
              <a:ext uri="{FF2B5EF4-FFF2-40B4-BE49-F238E27FC236}">
                <a16:creationId xmlns:a16="http://schemas.microsoft.com/office/drawing/2014/main" id="{60EF4B5B-B2B1-B475-A5E9-06852A167C8F}"/>
              </a:ext>
            </a:extLst>
          </p:cNvPr>
          <p:cNvSpPr/>
          <p:nvPr/>
        </p:nvSpPr>
        <p:spPr>
          <a:xfrm>
            <a:off x="6800793" y="5552311"/>
            <a:ext cx="610339" cy="610339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B375EC6A-7FE4-3C48-664F-EDB14C45DECD}"/>
              </a:ext>
            </a:extLst>
          </p:cNvPr>
          <p:cNvSpPr/>
          <p:nvPr/>
        </p:nvSpPr>
        <p:spPr>
          <a:xfrm>
            <a:off x="5307450" y="6981873"/>
            <a:ext cx="155891" cy="182503"/>
          </a:xfrm>
          <a:custGeom>
            <a:avLst/>
            <a:gdLst>
              <a:gd name="connsiteX0" fmla="*/ 2957 w 155891"/>
              <a:gd name="connsiteY0" fmla="*/ 180289 h 182503"/>
              <a:gd name="connsiteX1" fmla="*/ 152168 w 155891"/>
              <a:gd name="connsiteY1" fmla="*/ 4296 h 182503"/>
              <a:gd name="connsiteX2" fmla="*/ 106257 w 155891"/>
              <a:gd name="connsiteY2" fmla="*/ 57859 h 182503"/>
              <a:gd name="connsiteX3" fmla="*/ 56520 w 155891"/>
              <a:gd name="connsiteY3" fmla="*/ 99945 h 182503"/>
              <a:gd name="connsiteX4" fmla="*/ 2957 w 155891"/>
              <a:gd name="connsiteY4" fmla="*/ 180289 h 18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91" h="182503">
                <a:moveTo>
                  <a:pt x="2957" y="180289"/>
                </a:moveTo>
                <a:cubicBezTo>
                  <a:pt x="18898" y="164348"/>
                  <a:pt x="134951" y="24701"/>
                  <a:pt x="152168" y="4296"/>
                </a:cubicBezTo>
                <a:cubicBezTo>
                  <a:pt x="169385" y="-16109"/>
                  <a:pt x="122198" y="41918"/>
                  <a:pt x="106257" y="57859"/>
                </a:cubicBezTo>
                <a:cubicBezTo>
                  <a:pt x="90316" y="73800"/>
                  <a:pt x="73099" y="78265"/>
                  <a:pt x="56520" y="99945"/>
                </a:cubicBezTo>
                <a:cubicBezTo>
                  <a:pt x="39941" y="121625"/>
                  <a:pt x="-12984" y="196230"/>
                  <a:pt x="2957" y="1802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924F11D5-5950-9414-CC17-B37ABCEC0C4E}"/>
              </a:ext>
            </a:extLst>
          </p:cNvPr>
          <p:cNvSpPr/>
          <p:nvPr/>
        </p:nvSpPr>
        <p:spPr>
          <a:xfrm>
            <a:off x="5214753" y="7001060"/>
            <a:ext cx="1233356" cy="238113"/>
          </a:xfrm>
          <a:custGeom>
            <a:avLst/>
            <a:gdLst>
              <a:gd name="connsiteX0" fmla="*/ 191302 w 1233356"/>
              <a:gd name="connsiteY0" fmla="*/ 23368 h 238113"/>
              <a:gd name="connsiteX1" fmla="*/ 788149 w 1233356"/>
              <a:gd name="connsiteY1" fmla="*/ 19543 h 238113"/>
              <a:gd name="connsiteX2" fmla="*/ 769019 w 1233356"/>
              <a:gd name="connsiteY2" fmla="*/ 413 h 238113"/>
              <a:gd name="connsiteX3" fmla="*/ 1078921 w 1233356"/>
              <a:gd name="connsiteY3" fmla="*/ 8065 h 238113"/>
              <a:gd name="connsiteX4" fmla="*/ 1178395 w 1233356"/>
              <a:gd name="connsiteY4" fmla="*/ 27194 h 238113"/>
              <a:gd name="connsiteX5" fmla="*/ 1151614 w 1233356"/>
              <a:gd name="connsiteY5" fmla="*/ 31020 h 238113"/>
              <a:gd name="connsiteX6" fmla="*/ 1231958 w 1233356"/>
              <a:gd name="connsiteY6" fmla="*/ 84584 h 238113"/>
              <a:gd name="connsiteX7" fmla="*/ 1193699 w 1233356"/>
              <a:gd name="connsiteY7" fmla="*/ 164928 h 238113"/>
              <a:gd name="connsiteX8" fmla="*/ 1082747 w 1233356"/>
              <a:gd name="connsiteY8" fmla="*/ 233795 h 238113"/>
              <a:gd name="connsiteX9" fmla="*/ 478248 w 1233356"/>
              <a:gd name="connsiteY9" fmla="*/ 229969 h 238113"/>
              <a:gd name="connsiteX10" fmla="*/ 669545 w 1233356"/>
              <a:gd name="connsiteY10" fmla="*/ 222317 h 238113"/>
              <a:gd name="connsiteX11" fmla="*/ 432337 w 1233356"/>
              <a:gd name="connsiteY11" fmla="*/ 176406 h 238113"/>
              <a:gd name="connsiteX12" fmla="*/ 267821 w 1233356"/>
              <a:gd name="connsiteY12" fmla="*/ 126669 h 238113"/>
              <a:gd name="connsiteX13" fmla="*/ 5 w 1233356"/>
              <a:gd name="connsiteY13" fmla="*/ 96061 h 238113"/>
              <a:gd name="connsiteX14" fmla="*/ 260169 w 1233356"/>
              <a:gd name="connsiteY14" fmla="*/ 119017 h 238113"/>
              <a:gd name="connsiteX15" fmla="*/ 191302 w 1233356"/>
              <a:gd name="connsiteY15" fmla="*/ 23368 h 2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3356" h="238113">
                <a:moveTo>
                  <a:pt x="191302" y="23368"/>
                </a:moveTo>
                <a:cubicBezTo>
                  <a:pt x="279299" y="6789"/>
                  <a:pt x="691863" y="23369"/>
                  <a:pt x="788149" y="19543"/>
                </a:cubicBezTo>
                <a:cubicBezTo>
                  <a:pt x="884435" y="15717"/>
                  <a:pt x="720557" y="2326"/>
                  <a:pt x="769019" y="413"/>
                </a:cubicBezTo>
                <a:cubicBezTo>
                  <a:pt x="817481" y="-1500"/>
                  <a:pt x="1010692" y="3601"/>
                  <a:pt x="1078921" y="8065"/>
                </a:cubicBezTo>
                <a:cubicBezTo>
                  <a:pt x="1147150" y="12528"/>
                  <a:pt x="1166280" y="23368"/>
                  <a:pt x="1178395" y="27194"/>
                </a:cubicBezTo>
                <a:cubicBezTo>
                  <a:pt x="1190511" y="31020"/>
                  <a:pt x="1142687" y="21455"/>
                  <a:pt x="1151614" y="31020"/>
                </a:cubicBezTo>
                <a:cubicBezTo>
                  <a:pt x="1160541" y="40585"/>
                  <a:pt x="1224944" y="62266"/>
                  <a:pt x="1231958" y="84584"/>
                </a:cubicBezTo>
                <a:cubicBezTo>
                  <a:pt x="1238972" y="106902"/>
                  <a:pt x="1218567" y="140060"/>
                  <a:pt x="1193699" y="164928"/>
                </a:cubicBezTo>
                <a:cubicBezTo>
                  <a:pt x="1168831" y="189796"/>
                  <a:pt x="1201989" y="222955"/>
                  <a:pt x="1082747" y="233795"/>
                </a:cubicBezTo>
                <a:cubicBezTo>
                  <a:pt x="963505" y="244635"/>
                  <a:pt x="547115" y="231882"/>
                  <a:pt x="478248" y="229969"/>
                </a:cubicBezTo>
                <a:cubicBezTo>
                  <a:pt x="409381" y="228056"/>
                  <a:pt x="677197" y="231244"/>
                  <a:pt x="669545" y="222317"/>
                </a:cubicBezTo>
                <a:cubicBezTo>
                  <a:pt x="661893" y="213390"/>
                  <a:pt x="499291" y="192347"/>
                  <a:pt x="432337" y="176406"/>
                </a:cubicBezTo>
                <a:cubicBezTo>
                  <a:pt x="365383" y="160465"/>
                  <a:pt x="339876" y="140060"/>
                  <a:pt x="267821" y="126669"/>
                </a:cubicBezTo>
                <a:cubicBezTo>
                  <a:pt x="195766" y="113278"/>
                  <a:pt x="1280" y="97336"/>
                  <a:pt x="5" y="96061"/>
                </a:cubicBezTo>
                <a:cubicBezTo>
                  <a:pt x="-1270" y="94786"/>
                  <a:pt x="229562" y="130495"/>
                  <a:pt x="260169" y="119017"/>
                </a:cubicBezTo>
                <a:cubicBezTo>
                  <a:pt x="290777" y="107539"/>
                  <a:pt x="103305" y="39947"/>
                  <a:pt x="191302" y="2336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0CF8BF4-78D4-2769-C4C9-6D8290272E9E}"/>
              </a:ext>
            </a:extLst>
          </p:cNvPr>
          <p:cNvSpPr/>
          <p:nvPr/>
        </p:nvSpPr>
        <p:spPr>
          <a:xfrm>
            <a:off x="5777051" y="6966957"/>
            <a:ext cx="1104306" cy="314047"/>
          </a:xfrm>
          <a:custGeom>
            <a:avLst/>
            <a:gdLst>
              <a:gd name="connsiteX0" fmla="*/ 390367 w 1104306"/>
              <a:gd name="connsiteY0" fmla="*/ 99557 h 314047"/>
              <a:gd name="connsiteX1" fmla="*/ 826524 w 1104306"/>
              <a:gd name="connsiteY1" fmla="*/ 7734 h 314047"/>
              <a:gd name="connsiteX2" fmla="*/ 1082862 w 1104306"/>
              <a:gd name="connsiteY2" fmla="*/ 7734 h 314047"/>
              <a:gd name="connsiteX3" fmla="*/ 1025473 w 1104306"/>
              <a:gd name="connsiteY3" fmla="*/ 30690 h 314047"/>
              <a:gd name="connsiteX4" fmla="*/ 1101992 w 1104306"/>
              <a:gd name="connsiteY4" fmla="*/ 122512 h 314047"/>
              <a:gd name="connsiteX5" fmla="*/ 918346 w 1104306"/>
              <a:gd name="connsiteY5" fmla="*/ 164598 h 314047"/>
              <a:gd name="connsiteX6" fmla="*/ 876261 w 1104306"/>
              <a:gd name="connsiteY6" fmla="*/ 233465 h 314047"/>
              <a:gd name="connsiteX7" fmla="*/ 505145 w 1104306"/>
              <a:gd name="connsiteY7" fmla="*/ 313810 h 314047"/>
              <a:gd name="connsiteX8" fmla="*/ 325326 w 1104306"/>
              <a:gd name="connsiteY8" fmla="*/ 256420 h 314047"/>
              <a:gd name="connsiteX9" fmla="*/ 121 w 1104306"/>
              <a:gd name="connsiteY9" fmla="*/ 206683 h 314047"/>
              <a:gd name="connsiteX10" fmla="*/ 363585 w 1104306"/>
              <a:gd name="connsiteY10" fmla="*/ 233465 h 314047"/>
              <a:gd name="connsiteX11" fmla="*/ 306196 w 1104306"/>
              <a:gd name="connsiteY11" fmla="*/ 179902 h 314047"/>
              <a:gd name="connsiteX12" fmla="*/ 420974 w 1104306"/>
              <a:gd name="connsiteY12" fmla="*/ 191379 h 314047"/>
              <a:gd name="connsiteX13" fmla="*/ 390367 w 1104306"/>
              <a:gd name="connsiteY13" fmla="*/ 99557 h 31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4306" h="314047">
                <a:moveTo>
                  <a:pt x="390367" y="99557"/>
                </a:moveTo>
                <a:cubicBezTo>
                  <a:pt x="457959" y="68949"/>
                  <a:pt x="711108" y="23038"/>
                  <a:pt x="826524" y="7734"/>
                </a:cubicBezTo>
                <a:cubicBezTo>
                  <a:pt x="941940" y="-7570"/>
                  <a:pt x="1049704" y="3908"/>
                  <a:pt x="1082862" y="7734"/>
                </a:cubicBezTo>
                <a:cubicBezTo>
                  <a:pt x="1116020" y="11560"/>
                  <a:pt x="1022285" y="11560"/>
                  <a:pt x="1025473" y="30690"/>
                </a:cubicBezTo>
                <a:cubicBezTo>
                  <a:pt x="1028661" y="49820"/>
                  <a:pt x="1119846" y="100194"/>
                  <a:pt x="1101992" y="122512"/>
                </a:cubicBezTo>
                <a:cubicBezTo>
                  <a:pt x="1084138" y="144830"/>
                  <a:pt x="955968" y="146106"/>
                  <a:pt x="918346" y="164598"/>
                </a:cubicBezTo>
                <a:cubicBezTo>
                  <a:pt x="880724" y="183090"/>
                  <a:pt x="945128" y="208596"/>
                  <a:pt x="876261" y="233465"/>
                </a:cubicBezTo>
                <a:cubicBezTo>
                  <a:pt x="807394" y="258334"/>
                  <a:pt x="596967" y="309984"/>
                  <a:pt x="505145" y="313810"/>
                </a:cubicBezTo>
                <a:cubicBezTo>
                  <a:pt x="413323" y="317636"/>
                  <a:pt x="409497" y="274275"/>
                  <a:pt x="325326" y="256420"/>
                </a:cubicBezTo>
                <a:cubicBezTo>
                  <a:pt x="241155" y="238566"/>
                  <a:pt x="-6256" y="210509"/>
                  <a:pt x="121" y="206683"/>
                </a:cubicBezTo>
                <a:cubicBezTo>
                  <a:pt x="6497" y="202857"/>
                  <a:pt x="312573" y="237928"/>
                  <a:pt x="363585" y="233465"/>
                </a:cubicBezTo>
                <a:cubicBezTo>
                  <a:pt x="414597" y="229002"/>
                  <a:pt x="296631" y="186916"/>
                  <a:pt x="306196" y="179902"/>
                </a:cubicBezTo>
                <a:cubicBezTo>
                  <a:pt x="315761" y="172888"/>
                  <a:pt x="404395" y="201582"/>
                  <a:pt x="420974" y="191379"/>
                </a:cubicBezTo>
                <a:cubicBezTo>
                  <a:pt x="437553" y="181176"/>
                  <a:pt x="322775" y="130165"/>
                  <a:pt x="390367" y="9955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019F2067-D63C-5D89-2A0E-BC7762D1B9E9}"/>
              </a:ext>
            </a:extLst>
          </p:cNvPr>
          <p:cNvSpPr/>
          <p:nvPr/>
        </p:nvSpPr>
        <p:spPr>
          <a:xfrm>
            <a:off x="5281454" y="7027520"/>
            <a:ext cx="1572513" cy="470191"/>
          </a:xfrm>
          <a:custGeom>
            <a:avLst/>
            <a:gdLst>
              <a:gd name="connsiteX0" fmla="*/ 13649 w 1572513"/>
              <a:gd name="connsiteY0" fmla="*/ 8386 h 470191"/>
              <a:gd name="connsiteX1" fmla="*/ 71038 w 1572513"/>
              <a:gd name="connsiteY1" fmla="*/ 23690 h 470191"/>
              <a:gd name="connsiteX2" fmla="*/ 843878 w 1572513"/>
              <a:gd name="connsiteY2" fmla="*/ 180554 h 470191"/>
              <a:gd name="connsiteX3" fmla="*/ 759708 w 1572513"/>
              <a:gd name="connsiteY3" fmla="*/ 111687 h 470191"/>
              <a:gd name="connsiteX4" fmla="*/ 1142302 w 1572513"/>
              <a:gd name="connsiteY4" fmla="*/ 142294 h 470191"/>
              <a:gd name="connsiteX5" fmla="*/ 1551677 w 1572513"/>
              <a:gd name="connsiteY5" fmla="*/ 54298 h 470191"/>
              <a:gd name="connsiteX6" fmla="*/ 1463681 w 1572513"/>
              <a:gd name="connsiteY6" fmla="*/ 92557 h 470191"/>
              <a:gd name="connsiteX7" fmla="*/ 1570807 w 1572513"/>
              <a:gd name="connsiteY7" fmla="*/ 16038 h 470191"/>
              <a:gd name="connsiteX8" fmla="*/ 1528722 w 1572513"/>
              <a:gd name="connsiteY8" fmla="*/ 123165 h 470191"/>
              <a:gd name="connsiteX9" fmla="*/ 1517244 w 1572513"/>
              <a:gd name="connsiteY9" fmla="*/ 264724 h 470191"/>
              <a:gd name="connsiteX10" fmla="*/ 1176735 w 1572513"/>
              <a:gd name="connsiteY10" fmla="*/ 456021 h 470191"/>
              <a:gd name="connsiteX11" fmla="*/ 1272384 w 1572513"/>
              <a:gd name="connsiteY11" fmla="*/ 456021 h 470191"/>
              <a:gd name="connsiteX12" fmla="*/ 797967 w 1572513"/>
              <a:gd name="connsiteY12" fmla="*/ 444544 h 470191"/>
              <a:gd name="connsiteX13" fmla="*/ 442154 w 1572513"/>
              <a:gd name="connsiteY13" fmla="*/ 302984 h 470191"/>
              <a:gd name="connsiteX14" fmla="*/ 541629 w 1572513"/>
              <a:gd name="connsiteY14" fmla="*/ 302984 h 470191"/>
              <a:gd name="connsiteX15" fmla="*/ 285291 w 1572513"/>
              <a:gd name="connsiteY15" fmla="*/ 199683 h 470191"/>
              <a:gd name="connsiteX16" fmla="*/ 105472 w 1572513"/>
              <a:gd name="connsiteY16" fmla="*/ 119339 h 470191"/>
              <a:gd name="connsiteX17" fmla="*/ 377113 w 1572513"/>
              <a:gd name="connsiteY17" fmla="*/ 176728 h 470191"/>
              <a:gd name="connsiteX18" fmla="*/ 13649 w 1572513"/>
              <a:gd name="connsiteY18" fmla="*/ 8386 h 47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2513" h="470191">
                <a:moveTo>
                  <a:pt x="13649" y="8386"/>
                </a:moveTo>
                <a:cubicBezTo>
                  <a:pt x="-37363" y="-17120"/>
                  <a:pt x="71038" y="23690"/>
                  <a:pt x="71038" y="23690"/>
                </a:cubicBezTo>
                <a:cubicBezTo>
                  <a:pt x="209410" y="52385"/>
                  <a:pt x="729100" y="165888"/>
                  <a:pt x="843878" y="180554"/>
                </a:cubicBezTo>
                <a:cubicBezTo>
                  <a:pt x="958656" y="195220"/>
                  <a:pt x="709971" y="118064"/>
                  <a:pt x="759708" y="111687"/>
                </a:cubicBezTo>
                <a:cubicBezTo>
                  <a:pt x="809445" y="105310"/>
                  <a:pt x="1010307" y="151859"/>
                  <a:pt x="1142302" y="142294"/>
                </a:cubicBezTo>
                <a:cubicBezTo>
                  <a:pt x="1274297" y="132729"/>
                  <a:pt x="1498114" y="62588"/>
                  <a:pt x="1551677" y="54298"/>
                </a:cubicBezTo>
                <a:cubicBezTo>
                  <a:pt x="1605240" y="46008"/>
                  <a:pt x="1460493" y="98934"/>
                  <a:pt x="1463681" y="92557"/>
                </a:cubicBezTo>
                <a:cubicBezTo>
                  <a:pt x="1466869" y="86180"/>
                  <a:pt x="1559967" y="10937"/>
                  <a:pt x="1570807" y="16038"/>
                </a:cubicBezTo>
                <a:cubicBezTo>
                  <a:pt x="1581647" y="21139"/>
                  <a:pt x="1537649" y="81717"/>
                  <a:pt x="1528722" y="123165"/>
                </a:cubicBezTo>
                <a:cubicBezTo>
                  <a:pt x="1519795" y="164613"/>
                  <a:pt x="1575908" y="209248"/>
                  <a:pt x="1517244" y="264724"/>
                </a:cubicBezTo>
                <a:cubicBezTo>
                  <a:pt x="1458580" y="320200"/>
                  <a:pt x="1217545" y="424138"/>
                  <a:pt x="1176735" y="456021"/>
                </a:cubicBezTo>
                <a:cubicBezTo>
                  <a:pt x="1135925" y="487904"/>
                  <a:pt x="1272384" y="456021"/>
                  <a:pt x="1272384" y="456021"/>
                </a:cubicBezTo>
                <a:cubicBezTo>
                  <a:pt x="1209256" y="454108"/>
                  <a:pt x="936339" y="470050"/>
                  <a:pt x="797967" y="444544"/>
                </a:cubicBezTo>
                <a:cubicBezTo>
                  <a:pt x="659595" y="419038"/>
                  <a:pt x="484877" y="326577"/>
                  <a:pt x="442154" y="302984"/>
                </a:cubicBezTo>
                <a:cubicBezTo>
                  <a:pt x="399431" y="279391"/>
                  <a:pt x="567773" y="320201"/>
                  <a:pt x="541629" y="302984"/>
                </a:cubicBezTo>
                <a:cubicBezTo>
                  <a:pt x="515485" y="285767"/>
                  <a:pt x="357984" y="230291"/>
                  <a:pt x="285291" y="199683"/>
                </a:cubicBezTo>
                <a:cubicBezTo>
                  <a:pt x="212598" y="169076"/>
                  <a:pt x="90168" y="123165"/>
                  <a:pt x="105472" y="119339"/>
                </a:cubicBezTo>
                <a:cubicBezTo>
                  <a:pt x="120776" y="115513"/>
                  <a:pt x="394330" y="192032"/>
                  <a:pt x="377113" y="176728"/>
                </a:cubicBezTo>
                <a:cubicBezTo>
                  <a:pt x="359896" y="161424"/>
                  <a:pt x="64661" y="33892"/>
                  <a:pt x="13649" y="838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円/楕円 1376">
            <a:extLst>
              <a:ext uri="{FF2B5EF4-FFF2-40B4-BE49-F238E27FC236}">
                <a16:creationId xmlns:a16="http://schemas.microsoft.com/office/drawing/2014/main" id="{F1671B82-3AEF-61CD-169F-D1728295F85E}"/>
              </a:ext>
            </a:extLst>
          </p:cNvPr>
          <p:cNvSpPr/>
          <p:nvPr/>
        </p:nvSpPr>
        <p:spPr>
          <a:xfrm>
            <a:off x="6221273" y="7282912"/>
            <a:ext cx="89626" cy="896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円/楕円 1377">
            <a:extLst>
              <a:ext uri="{FF2B5EF4-FFF2-40B4-BE49-F238E27FC236}">
                <a16:creationId xmlns:a16="http://schemas.microsoft.com/office/drawing/2014/main" id="{F2DAA311-6C5B-020C-2E03-F71C45EE9C36}"/>
              </a:ext>
            </a:extLst>
          </p:cNvPr>
          <p:cNvSpPr/>
          <p:nvPr/>
        </p:nvSpPr>
        <p:spPr>
          <a:xfrm>
            <a:off x="6547256" y="7041560"/>
            <a:ext cx="89626" cy="896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42B34798-A025-E681-4D9A-D2E2D32351F9}"/>
              </a:ext>
            </a:extLst>
          </p:cNvPr>
          <p:cNvSpPr/>
          <p:nvPr/>
        </p:nvSpPr>
        <p:spPr>
          <a:xfrm>
            <a:off x="6400426" y="7158090"/>
            <a:ext cx="345666" cy="104080"/>
          </a:xfrm>
          <a:custGeom>
            <a:avLst/>
            <a:gdLst>
              <a:gd name="connsiteX0" fmla="*/ 4200 w 345666"/>
              <a:gd name="connsiteY0" fmla="*/ 95895 h 104080"/>
              <a:gd name="connsiteX1" fmla="*/ 340883 w 345666"/>
              <a:gd name="connsiteY1" fmla="*/ 246 h 104080"/>
              <a:gd name="connsiteX2" fmla="*/ 199323 w 345666"/>
              <a:gd name="connsiteY2" fmla="*/ 69113 h 104080"/>
              <a:gd name="connsiteX3" fmla="*/ 153412 w 345666"/>
              <a:gd name="connsiteY3" fmla="*/ 95895 h 104080"/>
              <a:gd name="connsiteX4" fmla="*/ 4200 w 345666"/>
              <a:gd name="connsiteY4" fmla="*/ 95895 h 10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66" h="104080">
                <a:moveTo>
                  <a:pt x="4200" y="95895"/>
                </a:moveTo>
                <a:cubicBezTo>
                  <a:pt x="35445" y="79953"/>
                  <a:pt x="308363" y="4710"/>
                  <a:pt x="340883" y="246"/>
                </a:cubicBezTo>
                <a:cubicBezTo>
                  <a:pt x="373404" y="-4218"/>
                  <a:pt x="230568" y="53171"/>
                  <a:pt x="199323" y="69113"/>
                </a:cubicBezTo>
                <a:cubicBezTo>
                  <a:pt x="168078" y="85055"/>
                  <a:pt x="181469" y="91431"/>
                  <a:pt x="153412" y="95895"/>
                </a:cubicBezTo>
                <a:cubicBezTo>
                  <a:pt x="125355" y="100359"/>
                  <a:pt x="-27045" y="111837"/>
                  <a:pt x="4200" y="958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35C53D0E-BF27-6A59-14B3-32C0E9219C4A}"/>
              </a:ext>
            </a:extLst>
          </p:cNvPr>
          <p:cNvSpPr/>
          <p:nvPr/>
        </p:nvSpPr>
        <p:spPr>
          <a:xfrm>
            <a:off x="5837772" y="7242029"/>
            <a:ext cx="304541" cy="102210"/>
          </a:xfrm>
          <a:custGeom>
            <a:avLst/>
            <a:gdLst>
              <a:gd name="connsiteX0" fmla="*/ 615 w 304541"/>
              <a:gd name="connsiteY0" fmla="*/ 478 h 102210"/>
              <a:gd name="connsiteX1" fmla="*/ 276082 w 304541"/>
              <a:gd name="connsiteY1" fmla="*/ 99953 h 102210"/>
              <a:gd name="connsiteX2" fmla="*/ 287560 w 304541"/>
              <a:gd name="connsiteY2" fmla="*/ 69345 h 102210"/>
              <a:gd name="connsiteX3" fmla="*/ 203390 w 304541"/>
              <a:gd name="connsiteY3" fmla="*/ 61693 h 102210"/>
              <a:gd name="connsiteX4" fmla="*/ 615 w 304541"/>
              <a:gd name="connsiteY4" fmla="*/ 478 h 10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541" h="102210">
                <a:moveTo>
                  <a:pt x="615" y="478"/>
                </a:moveTo>
                <a:cubicBezTo>
                  <a:pt x="12730" y="6855"/>
                  <a:pt x="228258" y="88475"/>
                  <a:pt x="276082" y="99953"/>
                </a:cubicBezTo>
                <a:cubicBezTo>
                  <a:pt x="323906" y="111431"/>
                  <a:pt x="299675" y="75722"/>
                  <a:pt x="287560" y="69345"/>
                </a:cubicBezTo>
                <a:cubicBezTo>
                  <a:pt x="275445" y="62968"/>
                  <a:pt x="248026" y="69983"/>
                  <a:pt x="203390" y="61693"/>
                </a:cubicBezTo>
                <a:cubicBezTo>
                  <a:pt x="158754" y="53404"/>
                  <a:pt x="-11500" y="-5899"/>
                  <a:pt x="615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74B9E048-2E14-F3D0-4DE9-B166707BCEDE}"/>
              </a:ext>
            </a:extLst>
          </p:cNvPr>
          <p:cNvSpPr/>
          <p:nvPr/>
        </p:nvSpPr>
        <p:spPr>
          <a:xfrm>
            <a:off x="5849703" y="7074166"/>
            <a:ext cx="427505" cy="38352"/>
          </a:xfrm>
          <a:custGeom>
            <a:avLst/>
            <a:gdLst>
              <a:gd name="connsiteX0" fmla="*/ 161 w 427505"/>
              <a:gd name="connsiteY0" fmla="*/ 34433 h 38352"/>
              <a:gd name="connsiteX1" fmla="*/ 329192 w 427505"/>
              <a:gd name="connsiteY1" fmla="*/ 11478 h 38352"/>
              <a:gd name="connsiteX2" fmla="*/ 421015 w 427505"/>
              <a:gd name="connsiteY2" fmla="*/ 38259 h 38352"/>
              <a:gd name="connsiteX3" fmla="*/ 375104 w 427505"/>
              <a:gd name="connsiteY3" fmla="*/ 0 h 38352"/>
              <a:gd name="connsiteX4" fmla="*/ 161 w 427505"/>
              <a:gd name="connsiteY4" fmla="*/ 34433 h 3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505" h="38352">
                <a:moveTo>
                  <a:pt x="161" y="34433"/>
                </a:moveTo>
                <a:cubicBezTo>
                  <a:pt x="-7491" y="36346"/>
                  <a:pt x="259050" y="10840"/>
                  <a:pt x="329192" y="11478"/>
                </a:cubicBezTo>
                <a:cubicBezTo>
                  <a:pt x="399334" y="12116"/>
                  <a:pt x="413363" y="40172"/>
                  <a:pt x="421015" y="38259"/>
                </a:cubicBezTo>
                <a:cubicBezTo>
                  <a:pt x="428667" y="36346"/>
                  <a:pt x="442058" y="0"/>
                  <a:pt x="375104" y="0"/>
                </a:cubicBezTo>
                <a:cubicBezTo>
                  <a:pt x="308150" y="0"/>
                  <a:pt x="7813" y="32520"/>
                  <a:pt x="161" y="344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9DD480E4-F4D1-89AD-F9E4-F1CAFEAF137D}"/>
              </a:ext>
            </a:extLst>
          </p:cNvPr>
          <p:cNvSpPr/>
          <p:nvPr/>
        </p:nvSpPr>
        <p:spPr>
          <a:xfrm>
            <a:off x="6635460" y="2943523"/>
            <a:ext cx="1137363" cy="4086902"/>
          </a:xfrm>
          <a:custGeom>
            <a:avLst/>
            <a:gdLst>
              <a:gd name="connsiteX0" fmla="*/ 471 w 1137363"/>
              <a:gd name="connsiteY0" fmla="*/ 8683 h 4086902"/>
              <a:gd name="connsiteX1" fmla="*/ 627489 w 1137363"/>
              <a:gd name="connsiteY1" fmla="*/ 1746043 h 4086902"/>
              <a:gd name="connsiteX2" fmla="*/ 627489 w 1137363"/>
              <a:gd name="connsiteY2" fmla="*/ 1550100 h 4086902"/>
              <a:gd name="connsiteX3" fmla="*/ 927934 w 1137363"/>
              <a:gd name="connsiteY3" fmla="*/ 2503688 h 4086902"/>
              <a:gd name="connsiteX4" fmla="*/ 940997 w 1137363"/>
              <a:gd name="connsiteY4" fmla="*/ 3143768 h 4086902"/>
              <a:gd name="connsiteX5" fmla="*/ 954060 w 1137363"/>
              <a:gd name="connsiteY5" fmla="*/ 2960888 h 4086902"/>
              <a:gd name="connsiteX6" fmla="*/ 614426 w 1137363"/>
              <a:gd name="connsiteY6" fmla="*/ 4084294 h 4086902"/>
              <a:gd name="connsiteX7" fmla="*/ 967123 w 1137363"/>
              <a:gd name="connsiteY7" fmla="*/ 3235208 h 4086902"/>
              <a:gd name="connsiteX8" fmla="*/ 1110814 w 1137363"/>
              <a:gd name="connsiteY8" fmla="*/ 2111803 h 4086902"/>
              <a:gd name="connsiteX9" fmla="*/ 444609 w 1137363"/>
              <a:gd name="connsiteY9" fmla="*/ 505071 h 4086902"/>
              <a:gd name="connsiteX10" fmla="*/ 522986 w 1137363"/>
              <a:gd name="connsiteY10" fmla="*/ 1053711 h 4086902"/>
              <a:gd name="connsiteX11" fmla="*/ 471 w 1137363"/>
              <a:gd name="connsiteY11" fmla="*/ 8683 h 408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7363" h="4086902">
                <a:moveTo>
                  <a:pt x="471" y="8683"/>
                </a:moveTo>
                <a:cubicBezTo>
                  <a:pt x="17888" y="124072"/>
                  <a:pt x="522986" y="1489140"/>
                  <a:pt x="627489" y="1746043"/>
                </a:cubicBezTo>
                <a:cubicBezTo>
                  <a:pt x="731992" y="2002946"/>
                  <a:pt x="577415" y="1423826"/>
                  <a:pt x="627489" y="1550100"/>
                </a:cubicBezTo>
                <a:cubicBezTo>
                  <a:pt x="677563" y="1676374"/>
                  <a:pt x="875683" y="2238077"/>
                  <a:pt x="927934" y="2503688"/>
                </a:cubicBezTo>
                <a:cubicBezTo>
                  <a:pt x="980185" y="2769299"/>
                  <a:pt x="936643" y="3067568"/>
                  <a:pt x="940997" y="3143768"/>
                </a:cubicBezTo>
                <a:cubicBezTo>
                  <a:pt x="945351" y="3219968"/>
                  <a:pt x="1008489" y="2804134"/>
                  <a:pt x="954060" y="2960888"/>
                </a:cubicBezTo>
                <a:cubicBezTo>
                  <a:pt x="899632" y="3117642"/>
                  <a:pt x="612249" y="4038574"/>
                  <a:pt x="614426" y="4084294"/>
                </a:cubicBezTo>
                <a:cubicBezTo>
                  <a:pt x="616603" y="4130014"/>
                  <a:pt x="884392" y="3563956"/>
                  <a:pt x="967123" y="3235208"/>
                </a:cubicBezTo>
                <a:cubicBezTo>
                  <a:pt x="1049854" y="2906460"/>
                  <a:pt x="1197900" y="2566826"/>
                  <a:pt x="1110814" y="2111803"/>
                </a:cubicBezTo>
                <a:cubicBezTo>
                  <a:pt x="1023728" y="1656780"/>
                  <a:pt x="542580" y="681420"/>
                  <a:pt x="444609" y="505071"/>
                </a:cubicBezTo>
                <a:cubicBezTo>
                  <a:pt x="346638" y="328722"/>
                  <a:pt x="592655" y="1142974"/>
                  <a:pt x="522986" y="1053711"/>
                </a:cubicBezTo>
                <a:cubicBezTo>
                  <a:pt x="453317" y="964448"/>
                  <a:pt x="-16946" y="-106706"/>
                  <a:pt x="471" y="868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981F889-BE22-CA06-D103-9E99AD6FF1B7}"/>
              </a:ext>
            </a:extLst>
          </p:cNvPr>
          <p:cNvSpPr/>
          <p:nvPr/>
        </p:nvSpPr>
        <p:spPr>
          <a:xfrm>
            <a:off x="3588819" y="4969599"/>
            <a:ext cx="2474176" cy="3740041"/>
          </a:xfrm>
          <a:custGeom>
            <a:avLst/>
            <a:gdLst>
              <a:gd name="connsiteX0" fmla="*/ 343101 w 2474176"/>
              <a:gd name="connsiteY0" fmla="*/ 216355 h 3740041"/>
              <a:gd name="connsiteX1" fmla="*/ 395352 w 2474176"/>
              <a:gd name="connsiteY1" fmla="*/ 1457327 h 3740041"/>
              <a:gd name="connsiteX2" fmla="*/ 1087684 w 2474176"/>
              <a:gd name="connsiteY2" fmla="*/ 2998744 h 3740041"/>
              <a:gd name="connsiteX3" fmla="*/ 1048495 w 2474176"/>
              <a:gd name="connsiteY3" fmla="*/ 2815864 h 3740041"/>
              <a:gd name="connsiteX4" fmla="*/ 2446221 w 2474176"/>
              <a:gd name="connsiteY4" fmla="*/ 3717201 h 3740041"/>
              <a:gd name="connsiteX5" fmla="*/ 1845330 w 2474176"/>
              <a:gd name="connsiteY5" fmla="*/ 3351441 h 3740041"/>
              <a:gd name="connsiteX6" fmla="*/ 225535 w 2474176"/>
              <a:gd name="connsiteY6" fmla="*/ 2084344 h 3740041"/>
              <a:gd name="connsiteX7" fmla="*/ 29592 w 2474176"/>
              <a:gd name="connsiteY7" fmla="*/ 46538 h 3740041"/>
              <a:gd name="connsiteX8" fmla="*/ 29592 w 2474176"/>
              <a:gd name="connsiteY8" fmla="*/ 621304 h 3740041"/>
              <a:gd name="connsiteX9" fmla="*/ 343101 w 2474176"/>
              <a:gd name="connsiteY9" fmla="*/ 216355 h 374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4176" h="3740041">
                <a:moveTo>
                  <a:pt x="343101" y="216355"/>
                </a:moveTo>
                <a:cubicBezTo>
                  <a:pt x="404061" y="355692"/>
                  <a:pt x="271255" y="993596"/>
                  <a:pt x="395352" y="1457327"/>
                </a:cubicBezTo>
                <a:cubicBezTo>
                  <a:pt x="519449" y="1921058"/>
                  <a:pt x="978827" y="2772321"/>
                  <a:pt x="1087684" y="2998744"/>
                </a:cubicBezTo>
                <a:cubicBezTo>
                  <a:pt x="1196541" y="3225167"/>
                  <a:pt x="822072" y="2696121"/>
                  <a:pt x="1048495" y="2815864"/>
                </a:cubicBezTo>
                <a:cubicBezTo>
                  <a:pt x="1274918" y="2935607"/>
                  <a:pt x="2313415" y="3627938"/>
                  <a:pt x="2446221" y="3717201"/>
                </a:cubicBezTo>
                <a:cubicBezTo>
                  <a:pt x="2579027" y="3806464"/>
                  <a:pt x="2215444" y="3623584"/>
                  <a:pt x="1845330" y="3351441"/>
                </a:cubicBezTo>
                <a:cubicBezTo>
                  <a:pt x="1475216" y="3079298"/>
                  <a:pt x="528158" y="2635161"/>
                  <a:pt x="225535" y="2084344"/>
                </a:cubicBezTo>
                <a:cubicBezTo>
                  <a:pt x="-77088" y="1533527"/>
                  <a:pt x="62249" y="290378"/>
                  <a:pt x="29592" y="46538"/>
                </a:cubicBezTo>
                <a:cubicBezTo>
                  <a:pt x="-3065" y="-197302"/>
                  <a:pt x="-16128" y="595178"/>
                  <a:pt x="29592" y="621304"/>
                </a:cubicBezTo>
                <a:cubicBezTo>
                  <a:pt x="75312" y="647430"/>
                  <a:pt x="282141" y="77018"/>
                  <a:pt x="343101" y="21635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8ABF7A0B-9210-F1EC-362E-CFA249E66771}"/>
              </a:ext>
            </a:extLst>
          </p:cNvPr>
          <p:cNvSpPr/>
          <p:nvPr/>
        </p:nvSpPr>
        <p:spPr>
          <a:xfrm>
            <a:off x="6279864" y="5354166"/>
            <a:ext cx="1395350" cy="3389730"/>
          </a:xfrm>
          <a:custGeom>
            <a:avLst/>
            <a:gdLst>
              <a:gd name="connsiteX0" fmla="*/ 1283530 w 1395350"/>
              <a:gd name="connsiteY0" fmla="*/ 1605 h 3389730"/>
              <a:gd name="connsiteX1" fmla="*/ 787142 w 1395350"/>
              <a:gd name="connsiteY1" fmla="*/ 2078600 h 3389730"/>
              <a:gd name="connsiteX2" fmla="*/ 839393 w 1395350"/>
              <a:gd name="connsiteY2" fmla="*/ 1752028 h 3389730"/>
              <a:gd name="connsiteX3" fmla="*/ 29496 w 1395350"/>
              <a:gd name="connsiteY3" fmla="*/ 3332634 h 3389730"/>
              <a:gd name="connsiteX4" fmla="*/ 290753 w 1395350"/>
              <a:gd name="connsiteY4" fmla="*/ 2875434 h 3389730"/>
              <a:gd name="connsiteX5" fmla="*/ 1361907 w 1395350"/>
              <a:gd name="connsiteY5" fmla="*/ 1294828 h 3389730"/>
              <a:gd name="connsiteX6" fmla="*/ 1139839 w 1395350"/>
              <a:gd name="connsiteY6" fmla="*/ 1725903 h 3389730"/>
              <a:gd name="connsiteX7" fmla="*/ 1283530 w 1395350"/>
              <a:gd name="connsiteY7" fmla="*/ 1605 h 338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5350" h="3389730">
                <a:moveTo>
                  <a:pt x="1283530" y="1605"/>
                </a:moveTo>
                <a:cubicBezTo>
                  <a:pt x="1224747" y="60388"/>
                  <a:pt x="861165" y="1786863"/>
                  <a:pt x="787142" y="2078600"/>
                </a:cubicBezTo>
                <a:cubicBezTo>
                  <a:pt x="713119" y="2370337"/>
                  <a:pt x="965667" y="1543022"/>
                  <a:pt x="839393" y="1752028"/>
                </a:cubicBezTo>
                <a:cubicBezTo>
                  <a:pt x="713119" y="1961034"/>
                  <a:pt x="120936" y="3145400"/>
                  <a:pt x="29496" y="3332634"/>
                </a:cubicBezTo>
                <a:cubicBezTo>
                  <a:pt x="-61944" y="3519868"/>
                  <a:pt x="68685" y="3215068"/>
                  <a:pt x="290753" y="2875434"/>
                </a:cubicBezTo>
                <a:cubicBezTo>
                  <a:pt x="512821" y="2535800"/>
                  <a:pt x="1220393" y="1486416"/>
                  <a:pt x="1361907" y="1294828"/>
                </a:cubicBezTo>
                <a:cubicBezTo>
                  <a:pt x="1503421" y="1103240"/>
                  <a:pt x="1150725" y="1934908"/>
                  <a:pt x="1139839" y="1725903"/>
                </a:cubicBezTo>
                <a:cubicBezTo>
                  <a:pt x="1128953" y="1516898"/>
                  <a:pt x="1342313" y="-57178"/>
                  <a:pt x="1283530" y="160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F5D734D3-1B94-732C-BCB6-92223F7876C9}"/>
              </a:ext>
            </a:extLst>
          </p:cNvPr>
          <p:cNvSpPr/>
          <p:nvPr/>
        </p:nvSpPr>
        <p:spPr>
          <a:xfrm>
            <a:off x="5204876" y="2504674"/>
            <a:ext cx="2129235" cy="1431940"/>
          </a:xfrm>
          <a:custGeom>
            <a:avLst/>
            <a:gdLst>
              <a:gd name="connsiteX0" fmla="*/ 7204 w 2129235"/>
              <a:gd name="connsiteY0" fmla="*/ 3395 h 1431940"/>
              <a:gd name="connsiteX1" fmla="*/ 1535558 w 2129235"/>
              <a:gd name="connsiteY1" fmla="*/ 721852 h 1431940"/>
              <a:gd name="connsiteX2" fmla="*/ 1339615 w 2129235"/>
              <a:gd name="connsiteY2" fmla="*/ 538972 h 1431940"/>
              <a:gd name="connsiteX3" fmla="*/ 2123387 w 2129235"/>
              <a:gd name="connsiteY3" fmla="*/ 1427246 h 1431940"/>
              <a:gd name="connsiteX4" fmla="*/ 1640061 w 2129235"/>
              <a:gd name="connsiteY4" fmla="*/ 852480 h 1431940"/>
              <a:gd name="connsiteX5" fmla="*/ 608095 w 2129235"/>
              <a:gd name="connsiteY5" fmla="*/ 42583 h 1431940"/>
              <a:gd name="connsiteX6" fmla="*/ 947730 w 2129235"/>
              <a:gd name="connsiteY6" fmla="*/ 434469 h 1431940"/>
              <a:gd name="connsiteX7" fmla="*/ 7204 w 2129235"/>
              <a:gd name="connsiteY7" fmla="*/ 3395 h 143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9235" h="1431940">
                <a:moveTo>
                  <a:pt x="7204" y="3395"/>
                </a:moveTo>
                <a:cubicBezTo>
                  <a:pt x="105175" y="51292"/>
                  <a:pt x="1313490" y="632589"/>
                  <a:pt x="1535558" y="721852"/>
                </a:cubicBezTo>
                <a:cubicBezTo>
                  <a:pt x="1757627" y="811115"/>
                  <a:pt x="1241644" y="421406"/>
                  <a:pt x="1339615" y="538972"/>
                </a:cubicBezTo>
                <a:cubicBezTo>
                  <a:pt x="1437586" y="656538"/>
                  <a:pt x="2073313" y="1374995"/>
                  <a:pt x="2123387" y="1427246"/>
                </a:cubicBezTo>
                <a:cubicBezTo>
                  <a:pt x="2173461" y="1479497"/>
                  <a:pt x="1892610" y="1083257"/>
                  <a:pt x="1640061" y="852480"/>
                </a:cubicBezTo>
                <a:cubicBezTo>
                  <a:pt x="1387512" y="621703"/>
                  <a:pt x="723483" y="112251"/>
                  <a:pt x="608095" y="42583"/>
                </a:cubicBezTo>
                <a:cubicBezTo>
                  <a:pt x="492707" y="-27085"/>
                  <a:pt x="1054410" y="438823"/>
                  <a:pt x="947730" y="434469"/>
                </a:cubicBezTo>
                <a:cubicBezTo>
                  <a:pt x="841050" y="430115"/>
                  <a:pt x="-90767" y="-44502"/>
                  <a:pt x="7204" y="339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85D90B3C-B819-F028-96F8-3C9EB4E787BE}"/>
              </a:ext>
            </a:extLst>
          </p:cNvPr>
          <p:cNvSpPr/>
          <p:nvPr/>
        </p:nvSpPr>
        <p:spPr>
          <a:xfrm>
            <a:off x="4717674" y="2356742"/>
            <a:ext cx="1547574" cy="1082701"/>
          </a:xfrm>
          <a:custGeom>
            <a:avLst/>
            <a:gdLst>
              <a:gd name="connsiteX0" fmla="*/ 24143 w 1547574"/>
              <a:gd name="connsiteY0" fmla="*/ 1078789 h 1082701"/>
              <a:gd name="connsiteX1" fmla="*/ 1513309 w 1547574"/>
              <a:gd name="connsiteY1" fmla="*/ 33761 h 1082701"/>
              <a:gd name="connsiteX2" fmla="*/ 990795 w 1547574"/>
              <a:gd name="connsiteY2" fmla="*/ 295018 h 1082701"/>
              <a:gd name="connsiteX3" fmla="*/ 89457 w 1547574"/>
              <a:gd name="connsiteY3" fmla="*/ 686904 h 1082701"/>
              <a:gd name="connsiteX4" fmla="*/ 559720 w 1547574"/>
              <a:gd name="connsiteY4" fmla="*/ 399521 h 1082701"/>
              <a:gd name="connsiteX5" fmla="*/ 24143 w 1547574"/>
              <a:gd name="connsiteY5" fmla="*/ 1078789 h 108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7574" h="1082701">
                <a:moveTo>
                  <a:pt x="24143" y="1078789"/>
                </a:moveTo>
                <a:cubicBezTo>
                  <a:pt x="183074" y="1017829"/>
                  <a:pt x="1352200" y="164390"/>
                  <a:pt x="1513309" y="33761"/>
                </a:cubicBezTo>
                <a:cubicBezTo>
                  <a:pt x="1674418" y="-96868"/>
                  <a:pt x="1228104" y="186161"/>
                  <a:pt x="990795" y="295018"/>
                </a:cubicBezTo>
                <a:cubicBezTo>
                  <a:pt x="753486" y="403875"/>
                  <a:pt x="161303" y="669487"/>
                  <a:pt x="89457" y="686904"/>
                </a:cubicBezTo>
                <a:cubicBezTo>
                  <a:pt x="17611" y="704321"/>
                  <a:pt x="577137" y="329852"/>
                  <a:pt x="559720" y="399521"/>
                </a:cubicBezTo>
                <a:cubicBezTo>
                  <a:pt x="542303" y="469190"/>
                  <a:pt x="-134788" y="1139749"/>
                  <a:pt x="24143" y="107878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4C47504-99BC-3D60-89BE-446F98E581D5}"/>
              </a:ext>
            </a:extLst>
          </p:cNvPr>
          <p:cNvSpPr/>
          <p:nvPr/>
        </p:nvSpPr>
        <p:spPr>
          <a:xfrm>
            <a:off x="4641613" y="7461591"/>
            <a:ext cx="1585576" cy="1498717"/>
          </a:xfrm>
          <a:custGeom>
            <a:avLst/>
            <a:gdLst>
              <a:gd name="connsiteX0" fmla="*/ 100204 w 1585576"/>
              <a:gd name="connsiteY0" fmla="*/ 49552 h 1498717"/>
              <a:gd name="connsiteX1" fmla="*/ 1484867 w 1585576"/>
              <a:gd name="connsiteY1" fmla="*/ 1408089 h 1498717"/>
              <a:gd name="connsiteX2" fmla="*/ 1341176 w 1585576"/>
              <a:gd name="connsiteY2" fmla="*/ 1264398 h 1498717"/>
              <a:gd name="connsiteX3" fmla="*/ 243896 w 1585576"/>
              <a:gd name="connsiteY3" fmla="*/ 389186 h 1498717"/>
              <a:gd name="connsiteX4" fmla="*/ 100204 w 1585576"/>
              <a:gd name="connsiteY4" fmla="*/ 49552 h 149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576" h="1498717">
                <a:moveTo>
                  <a:pt x="100204" y="49552"/>
                </a:moveTo>
                <a:cubicBezTo>
                  <a:pt x="307033" y="219369"/>
                  <a:pt x="1278038" y="1205615"/>
                  <a:pt x="1484867" y="1408089"/>
                </a:cubicBezTo>
                <a:cubicBezTo>
                  <a:pt x="1691696" y="1610563"/>
                  <a:pt x="1548005" y="1434215"/>
                  <a:pt x="1341176" y="1264398"/>
                </a:cubicBezTo>
                <a:cubicBezTo>
                  <a:pt x="1134347" y="1094581"/>
                  <a:pt x="448547" y="593837"/>
                  <a:pt x="243896" y="389186"/>
                </a:cubicBezTo>
                <a:cubicBezTo>
                  <a:pt x="39245" y="184535"/>
                  <a:pt x="-106625" y="-120265"/>
                  <a:pt x="100204" y="4955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53E444EE-0D44-08A3-018C-40759718E25D}"/>
              </a:ext>
            </a:extLst>
          </p:cNvPr>
          <p:cNvSpPr/>
          <p:nvPr/>
        </p:nvSpPr>
        <p:spPr>
          <a:xfrm>
            <a:off x="5842836" y="7259778"/>
            <a:ext cx="1492778" cy="1735711"/>
          </a:xfrm>
          <a:custGeom>
            <a:avLst/>
            <a:gdLst>
              <a:gd name="connsiteX0" fmla="*/ 1459301 w 1492778"/>
              <a:gd name="connsiteY0" fmla="*/ 42359 h 1735711"/>
              <a:gd name="connsiteX1" fmla="*/ 479587 w 1492778"/>
              <a:gd name="connsiteY1" fmla="*/ 1427022 h 1735711"/>
              <a:gd name="connsiteX2" fmla="*/ 61575 w 1492778"/>
              <a:gd name="connsiteY2" fmla="*/ 1714405 h 1735711"/>
              <a:gd name="connsiteX3" fmla="*/ 466524 w 1492778"/>
              <a:gd name="connsiteY3" fmla="*/ 1048199 h 1735711"/>
              <a:gd name="connsiteX4" fmla="*/ 401210 w 1492778"/>
              <a:gd name="connsiteY4" fmla="*/ 1113513 h 1735711"/>
              <a:gd name="connsiteX5" fmla="*/ 22387 w 1492778"/>
              <a:gd name="connsiteY5" fmla="*/ 1557651 h 1735711"/>
              <a:gd name="connsiteX6" fmla="*/ 1145793 w 1492778"/>
              <a:gd name="connsiteY6" fmla="*/ 460371 h 1735711"/>
              <a:gd name="connsiteX7" fmla="*/ 1459301 w 1492778"/>
              <a:gd name="connsiteY7" fmla="*/ 42359 h 17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778" h="1735711">
                <a:moveTo>
                  <a:pt x="1459301" y="42359"/>
                </a:moveTo>
                <a:cubicBezTo>
                  <a:pt x="1348267" y="203467"/>
                  <a:pt x="712541" y="1148348"/>
                  <a:pt x="479587" y="1427022"/>
                </a:cubicBezTo>
                <a:cubicBezTo>
                  <a:pt x="246633" y="1705696"/>
                  <a:pt x="63752" y="1777542"/>
                  <a:pt x="61575" y="1714405"/>
                </a:cubicBezTo>
                <a:cubicBezTo>
                  <a:pt x="59398" y="1651268"/>
                  <a:pt x="409918" y="1148348"/>
                  <a:pt x="466524" y="1048199"/>
                </a:cubicBezTo>
                <a:cubicBezTo>
                  <a:pt x="523130" y="948050"/>
                  <a:pt x="475233" y="1028604"/>
                  <a:pt x="401210" y="1113513"/>
                </a:cubicBezTo>
                <a:cubicBezTo>
                  <a:pt x="327187" y="1198422"/>
                  <a:pt x="-101710" y="1666508"/>
                  <a:pt x="22387" y="1557651"/>
                </a:cubicBezTo>
                <a:cubicBezTo>
                  <a:pt x="146484" y="1448794"/>
                  <a:pt x="901953" y="706388"/>
                  <a:pt x="1145793" y="460371"/>
                </a:cubicBezTo>
                <a:cubicBezTo>
                  <a:pt x="1389633" y="214354"/>
                  <a:pt x="1570335" y="-118749"/>
                  <a:pt x="1459301" y="4235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E49772BF-CF00-E58F-8148-90382DFCDBB9}"/>
              </a:ext>
            </a:extLst>
          </p:cNvPr>
          <p:cNvSpPr/>
          <p:nvPr/>
        </p:nvSpPr>
        <p:spPr>
          <a:xfrm>
            <a:off x="7423197" y="5720075"/>
            <a:ext cx="61437" cy="240758"/>
          </a:xfrm>
          <a:custGeom>
            <a:avLst/>
            <a:gdLst>
              <a:gd name="connsiteX0" fmla="*/ 376 w 61437"/>
              <a:gd name="connsiteY0" fmla="*/ 3392 h 240758"/>
              <a:gd name="connsiteX1" fmla="*/ 47790 w 61437"/>
              <a:gd name="connsiteY1" fmla="*/ 138858 h 240758"/>
              <a:gd name="connsiteX2" fmla="*/ 13923 w 61437"/>
              <a:gd name="connsiteY2" fmla="*/ 240458 h 240758"/>
              <a:gd name="connsiteX3" fmla="*/ 61336 w 61437"/>
              <a:gd name="connsiteY3" fmla="*/ 165952 h 240758"/>
              <a:gd name="connsiteX4" fmla="*/ 27470 w 61437"/>
              <a:gd name="connsiteY4" fmla="*/ 50805 h 240758"/>
              <a:gd name="connsiteX5" fmla="*/ 376 w 61437"/>
              <a:gd name="connsiteY5" fmla="*/ 3392 h 24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7" h="240758">
                <a:moveTo>
                  <a:pt x="376" y="3392"/>
                </a:moveTo>
                <a:cubicBezTo>
                  <a:pt x="3763" y="18068"/>
                  <a:pt x="45532" y="99347"/>
                  <a:pt x="47790" y="138858"/>
                </a:cubicBezTo>
                <a:cubicBezTo>
                  <a:pt x="50048" y="178369"/>
                  <a:pt x="11665" y="235942"/>
                  <a:pt x="13923" y="240458"/>
                </a:cubicBezTo>
                <a:cubicBezTo>
                  <a:pt x="16181" y="244974"/>
                  <a:pt x="59078" y="197561"/>
                  <a:pt x="61336" y="165952"/>
                </a:cubicBezTo>
                <a:cubicBezTo>
                  <a:pt x="63594" y="134343"/>
                  <a:pt x="27470" y="50805"/>
                  <a:pt x="27470" y="50805"/>
                </a:cubicBezTo>
                <a:cubicBezTo>
                  <a:pt x="17310" y="24841"/>
                  <a:pt x="-3011" y="-11284"/>
                  <a:pt x="376" y="33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B1BFEF9-80A1-BF97-6D48-0627AD169894}"/>
              </a:ext>
            </a:extLst>
          </p:cNvPr>
          <p:cNvSpPr/>
          <p:nvPr/>
        </p:nvSpPr>
        <p:spPr>
          <a:xfrm>
            <a:off x="6599919" y="7617903"/>
            <a:ext cx="324493" cy="589508"/>
          </a:xfrm>
          <a:custGeom>
            <a:avLst/>
            <a:gdLst>
              <a:gd name="connsiteX0" fmla="*/ 308881 w 324493"/>
              <a:gd name="connsiteY0" fmla="*/ 2097 h 589508"/>
              <a:gd name="connsiteX1" fmla="*/ 295334 w 324493"/>
              <a:gd name="connsiteY1" fmla="*/ 225617 h 589508"/>
              <a:gd name="connsiteX2" fmla="*/ 4081 w 324493"/>
              <a:gd name="connsiteY2" fmla="*/ 584604 h 589508"/>
              <a:gd name="connsiteX3" fmla="*/ 132774 w 324493"/>
              <a:gd name="connsiteY3" fmla="*/ 428817 h 589508"/>
              <a:gd name="connsiteX4" fmla="*/ 247921 w 324493"/>
              <a:gd name="connsiteY4" fmla="*/ 354310 h 589508"/>
              <a:gd name="connsiteX5" fmla="*/ 308881 w 324493"/>
              <a:gd name="connsiteY5" fmla="*/ 2097 h 58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493" h="589508">
                <a:moveTo>
                  <a:pt x="308881" y="2097"/>
                </a:moveTo>
                <a:cubicBezTo>
                  <a:pt x="316783" y="-19352"/>
                  <a:pt x="346134" y="128532"/>
                  <a:pt x="295334" y="225617"/>
                </a:cubicBezTo>
                <a:cubicBezTo>
                  <a:pt x="244534" y="322702"/>
                  <a:pt x="31174" y="550737"/>
                  <a:pt x="4081" y="584604"/>
                </a:cubicBezTo>
                <a:cubicBezTo>
                  <a:pt x="-23012" y="618471"/>
                  <a:pt x="92134" y="467199"/>
                  <a:pt x="132774" y="428817"/>
                </a:cubicBezTo>
                <a:cubicBezTo>
                  <a:pt x="173414" y="390435"/>
                  <a:pt x="220828" y="420914"/>
                  <a:pt x="247921" y="354310"/>
                </a:cubicBezTo>
                <a:cubicBezTo>
                  <a:pt x="275014" y="287706"/>
                  <a:pt x="300979" y="23546"/>
                  <a:pt x="308881" y="20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3DCA5FE6-431D-5BBD-A637-B50B290BF4B1}"/>
              </a:ext>
            </a:extLst>
          </p:cNvPr>
          <p:cNvSpPr/>
          <p:nvPr/>
        </p:nvSpPr>
        <p:spPr>
          <a:xfrm>
            <a:off x="5736326" y="8028000"/>
            <a:ext cx="557660" cy="364880"/>
          </a:xfrm>
          <a:custGeom>
            <a:avLst/>
            <a:gdLst>
              <a:gd name="connsiteX0" fmla="*/ 10 w 557660"/>
              <a:gd name="connsiteY0" fmla="*/ 432 h 364880"/>
              <a:gd name="connsiteX1" fmla="*/ 164602 w 557660"/>
              <a:gd name="connsiteY1" fmla="*/ 189408 h 364880"/>
              <a:gd name="connsiteX2" fmla="*/ 548650 w 557660"/>
              <a:gd name="connsiteY2" fmla="*/ 360096 h 364880"/>
              <a:gd name="connsiteX3" fmla="*/ 414538 w 557660"/>
              <a:gd name="connsiteY3" fmla="*/ 311328 h 364880"/>
              <a:gd name="connsiteX4" fmla="*/ 170698 w 557660"/>
              <a:gd name="connsiteY4" fmla="*/ 244272 h 364880"/>
              <a:gd name="connsiteX5" fmla="*/ 10 w 557660"/>
              <a:gd name="connsiteY5" fmla="*/ 432 h 36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660" h="364880">
                <a:moveTo>
                  <a:pt x="10" y="432"/>
                </a:moveTo>
                <a:cubicBezTo>
                  <a:pt x="-1006" y="-8712"/>
                  <a:pt x="73162" y="129464"/>
                  <a:pt x="164602" y="189408"/>
                </a:cubicBezTo>
                <a:cubicBezTo>
                  <a:pt x="256042" y="249352"/>
                  <a:pt x="506994" y="339776"/>
                  <a:pt x="548650" y="360096"/>
                </a:cubicBezTo>
                <a:cubicBezTo>
                  <a:pt x="590306" y="380416"/>
                  <a:pt x="477530" y="330632"/>
                  <a:pt x="414538" y="311328"/>
                </a:cubicBezTo>
                <a:cubicBezTo>
                  <a:pt x="351546" y="292024"/>
                  <a:pt x="238770" y="289992"/>
                  <a:pt x="170698" y="244272"/>
                </a:cubicBezTo>
                <a:cubicBezTo>
                  <a:pt x="102626" y="198552"/>
                  <a:pt x="1026" y="9576"/>
                  <a:pt x="10" y="4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2FF79031-AB01-A2B3-91EC-C7653B954A7B}"/>
              </a:ext>
            </a:extLst>
          </p:cNvPr>
          <p:cNvSpPr/>
          <p:nvPr/>
        </p:nvSpPr>
        <p:spPr>
          <a:xfrm>
            <a:off x="6375711" y="8124866"/>
            <a:ext cx="346721" cy="259540"/>
          </a:xfrm>
          <a:custGeom>
            <a:avLst/>
            <a:gdLst>
              <a:gd name="connsiteX0" fmla="*/ 346590 w 346721"/>
              <a:gd name="connsiteY0" fmla="*/ 350 h 259540"/>
              <a:gd name="connsiteX1" fmla="*/ 204629 w 346721"/>
              <a:gd name="connsiteY1" fmla="*/ 159013 h 259540"/>
              <a:gd name="connsiteX2" fmla="*/ 37 w 346721"/>
              <a:gd name="connsiteY2" fmla="*/ 259222 h 259540"/>
              <a:gd name="connsiteX3" fmla="*/ 187927 w 346721"/>
              <a:gd name="connsiteY3" fmla="*/ 188241 h 259540"/>
              <a:gd name="connsiteX4" fmla="*/ 229681 w 346721"/>
              <a:gd name="connsiteY4" fmla="*/ 117260 h 259540"/>
              <a:gd name="connsiteX5" fmla="*/ 346590 w 346721"/>
              <a:gd name="connsiteY5" fmla="*/ 350 h 2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21" h="259540">
                <a:moveTo>
                  <a:pt x="346590" y="350"/>
                </a:moveTo>
                <a:cubicBezTo>
                  <a:pt x="342415" y="7309"/>
                  <a:pt x="262388" y="115868"/>
                  <a:pt x="204629" y="159013"/>
                </a:cubicBezTo>
                <a:cubicBezTo>
                  <a:pt x="146870" y="202158"/>
                  <a:pt x="2821" y="254351"/>
                  <a:pt x="37" y="259222"/>
                </a:cubicBezTo>
                <a:cubicBezTo>
                  <a:pt x="-2747" y="264093"/>
                  <a:pt x="149653" y="211901"/>
                  <a:pt x="187927" y="188241"/>
                </a:cubicBezTo>
                <a:cubicBezTo>
                  <a:pt x="226201" y="164581"/>
                  <a:pt x="205325" y="142312"/>
                  <a:pt x="229681" y="117260"/>
                </a:cubicBezTo>
                <a:cubicBezTo>
                  <a:pt x="254037" y="92208"/>
                  <a:pt x="350765" y="-6609"/>
                  <a:pt x="346590" y="3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54CC3283-CD02-C176-26A9-9DBE2F7A1DBB}"/>
              </a:ext>
            </a:extLst>
          </p:cNvPr>
          <p:cNvSpPr/>
          <p:nvPr/>
        </p:nvSpPr>
        <p:spPr>
          <a:xfrm>
            <a:off x="6691970" y="8040724"/>
            <a:ext cx="160131" cy="170952"/>
          </a:xfrm>
          <a:custGeom>
            <a:avLst/>
            <a:gdLst>
              <a:gd name="connsiteX0" fmla="*/ 159767 w 160131"/>
              <a:gd name="connsiteY0" fmla="*/ 986 h 170952"/>
              <a:gd name="connsiteX1" fmla="*/ 5279 w 160131"/>
              <a:gd name="connsiteY1" fmla="*/ 167999 h 170952"/>
              <a:gd name="connsiteX2" fmla="*/ 47033 w 160131"/>
              <a:gd name="connsiteY2" fmla="*/ 101194 h 170952"/>
              <a:gd name="connsiteX3" fmla="*/ 159767 w 160131"/>
              <a:gd name="connsiteY3" fmla="*/ 986 h 17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31" h="170952">
                <a:moveTo>
                  <a:pt x="159767" y="986"/>
                </a:moveTo>
                <a:cubicBezTo>
                  <a:pt x="152808" y="12120"/>
                  <a:pt x="24068" y="151298"/>
                  <a:pt x="5279" y="167999"/>
                </a:cubicBezTo>
                <a:cubicBezTo>
                  <a:pt x="-13510" y="184700"/>
                  <a:pt x="21981" y="126246"/>
                  <a:pt x="47033" y="101194"/>
                </a:cubicBezTo>
                <a:cubicBezTo>
                  <a:pt x="72085" y="76142"/>
                  <a:pt x="166726" y="-10148"/>
                  <a:pt x="159767" y="9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0AE47712-07C5-87AB-ACEA-9A91C5ABF411}"/>
              </a:ext>
            </a:extLst>
          </p:cNvPr>
          <p:cNvSpPr/>
          <p:nvPr/>
        </p:nvSpPr>
        <p:spPr>
          <a:xfrm>
            <a:off x="7056667" y="7317950"/>
            <a:ext cx="256206" cy="422373"/>
          </a:xfrm>
          <a:custGeom>
            <a:avLst/>
            <a:gdLst>
              <a:gd name="connsiteX0" fmla="*/ 254358 w 256206"/>
              <a:gd name="connsiteY0" fmla="*/ 5601 h 422373"/>
              <a:gd name="connsiteX1" fmla="*/ 3837 w 256206"/>
              <a:gd name="connsiteY1" fmla="*/ 418960 h 422373"/>
              <a:gd name="connsiteX2" fmla="*/ 112396 w 256206"/>
              <a:gd name="connsiteY2" fmla="*/ 193491 h 422373"/>
              <a:gd name="connsiteX3" fmla="*/ 254358 w 256206"/>
              <a:gd name="connsiteY3" fmla="*/ 5601 h 4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06" h="422373">
                <a:moveTo>
                  <a:pt x="254358" y="5601"/>
                </a:moveTo>
                <a:cubicBezTo>
                  <a:pt x="236265" y="43179"/>
                  <a:pt x="27497" y="387645"/>
                  <a:pt x="3837" y="418960"/>
                </a:cubicBezTo>
                <a:cubicBezTo>
                  <a:pt x="-19823" y="450275"/>
                  <a:pt x="72034" y="257513"/>
                  <a:pt x="112396" y="193491"/>
                </a:cubicBezTo>
                <a:cubicBezTo>
                  <a:pt x="152758" y="129469"/>
                  <a:pt x="272451" y="-31977"/>
                  <a:pt x="254358" y="56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4A06CA00-6D12-08D3-B476-145D03D14D2F}"/>
              </a:ext>
            </a:extLst>
          </p:cNvPr>
          <p:cNvSpPr/>
          <p:nvPr/>
        </p:nvSpPr>
        <p:spPr>
          <a:xfrm>
            <a:off x="6409907" y="3260900"/>
            <a:ext cx="333671" cy="651736"/>
          </a:xfrm>
          <a:custGeom>
            <a:avLst/>
            <a:gdLst>
              <a:gd name="connsiteX0" fmla="*/ 3419 w 333671"/>
              <a:gd name="connsiteY0" fmla="*/ 8393 h 651736"/>
              <a:gd name="connsiteX1" fmla="*/ 116153 w 333671"/>
              <a:gd name="connsiteY1" fmla="*/ 233862 h 651736"/>
              <a:gd name="connsiteX2" fmla="*/ 329096 w 333671"/>
              <a:gd name="connsiteY2" fmla="*/ 634695 h 651736"/>
              <a:gd name="connsiteX3" fmla="*/ 241414 w 333671"/>
              <a:gd name="connsiteY3" fmla="*/ 521960 h 651736"/>
              <a:gd name="connsiteX4" fmla="*/ 3419 w 333671"/>
              <a:gd name="connsiteY4" fmla="*/ 8393 h 65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71" h="651736">
                <a:moveTo>
                  <a:pt x="3419" y="8393"/>
                </a:moveTo>
                <a:cubicBezTo>
                  <a:pt x="-17458" y="-39623"/>
                  <a:pt x="61874" y="129478"/>
                  <a:pt x="116153" y="233862"/>
                </a:cubicBezTo>
                <a:cubicBezTo>
                  <a:pt x="170433" y="338246"/>
                  <a:pt x="308219" y="586679"/>
                  <a:pt x="329096" y="634695"/>
                </a:cubicBezTo>
                <a:cubicBezTo>
                  <a:pt x="349973" y="682711"/>
                  <a:pt x="295693" y="624256"/>
                  <a:pt x="241414" y="521960"/>
                </a:cubicBezTo>
                <a:cubicBezTo>
                  <a:pt x="187135" y="419664"/>
                  <a:pt x="24296" y="56409"/>
                  <a:pt x="3419" y="8393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3C54042C-A317-3C85-3AD0-E5F4A8CA0238}"/>
              </a:ext>
            </a:extLst>
          </p:cNvPr>
          <p:cNvSpPr/>
          <p:nvPr/>
        </p:nvSpPr>
        <p:spPr>
          <a:xfrm>
            <a:off x="5007493" y="3230323"/>
            <a:ext cx="479287" cy="630135"/>
          </a:xfrm>
          <a:custGeom>
            <a:avLst/>
            <a:gdLst>
              <a:gd name="connsiteX0" fmla="*/ 478907 w 479287"/>
              <a:gd name="connsiteY0" fmla="*/ 1392 h 630135"/>
              <a:gd name="connsiteX1" fmla="*/ 40496 w 479287"/>
              <a:gd name="connsiteY1" fmla="*/ 427277 h 630135"/>
              <a:gd name="connsiteX2" fmla="*/ 27970 w 479287"/>
              <a:gd name="connsiteY2" fmla="*/ 627693 h 630135"/>
              <a:gd name="connsiteX3" fmla="*/ 115652 w 479287"/>
              <a:gd name="connsiteY3" fmla="*/ 302017 h 630135"/>
              <a:gd name="connsiteX4" fmla="*/ 478907 w 479287"/>
              <a:gd name="connsiteY4" fmla="*/ 1392 h 63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287" h="630135">
                <a:moveTo>
                  <a:pt x="478907" y="1392"/>
                </a:moveTo>
                <a:cubicBezTo>
                  <a:pt x="466381" y="22269"/>
                  <a:pt x="115652" y="322894"/>
                  <a:pt x="40496" y="427277"/>
                </a:cubicBezTo>
                <a:cubicBezTo>
                  <a:pt x="-34660" y="531660"/>
                  <a:pt x="15444" y="648570"/>
                  <a:pt x="27970" y="627693"/>
                </a:cubicBezTo>
                <a:cubicBezTo>
                  <a:pt x="40496" y="606816"/>
                  <a:pt x="40496" y="404313"/>
                  <a:pt x="115652" y="302017"/>
                </a:cubicBezTo>
                <a:cubicBezTo>
                  <a:pt x="190808" y="199721"/>
                  <a:pt x="491433" y="-19485"/>
                  <a:pt x="478907" y="1392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2A790688-3AAF-B583-2BE6-F879F1161D3B}"/>
              </a:ext>
            </a:extLst>
          </p:cNvPr>
          <p:cNvSpPr/>
          <p:nvPr/>
        </p:nvSpPr>
        <p:spPr>
          <a:xfrm>
            <a:off x="4339415" y="6321623"/>
            <a:ext cx="655791" cy="863111"/>
          </a:xfrm>
          <a:custGeom>
            <a:avLst/>
            <a:gdLst>
              <a:gd name="connsiteX0" fmla="*/ 7117 w 655791"/>
              <a:gd name="connsiteY0" fmla="*/ 4021 h 863111"/>
              <a:gd name="connsiteX1" fmla="*/ 119851 w 655791"/>
              <a:gd name="connsiteY1" fmla="*/ 292119 h 863111"/>
              <a:gd name="connsiteX2" fmla="*/ 633418 w 655791"/>
              <a:gd name="connsiteY2" fmla="*/ 843265 h 863111"/>
              <a:gd name="connsiteX3" fmla="*/ 533210 w 655791"/>
              <a:gd name="connsiteY3" fmla="*/ 718004 h 863111"/>
              <a:gd name="connsiteX4" fmla="*/ 257637 w 655791"/>
              <a:gd name="connsiteY4" fmla="*/ 492536 h 863111"/>
              <a:gd name="connsiteX5" fmla="*/ 7117 w 655791"/>
              <a:gd name="connsiteY5" fmla="*/ 4021 h 86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791" h="863111">
                <a:moveTo>
                  <a:pt x="7117" y="4021"/>
                </a:moveTo>
                <a:cubicBezTo>
                  <a:pt x="-15847" y="-29382"/>
                  <a:pt x="15467" y="152245"/>
                  <a:pt x="119851" y="292119"/>
                </a:cubicBezTo>
                <a:cubicBezTo>
                  <a:pt x="224235" y="431993"/>
                  <a:pt x="564525" y="772284"/>
                  <a:pt x="633418" y="843265"/>
                </a:cubicBezTo>
                <a:cubicBezTo>
                  <a:pt x="702311" y="914246"/>
                  <a:pt x="595840" y="776459"/>
                  <a:pt x="533210" y="718004"/>
                </a:cubicBezTo>
                <a:cubicBezTo>
                  <a:pt x="470580" y="659549"/>
                  <a:pt x="347407" y="605270"/>
                  <a:pt x="257637" y="492536"/>
                </a:cubicBezTo>
                <a:cubicBezTo>
                  <a:pt x="167867" y="379802"/>
                  <a:pt x="30081" y="37424"/>
                  <a:pt x="7117" y="4021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B1344EBA-C21D-7E38-2239-3825CF3BDAAB}"/>
              </a:ext>
            </a:extLst>
          </p:cNvPr>
          <p:cNvSpPr/>
          <p:nvPr/>
        </p:nvSpPr>
        <p:spPr>
          <a:xfrm>
            <a:off x="4168802" y="4419521"/>
            <a:ext cx="1767951" cy="635499"/>
          </a:xfrm>
          <a:custGeom>
            <a:avLst/>
            <a:gdLst>
              <a:gd name="connsiteX0" fmla="*/ 83158 w 1767951"/>
              <a:gd name="connsiteY0" fmla="*/ 415369 h 635499"/>
              <a:gd name="connsiteX1" fmla="*/ 614653 w 1767951"/>
              <a:gd name="connsiteY1" fmla="*/ 21034 h 635499"/>
              <a:gd name="connsiteX2" fmla="*/ 980413 w 1767951"/>
              <a:gd name="connsiteY2" fmla="*/ 55324 h 635499"/>
              <a:gd name="connsiteX3" fmla="*/ 894688 w 1767951"/>
              <a:gd name="connsiteY3" fmla="*/ 66754 h 635499"/>
              <a:gd name="connsiteX4" fmla="*/ 1369033 w 1767951"/>
              <a:gd name="connsiteY4" fmla="*/ 66754 h 635499"/>
              <a:gd name="connsiteX5" fmla="*/ 1363318 w 1767951"/>
              <a:gd name="connsiteY5" fmla="*/ 32464 h 635499"/>
              <a:gd name="connsiteX6" fmla="*/ 1620493 w 1767951"/>
              <a:gd name="connsiteY6" fmla="*/ 72469 h 635499"/>
              <a:gd name="connsiteX7" fmla="*/ 1603348 w 1767951"/>
              <a:gd name="connsiteY7" fmla="*/ 21034 h 635499"/>
              <a:gd name="connsiteX8" fmla="*/ 1763368 w 1767951"/>
              <a:gd name="connsiteY8" fmla="*/ 158194 h 635499"/>
              <a:gd name="connsiteX9" fmla="*/ 1723363 w 1767951"/>
              <a:gd name="connsiteY9" fmla="*/ 426799 h 635499"/>
              <a:gd name="connsiteX10" fmla="*/ 1711933 w 1767951"/>
              <a:gd name="connsiteY10" fmla="*/ 375364 h 635499"/>
              <a:gd name="connsiteX11" fmla="*/ 1334743 w 1767951"/>
              <a:gd name="connsiteY11" fmla="*/ 272494 h 635499"/>
              <a:gd name="connsiteX12" fmla="*/ 408913 w 1767951"/>
              <a:gd name="connsiteY12" fmla="*/ 375364 h 635499"/>
              <a:gd name="connsiteX13" fmla="*/ 586078 w 1767951"/>
              <a:gd name="connsiteY13" fmla="*/ 295354 h 635499"/>
              <a:gd name="connsiteX14" fmla="*/ 174598 w 1767951"/>
              <a:gd name="connsiteY14" fmla="*/ 483949 h 635499"/>
              <a:gd name="connsiteX15" fmla="*/ 3148 w 1767951"/>
              <a:gd name="connsiteY15" fmla="*/ 632539 h 635499"/>
              <a:gd name="connsiteX16" fmla="*/ 306043 w 1767951"/>
              <a:gd name="connsiteY16" fmla="*/ 346789 h 635499"/>
              <a:gd name="connsiteX17" fmla="*/ 83158 w 1767951"/>
              <a:gd name="connsiteY17" fmla="*/ 415369 h 63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7951" h="635499">
                <a:moveTo>
                  <a:pt x="83158" y="415369"/>
                </a:moveTo>
                <a:cubicBezTo>
                  <a:pt x="134593" y="361077"/>
                  <a:pt x="465110" y="81042"/>
                  <a:pt x="614653" y="21034"/>
                </a:cubicBezTo>
                <a:cubicBezTo>
                  <a:pt x="764196" y="-38974"/>
                  <a:pt x="933741" y="47704"/>
                  <a:pt x="980413" y="55324"/>
                </a:cubicBezTo>
                <a:cubicBezTo>
                  <a:pt x="1027085" y="62944"/>
                  <a:pt x="829918" y="64849"/>
                  <a:pt x="894688" y="66754"/>
                </a:cubicBezTo>
                <a:cubicBezTo>
                  <a:pt x="959458" y="68659"/>
                  <a:pt x="1369033" y="66754"/>
                  <a:pt x="1369033" y="66754"/>
                </a:cubicBezTo>
                <a:cubicBezTo>
                  <a:pt x="1447138" y="61039"/>
                  <a:pt x="1321408" y="31512"/>
                  <a:pt x="1363318" y="32464"/>
                </a:cubicBezTo>
                <a:cubicBezTo>
                  <a:pt x="1405228" y="33416"/>
                  <a:pt x="1580488" y="74374"/>
                  <a:pt x="1620493" y="72469"/>
                </a:cubicBezTo>
                <a:cubicBezTo>
                  <a:pt x="1660498" y="70564"/>
                  <a:pt x="1579536" y="6747"/>
                  <a:pt x="1603348" y="21034"/>
                </a:cubicBezTo>
                <a:cubicBezTo>
                  <a:pt x="1627160" y="35321"/>
                  <a:pt x="1743365" y="90566"/>
                  <a:pt x="1763368" y="158194"/>
                </a:cubicBezTo>
                <a:cubicBezTo>
                  <a:pt x="1783371" y="225822"/>
                  <a:pt x="1731935" y="390604"/>
                  <a:pt x="1723363" y="426799"/>
                </a:cubicBezTo>
                <a:cubicBezTo>
                  <a:pt x="1714791" y="462994"/>
                  <a:pt x="1776703" y="401081"/>
                  <a:pt x="1711933" y="375364"/>
                </a:cubicBezTo>
                <a:cubicBezTo>
                  <a:pt x="1647163" y="349647"/>
                  <a:pt x="1551913" y="272494"/>
                  <a:pt x="1334743" y="272494"/>
                </a:cubicBezTo>
                <a:cubicBezTo>
                  <a:pt x="1117573" y="272494"/>
                  <a:pt x="533690" y="371554"/>
                  <a:pt x="408913" y="375364"/>
                </a:cubicBezTo>
                <a:cubicBezTo>
                  <a:pt x="284136" y="379174"/>
                  <a:pt x="586078" y="295354"/>
                  <a:pt x="586078" y="295354"/>
                </a:cubicBezTo>
                <a:cubicBezTo>
                  <a:pt x="547026" y="313451"/>
                  <a:pt x="271753" y="427752"/>
                  <a:pt x="174598" y="483949"/>
                </a:cubicBezTo>
                <a:cubicBezTo>
                  <a:pt x="77443" y="540146"/>
                  <a:pt x="-18759" y="655399"/>
                  <a:pt x="3148" y="632539"/>
                </a:cubicBezTo>
                <a:cubicBezTo>
                  <a:pt x="25055" y="609679"/>
                  <a:pt x="289851" y="381079"/>
                  <a:pt x="306043" y="346789"/>
                </a:cubicBezTo>
                <a:cubicBezTo>
                  <a:pt x="322236" y="312499"/>
                  <a:pt x="31723" y="469661"/>
                  <a:pt x="83158" y="415369"/>
                </a:cubicBezTo>
                <a:close/>
              </a:path>
            </a:pathLst>
          </a:cu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36C4025E-F75C-CD29-9EF5-7FBEB7DD713F}"/>
              </a:ext>
            </a:extLst>
          </p:cNvPr>
          <p:cNvSpPr/>
          <p:nvPr/>
        </p:nvSpPr>
        <p:spPr>
          <a:xfrm>
            <a:off x="6512401" y="4234604"/>
            <a:ext cx="980343" cy="574617"/>
          </a:xfrm>
          <a:custGeom>
            <a:avLst/>
            <a:gdLst>
              <a:gd name="connsiteX0" fmla="*/ 751364 w 980343"/>
              <a:gd name="connsiteY0" fmla="*/ 211 h 574617"/>
              <a:gd name="connsiteX1" fmla="*/ 528479 w 980343"/>
              <a:gd name="connsiteY1" fmla="*/ 165946 h 574617"/>
              <a:gd name="connsiteX2" fmla="*/ 99854 w 980343"/>
              <a:gd name="connsiteY2" fmla="*/ 360256 h 574617"/>
              <a:gd name="connsiteX3" fmla="*/ 282734 w 980343"/>
              <a:gd name="connsiteY3" fmla="*/ 217381 h 574617"/>
              <a:gd name="connsiteX4" fmla="*/ 36989 w 980343"/>
              <a:gd name="connsiteY4" fmla="*/ 400261 h 574617"/>
              <a:gd name="connsiteX5" fmla="*/ 19844 w 980343"/>
              <a:gd name="connsiteY5" fmla="*/ 365971 h 574617"/>
              <a:gd name="connsiteX6" fmla="*/ 219869 w 980343"/>
              <a:gd name="connsiteY6" fmla="*/ 468841 h 574617"/>
              <a:gd name="connsiteX7" fmla="*/ 111284 w 980343"/>
              <a:gd name="connsiteY7" fmla="*/ 571711 h 574617"/>
              <a:gd name="connsiteX8" fmla="*/ 528479 w 980343"/>
              <a:gd name="connsiteY8" fmla="*/ 348826 h 574617"/>
              <a:gd name="connsiteX9" fmla="*/ 397034 w 980343"/>
              <a:gd name="connsiteY9" fmla="*/ 440266 h 574617"/>
              <a:gd name="connsiteX10" fmla="*/ 825659 w 980343"/>
              <a:gd name="connsiteY10" fmla="*/ 280246 h 574617"/>
              <a:gd name="connsiteX11" fmla="*/ 979964 w 980343"/>
              <a:gd name="connsiteY11" fmla="*/ 297391 h 574617"/>
              <a:gd name="connsiteX12" fmla="*/ 865664 w 980343"/>
              <a:gd name="connsiteY12" fmla="*/ 200236 h 574617"/>
              <a:gd name="connsiteX13" fmla="*/ 751364 w 980343"/>
              <a:gd name="connsiteY13" fmla="*/ 211 h 57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0343" h="574617">
                <a:moveTo>
                  <a:pt x="751364" y="211"/>
                </a:moveTo>
                <a:cubicBezTo>
                  <a:pt x="695167" y="-5504"/>
                  <a:pt x="637064" y="105939"/>
                  <a:pt x="528479" y="165946"/>
                </a:cubicBezTo>
                <a:cubicBezTo>
                  <a:pt x="419894" y="225953"/>
                  <a:pt x="140811" y="351684"/>
                  <a:pt x="99854" y="360256"/>
                </a:cubicBezTo>
                <a:cubicBezTo>
                  <a:pt x="58897" y="368828"/>
                  <a:pt x="293211" y="210714"/>
                  <a:pt x="282734" y="217381"/>
                </a:cubicBezTo>
                <a:cubicBezTo>
                  <a:pt x="272257" y="224048"/>
                  <a:pt x="36989" y="400261"/>
                  <a:pt x="36989" y="400261"/>
                </a:cubicBezTo>
                <a:cubicBezTo>
                  <a:pt x="-6826" y="425026"/>
                  <a:pt x="-10636" y="354541"/>
                  <a:pt x="19844" y="365971"/>
                </a:cubicBezTo>
                <a:cubicBezTo>
                  <a:pt x="50324" y="377401"/>
                  <a:pt x="204629" y="434551"/>
                  <a:pt x="219869" y="468841"/>
                </a:cubicBezTo>
                <a:cubicBezTo>
                  <a:pt x="235109" y="503131"/>
                  <a:pt x="59849" y="591713"/>
                  <a:pt x="111284" y="571711"/>
                </a:cubicBezTo>
                <a:cubicBezTo>
                  <a:pt x="162719" y="551709"/>
                  <a:pt x="480854" y="370734"/>
                  <a:pt x="528479" y="348826"/>
                </a:cubicBezTo>
                <a:cubicBezTo>
                  <a:pt x="576104" y="326918"/>
                  <a:pt x="347504" y="451696"/>
                  <a:pt x="397034" y="440266"/>
                </a:cubicBezTo>
                <a:cubicBezTo>
                  <a:pt x="446564" y="428836"/>
                  <a:pt x="728504" y="304058"/>
                  <a:pt x="825659" y="280246"/>
                </a:cubicBezTo>
                <a:cubicBezTo>
                  <a:pt x="922814" y="256434"/>
                  <a:pt x="973297" y="310726"/>
                  <a:pt x="979964" y="297391"/>
                </a:cubicBezTo>
                <a:cubicBezTo>
                  <a:pt x="986631" y="284056"/>
                  <a:pt x="903764" y="242146"/>
                  <a:pt x="865664" y="200236"/>
                </a:cubicBezTo>
                <a:cubicBezTo>
                  <a:pt x="827564" y="158326"/>
                  <a:pt x="807561" y="5926"/>
                  <a:pt x="751364" y="211"/>
                </a:cubicBezTo>
                <a:close/>
              </a:path>
            </a:pathLst>
          </a:cu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472469E3-9D14-FA58-D733-A7851A20AEA5}"/>
              </a:ext>
            </a:extLst>
          </p:cNvPr>
          <p:cNvSpPr/>
          <p:nvPr/>
        </p:nvSpPr>
        <p:spPr>
          <a:xfrm>
            <a:off x="2984231" y="4289459"/>
            <a:ext cx="1435125" cy="3589512"/>
          </a:xfrm>
          <a:custGeom>
            <a:avLst/>
            <a:gdLst>
              <a:gd name="connsiteX0" fmla="*/ 739630 w 1435125"/>
              <a:gd name="connsiteY0" fmla="*/ 176524 h 3589512"/>
              <a:gd name="connsiteX1" fmla="*/ 739630 w 1435125"/>
              <a:gd name="connsiteY1" fmla="*/ 1077671 h 3589512"/>
              <a:gd name="connsiteX2" fmla="*/ 766134 w 1435125"/>
              <a:gd name="connsiteY2" fmla="*/ 2455898 h 3589512"/>
              <a:gd name="connsiteX3" fmla="*/ 726378 w 1435125"/>
              <a:gd name="connsiteY3" fmla="*/ 2177602 h 3589512"/>
              <a:gd name="connsiteX4" fmla="*/ 1415491 w 1435125"/>
              <a:gd name="connsiteY4" fmla="*/ 3569080 h 3589512"/>
              <a:gd name="connsiteX5" fmla="*/ 1137195 w 1435125"/>
              <a:gd name="connsiteY5" fmla="*/ 2932976 h 3589512"/>
              <a:gd name="connsiteX6" fmla="*/ 24012 w 1435125"/>
              <a:gd name="connsiteY6" fmla="*/ 1912558 h 3589512"/>
              <a:gd name="connsiteX7" fmla="*/ 381821 w 1435125"/>
              <a:gd name="connsiteY7" fmla="*/ 2230611 h 3589512"/>
              <a:gd name="connsiteX8" fmla="*/ 487839 w 1435125"/>
              <a:gd name="connsiteY8" fmla="*/ 733115 h 3589512"/>
              <a:gd name="connsiteX9" fmla="*/ 607108 w 1435125"/>
              <a:gd name="connsiteY9" fmla="*/ 1528245 h 3589512"/>
              <a:gd name="connsiteX10" fmla="*/ 739630 w 1435125"/>
              <a:gd name="connsiteY10" fmla="*/ 123515 h 3589512"/>
              <a:gd name="connsiteX11" fmla="*/ 739630 w 1435125"/>
              <a:gd name="connsiteY11" fmla="*/ 176524 h 35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5125" h="3589512">
                <a:moveTo>
                  <a:pt x="739630" y="176524"/>
                </a:moveTo>
                <a:cubicBezTo>
                  <a:pt x="739630" y="335550"/>
                  <a:pt x="735213" y="697775"/>
                  <a:pt x="739630" y="1077671"/>
                </a:cubicBezTo>
                <a:cubicBezTo>
                  <a:pt x="744047" y="1457567"/>
                  <a:pt x="768343" y="2272576"/>
                  <a:pt x="766134" y="2455898"/>
                </a:cubicBezTo>
                <a:cubicBezTo>
                  <a:pt x="763925" y="2639220"/>
                  <a:pt x="618152" y="1992072"/>
                  <a:pt x="726378" y="2177602"/>
                </a:cubicBezTo>
                <a:cubicBezTo>
                  <a:pt x="834604" y="2363132"/>
                  <a:pt x="1347022" y="3443184"/>
                  <a:pt x="1415491" y="3569080"/>
                </a:cubicBezTo>
                <a:cubicBezTo>
                  <a:pt x="1483960" y="3694976"/>
                  <a:pt x="1369108" y="3209063"/>
                  <a:pt x="1137195" y="2932976"/>
                </a:cubicBezTo>
                <a:cubicBezTo>
                  <a:pt x="905282" y="2656889"/>
                  <a:pt x="149908" y="2029619"/>
                  <a:pt x="24012" y="1912558"/>
                </a:cubicBezTo>
                <a:cubicBezTo>
                  <a:pt x="-101884" y="1795497"/>
                  <a:pt x="304516" y="2427185"/>
                  <a:pt x="381821" y="2230611"/>
                </a:cubicBezTo>
                <a:cubicBezTo>
                  <a:pt x="459125" y="2034037"/>
                  <a:pt x="450291" y="850176"/>
                  <a:pt x="487839" y="733115"/>
                </a:cubicBezTo>
                <a:cubicBezTo>
                  <a:pt x="525387" y="616054"/>
                  <a:pt x="565143" y="1629845"/>
                  <a:pt x="607108" y="1528245"/>
                </a:cubicBezTo>
                <a:cubicBezTo>
                  <a:pt x="649073" y="1426645"/>
                  <a:pt x="715334" y="346593"/>
                  <a:pt x="739630" y="123515"/>
                </a:cubicBezTo>
                <a:cubicBezTo>
                  <a:pt x="763926" y="-99563"/>
                  <a:pt x="739630" y="17498"/>
                  <a:pt x="739630" y="176524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105185C9-550D-7B9D-7435-60CCF8D1D7A9}"/>
              </a:ext>
            </a:extLst>
          </p:cNvPr>
          <p:cNvSpPr/>
          <p:nvPr/>
        </p:nvSpPr>
        <p:spPr>
          <a:xfrm>
            <a:off x="5627057" y="4806248"/>
            <a:ext cx="184331" cy="177650"/>
          </a:xfrm>
          <a:custGeom>
            <a:avLst/>
            <a:gdLst>
              <a:gd name="connsiteX0" fmla="*/ 20 w 184331"/>
              <a:gd name="connsiteY0" fmla="*/ 214 h 177650"/>
              <a:gd name="connsiteX1" fmla="*/ 170005 w 184331"/>
              <a:gd name="connsiteY1" fmla="*/ 170198 h 177650"/>
              <a:gd name="connsiteX2" fmla="*/ 158281 w 184331"/>
              <a:gd name="connsiteY2" fmla="*/ 135029 h 177650"/>
              <a:gd name="connsiteX3" fmla="*/ 20 w 184331"/>
              <a:gd name="connsiteY3" fmla="*/ 214 h 1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331" h="177650">
                <a:moveTo>
                  <a:pt x="20" y="214"/>
                </a:moveTo>
                <a:cubicBezTo>
                  <a:pt x="1974" y="6075"/>
                  <a:pt x="170005" y="170198"/>
                  <a:pt x="170005" y="170198"/>
                </a:cubicBezTo>
                <a:cubicBezTo>
                  <a:pt x="196382" y="192667"/>
                  <a:pt x="182704" y="159452"/>
                  <a:pt x="158281" y="135029"/>
                </a:cubicBezTo>
                <a:cubicBezTo>
                  <a:pt x="133858" y="110606"/>
                  <a:pt x="-1934" y="-5647"/>
                  <a:pt x="20" y="2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28FC27FD-41A5-AF3C-1E2A-BE6A08490E42}"/>
              </a:ext>
            </a:extLst>
          </p:cNvPr>
          <p:cNvSpPr/>
          <p:nvPr/>
        </p:nvSpPr>
        <p:spPr>
          <a:xfrm>
            <a:off x="4727493" y="4963364"/>
            <a:ext cx="998144" cy="342611"/>
          </a:xfrm>
          <a:custGeom>
            <a:avLst/>
            <a:gdLst>
              <a:gd name="connsiteX0" fmla="*/ 7793 w 998144"/>
              <a:gd name="connsiteY0" fmla="*/ 336890 h 342611"/>
              <a:gd name="connsiteX1" fmla="*/ 311504 w 998144"/>
              <a:gd name="connsiteY1" fmla="*/ 173605 h 342611"/>
              <a:gd name="connsiteX2" fmla="*/ 180876 w 998144"/>
              <a:gd name="connsiteY2" fmla="*/ 140947 h 342611"/>
              <a:gd name="connsiteX3" fmla="*/ 242924 w 998144"/>
              <a:gd name="connsiteY3" fmla="*/ 160542 h 342611"/>
              <a:gd name="connsiteX4" fmla="*/ 249456 w 998144"/>
              <a:gd name="connsiteY4" fmla="*/ 193199 h 342611"/>
              <a:gd name="connsiteX5" fmla="*/ 367021 w 998144"/>
              <a:gd name="connsiteY5" fmla="*/ 114822 h 342611"/>
              <a:gd name="connsiteX6" fmla="*/ 376818 w 998144"/>
              <a:gd name="connsiteY6" fmla="*/ 522 h 342611"/>
              <a:gd name="connsiteX7" fmla="*/ 399678 w 998144"/>
              <a:gd name="connsiteY7" fmla="*/ 72367 h 342611"/>
              <a:gd name="connsiteX8" fmla="*/ 536838 w 998144"/>
              <a:gd name="connsiteY8" fmla="*/ 72367 h 342611"/>
              <a:gd name="connsiteX9" fmla="*/ 540104 w 998144"/>
              <a:gd name="connsiteY9" fmla="*/ 20116 h 342611"/>
              <a:gd name="connsiteX10" fmla="*/ 641341 w 998144"/>
              <a:gd name="connsiteY10" fmla="*/ 52773 h 342611"/>
              <a:gd name="connsiteX11" fmla="*/ 670733 w 998144"/>
              <a:gd name="connsiteY11" fmla="*/ 46242 h 342611"/>
              <a:gd name="connsiteX12" fmla="*/ 807893 w 998144"/>
              <a:gd name="connsiteY12" fmla="*/ 91962 h 342611"/>
              <a:gd name="connsiteX13" fmla="*/ 811158 w 998144"/>
              <a:gd name="connsiteY13" fmla="*/ 78899 h 342611"/>
              <a:gd name="connsiteX14" fmla="*/ 997304 w 998144"/>
              <a:gd name="connsiteY14" fmla="*/ 186667 h 342611"/>
              <a:gd name="connsiteX15" fmla="*/ 726250 w 998144"/>
              <a:gd name="connsiteY15" fmla="*/ 82165 h 342611"/>
              <a:gd name="connsiteX16" fmla="*/ 308238 w 998144"/>
              <a:gd name="connsiteY16" fmla="*/ 160542 h 342611"/>
              <a:gd name="connsiteX17" fmla="*/ 249456 w 998144"/>
              <a:gd name="connsiteY17" fmla="*/ 196465 h 342611"/>
              <a:gd name="connsiteX18" fmla="*/ 200470 w 998144"/>
              <a:gd name="connsiteY18" fmla="*/ 131150 h 342611"/>
              <a:gd name="connsiteX19" fmla="*/ 229861 w 998144"/>
              <a:gd name="connsiteY19" fmla="*/ 180136 h 342611"/>
              <a:gd name="connsiteX20" fmla="*/ 99233 w 998144"/>
              <a:gd name="connsiteY20" fmla="*/ 294436 h 342611"/>
              <a:gd name="connsiteX21" fmla="*/ 7793 w 998144"/>
              <a:gd name="connsiteY21" fmla="*/ 336890 h 34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98144" h="342611">
                <a:moveTo>
                  <a:pt x="7793" y="336890"/>
                </a:moveTo>
                <a:cubicBezTo>
                  <a:pt x="43171" y="316752"/>
                  <a:pt x="282657" y="206262"/>
                  <a:pt x="311504" y="173605"/>
                </a:cubicBezTo>
                <a:cubicBezTo>
                  <a:pt x="340351" y="140948"/>
                  <a:pt x="192306" y="143124"/>
                  <a:pt x="180876" y="140947"/>
                </a:cubicBezTo>
                <a:cubicBezTo>
                  <a:pt x="169446" y="138770"/>
                  <a:pt x="231494" y="151833"/>
                  <a:pt x="242924" y="160542"/>
                </a:cubicBezTo>
                <a:cubicBezTo>
                  <a:pt x="254354" y="169251"/>
                  <a:pt x="228773" y="200819"/>
                  <a:pt x="249456" y="193199"/>
                </a:cubicBezTo>
                <a:cubicBezTo>
                  <a:pt x="270139" y="185579"/>
                  <a:pt x="345794" y="146935"/>
                  <a:pt x="367021" y="114822"/>
                </a:cubicBezTo>
                <a:cubicBezTo>
                  <a:pt x="388248" y="82709"/>
                  <a:pt x="371375" y="7598"/>
                  <a:pt x="376818" y="522"/>
                </a:cubicBezTo>
                <a:cubicBezTo>
                  <a:pt x="382261" y="-6554"/>
                  <a:pt x="373008" y="60393"/>
                  <a:pt x="399678" y="72367"/>
                </a:cubicBezTo>
                <a:cubicBezTo>
                  <a:pt x="426348" y="84341"/>
                  <a:pt x="513434" y="81075"/>
                  <a:pt x="536838" y="72367"/>
                </a:cubicBezTo>
                <a:cubicBezTo>
                  <a:pt x="560242" y="63659"/>
                  <a:pt x="522687" y="23382"/>
                  <a:pt x="540104" y="20116"/>
                </a:cubicBezTo>
                <a:cubicBezTo>
                  <a:pt x="557521" y="16850"/>
                  <a:pt x="619570" y="48419"/>
                  <a:pt x="641341" y="52773"/>
                </a:cubicBezTo>
                <a:cubicBezTo>
                  <a:pt x="663112" y="57127"/>
                  <a:pt x="642974" y="39710"/>
                  <a:pt x="670733" y="46242"/>
                </a:cubicBezTo>
                <a:cubicBezTo>
                  <a:pt x="698492" y="52774"/>
                  <a:pt x="807893" y="91962"/>
                  <a:pt x="807893" y="91962"/>
                </a:cubicBezTo>
                <a:cubicBezTo>
                  <a:pt x="831297" y="97405"/>
                  <a:pt x="779590" y="63115"/>
                  <a:pt x="811158" y="78899"/>
                </a:cubicBezTo>
                <a:cubicBezTo>
                  <a:pt x="842726" y="94683"/>
                  <a:pt x="1011455" y="186123"/>
                  <a:pt x="997304" y="186667"/>
                </a:cubicBezTo>
                <a:cubicBezTo>
                  <a:pt x="983153" y="187211"/>
                  <a:pt x="841094" y="86519"/>
                  <a:pt x="726250" y="82165"/>
                </a:cubicBezTo>
                <a:cubicBezTo>
                  <a:pt x="611406" y="77811"/>
                  <a:pt x="387704" y="141492"/>
                  <a:pt x="308238" y="160542"/>
                </a:cubicBezTo>
                <a:cubicBezTo>
                  <a:pt x="228772" y="179592"/>
                  <a:pt x="267417" y="201364"/>
                  <a:pt x="249456" y="196465"/>
                </a:cubicBezTo>
                <a:cubicBezTo>
                  <a:pt x="231495" y="191566"/>
                  <a:pt x="203736" y="133871"/>
                  <a:pt x="200470" y="131150"/>
                </a:cubicBezTo>
                <a:cubicBezTo>
                  <a:pt x="197204" y="128429"/>
                  <a:pt x="246734" y="152922"/>
                  <a:pt x="229861" y="180136"/>
                </a:cubicBezTo>
                <a:cubicBezTo>
                  <a:pt x="212988" y="207350"/>
                  <a:pt x="131346" y="269399"/>
                  <a:pt x="99233" y="294436"/>
                </a:cubicBezTo>
                <a:cubicBezTo>
                  <a:pt x="67120" y="319473"/>
                  <a:pt x="-27585" y="357028"/>
                  <a:pt x="7793" y="3368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AB8AFE56-7FB6-595B-7151-5F3126F5C4F3}"/>
              </a:ext>
            </a:extLst>
          </p:cNvPr>
          <p:cNvSpPr/>
          <p:nvPr/>
        </p:nvSpPr>
        <p:spPr>
          <a:xfrm>
            <a:off x="6893531" y="4760839"/>
            <a:ext cx="593512" cy="340216"/>
          </a:xfrm>
          <a:custGeom>
            <a:avLst/>
            <a:gdLst>
              <a:gd name="connsiteX0" fmla="*/ 392 w 593512"/>
              <a:gd name="connsiteY0" fmla="*/ 137732 h 340216"/>
              <a:gd name="connsiteX1" fmla="*/ 180006 w 593512"/>
              <a:gd name="connsiteY1" fmla="*/ 98544 h 340216"/>
              <a:gd name="connsiteX2" fmla="*/ 189803 w 593512"/>
              <a:gd name="connsiteY2" fmla="*/ 572 h 340216"/>
              <a:gd name="connsiteX3" fmla="*/ 219195 w 593512"/>
              <a:gd name="connsiteY3" fmla="*/ 59355 h 340216"/>
              <a:gd name="connsiteX4" fmla="*/ 320432 w 593512"/>
              <a:gd name="connsiteY4" fmla="*/ 85481 h 340216"/>
              <a:gd name="connsiteX5" fmla="*/ 428200 w 593512"/>
              <a:gd name="connsiteY5" fmla="*/ 39761 h 340216"/>
              <a:gd name="connsiteX6" fmla="*/ 323698 w 593512"/>
              <a:gd name="connsiteY6" fmla="*/ 95278 h 340216"/>
              <a:gd name="connsiteX7" fmla="*/ 431466 w 593512"/>
              <a:gd name="connsiteY7" fmla="*/ 118138 h 340216"/>
              <a:gd name="connsiteX8" fmla="*/ 480452 w 593512"/>
              <a:gd name="connsiteY8" fmla="*/ 85481 h 340216"/>
              <a:gd name="connsiteX9" fmla="*/ 398809 w 593512"/>
              <a:gd name="connsiteY9" fmla="*/ 150795 h 340216"/>
              <a:gd name="connsiteX10" fmla="*/ 584955 w 593512"/>
              <a:gd name="connsiteY10" fmla="*/ 154061 h 340216"/>
              <a:gd name="connsiteX11" fmla="*/ 467389 w 593512"/>
              <a:gd name="connsiteY11" fmla="*/ 189984 h 340216"/>
              <a:gd name="connsiteX12" fmla="*/ 558829 w 593512"/>
              <a:gd name="connsiteY12" fmla="*/ 245501 h 340216"/>
              <a:gd name="connsiteX13" fmla="*/ 584955 w 593512"/>
              <a:gd name="connsiteY13" fmla="*/ 245501 h 340216"/>
              <a:gd name="connsiteX14" fmla="*/ 418403 w 593512"/>
              <a:gd name="connsiteY14" fmla="*/ 281424 h 340216"/>
              <a:gd name="connsiteX15" fmla="*/ 555563 w 593512"/>
              <a:gd name="connsiteY15" fmla="*/ 291221 h 340216"/>
              <a:gd name="connsiteX16" fmla="*/ 369418 w 593512"/>
              <a:gd name="connsiteY16" fmla="*/ 336941 h 340216"/>
              <a:gd name="connsiteX17" fmla="*/ 392278 w 593512"/>
              <a:gd name="connsiteY17" fmla="*/ 189984 h 340216"/>
              <a:gd name="connsiteX18" fmla="*/ 235523 w 593512"/>
              <a:gd name="connsiteY18" fmla="*/ 140998 h 340216"/>
              <a:gd name="connsiteX19" fmla="*/ 392 w 593512"/>
              <a:gd name="connsiteY19" fmla="*/ 137732 h 34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3512" h="340216">
                <a:moveTo>
                  <a:pt x="392" y="137732"/>
                </a:moveTo>
                <a:cubicBezTo>
                  <a:pt x="-8861" y="130656"/>
                  <a:pt x="148438" y="121404"/>
                  <a:pt x="180006" y="98544"/>
                </a:cubicBezTo>
                <a:cubicBezTo>
                  <a:pt x="211575" y="75684"/>
                  <a:pt x="183272" y="7103"/>
                  <a:pt x="189803" y="572"/>
                </a:cubicBezTo>
                <a:cubicBezTo>
                  <a:pt x="196334" y="-5959"/>
                  <a:pt x="197424" y="45204"/>
                  <a:pt x="219195" y="59355"/>
                </a:cubicBezTo>
                <a:cubicBezTo>
                  <a:pt x="240966" y="73506"/>
                  <a:pt x="285598" y="88747"/>
                  <a:pt x="320432" y="85481"/>
                </a:cubicBezTo>
                <a:cubicBezTo>
                  <a:pt x="355266" y="82215"/>
                  <a:pt x="427656" y="38128"/>
                  <a:pt x="428200" y="39761"/>
                </a:cubicBezTo>
                <a:cubicBezTo>
                  <a:pt x="428744" y="41394"/>
                  <a:pt x="323154" y="82215"/>
                  <a:pt x="323698" y="95278"/>
                </a:cubicBezTo>
                <a:cubicBezTo>
                  <a:pt x="324242" y="108341"/>
                  <a:pt x="405340" y="119771"/>
                  <a:pt x="431466" y="118138"/>
                </a:cubicBezTo>
                <a:cubicBezTo>
                  <a:pt x="457592" y="116505"/>
                  <a:pt x="485895" y="80038"/>
                  <a:pt x="480452" y="85481"/>
                </a:cubicBezTo>
                <a:cubicBezTo>
                  <a:pt x="475009" y="90924"/>
                  <a:pt x="381392" y="139365"/>
                  <a:pt x="398809" y="150795"/>
                </a:cubicBezTo>
                <a:cubicBezTo>
                  <a:pt x="416226" y="162225"/>
                  <a:pt x="573525" y="147530"/>
                  <a:pt x="584955" y="154061"/>
                </a:cubicBezTo>
                <a:cubicBezTo>
                  <a:pt x="596385" y="160592"/>
                  <a:pt x="471743" y="174744"/>
                  <a:pt x="467389" y="189984"/>
                </a:cubicBezTo>
                <a:cubicBezTo>
                  <a:pt x="463035" y="205224"/>
                  <a:pt x="539235" y="236248"/>
                  <a:pt x="558829" y="245501"/>
                </a:cubicBezTo>
                <a:cubicBezTo>
                  <a:pt x="578423" y="254754"/>
                  <a:pt x="608359" y="239514"/>
                  <a:pt x="584955" y="245501"/>
                </a:cubicBezTo>
                <a:cubicBezTo>
                  <a:pt x="561551" y="251488"/>
                  <a:pt x="423302" y="273804"/>
                  <a:pt x="418403" y="281424"/>
                </a:cubicBezTo>
                <a:cubicBezTo>
                  <a:pt x="413504" y="289044"/>
                  <a:pt x="563727" y="281968"/>
                  <a:pt x="555563" y="291221"/>
                </a:cubicBezTo>
                <a:cubicBezTo>
                  <a:pt x="547399" y="300474"/>
                  <a:pt x="396632" y="353814"/>
                  <a:pt x="369418" y="336941"/>
                </a:cubicBezTo>
                <a:cubicBezTo>
                  <a:pt x="342204" y="320068"/>
                  <a:pt x="414594" y="222641"/>
                  <a:pt x="392278" y="189984"/>
                </a:cubicBezTo>
                <a:cubicBezTo>
                  <a:pt x="369962" y="157327"/>
                  <a:pt x="297027" y="148618"/>
                  <a:pt x="235523" y="140998"/>
                </a:cubicBezTo>
                <a:cubicBezTo>
                  <a:pt x="174019" y="133378"/>
                  <a:pt x="9645" y="144808"/>
                  <a:pt x="392" y="1377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745823B6-9F13-A7A9-5067-90D2E60606F9}"/>
              </a:ext>
            </a:extLst>
          </p:cNvPr>
          <p:cNvSpPr/>
          <p:nvPr/>
        </p:nvSpPr>
        <p:spPr>
          <a:xfrm>
            <a:off x="4727248" y="4952898"/>
            <a:ext cx="919268" cy="343044"/>
          </a:xfrm>
          <a:custGeom>
            <a:avLst/>
            <a:gdLst>
              <a:gd name="connsiteX0" fmla="*/ 327 w 919268"/>
              <a:gd name="connsiteY0" fmla="*/ 343002 h 343044"/>
              <a:gd name="connsiteX1" fmla="*/ 228927 w 919268"/>
              <a:gd name="connsiteY1" fmla="*/ 222352 h 343044"/>
              <a:gd name="connsiteX2" fmla="*/ 181302 w 919268"/>
              <a:gd name="connsiteY2" fmla="*/ 120752 h 343044"/>
              <a:gd name="connsiteX3" fmla="*/ 228927 w 919268"/>
              <a:gd name="connsiteY3" fmla="*/ 165202 h 343044"/>
              <a:gd name="connsiteX4" fmla="*/ 305127 w 919268"/>
              <a:gd name="connsiteY4" fmla="*/ 165202 h 343044"/>
              <a:gd name="connsiteX5" fmla="*/ 295602 w 919268"/>
              <a:gd name="connsiteY5" fmla="*/ 133452 h 343044"/>
              <a:gd name="connsiteX6" fmla="*/ 292427 w 919268"/>
              <a:gd name="connsiteY6" fmla="*/ 22327 h 343044"/>
              <a:gd name="connsiteX7" fmla="*/ 305127 w 919268"/>
              <a:gd name="connsiteY7" fmla="*/ 76302 h 343044"/>
              <a:gd name="connsiteX8" fmla="*/ 390852 w 919268"/>
              <a:gd name="connsiteY8" fmla="*/ 127102 h 343044"/>
              <a:gd name="connsiteX9" fmla="*/ 400377 w 919268"/>
              <a:gd name="connsiteY9" fmla="*/ 15977 h 343044"/>
              <a:gd name="connsiteX10" fmla="*/ 394027 w 919268"/>
              <a:gd name="connsiteY10" fmla="*/ 117577 h 343044"/>
              <a:gd name="connsiteX11" fmla="*/ 498802 w 919268"/>
              <a:gd name="connsiteY11" fmla="*/ 108052 h 343044"/>
              <a:gd name="connsiteX12" fmla="*/ 448002 w 919268"/>
              <a:gd name="connsiteY12" fmla="*/ 50902 h 343044"/>
              <a:gd name="connsiteX13" fmla="*/ 613102 w 919268"/>
              <a:gd name="connsiteY13" fmla="*/ 92177 h 343044"/>
              <a:gd name="connsiteX14" fmla="*/ 619452 w 919268"/>
              <a:gd name="connsiteY14" fmla="*/ 63602 h 343044"/>
              <a:gd name="connsiteX15" fmla="*/ 749627 w 919268"/>
              <a:gd name="connsiteY15" fmla="*/ 104877 h 343044"/>
              <a:gd name="connsiteX16" fmla="*/ 714702 w 919268"/>
              <a:gd name="connsiteY16" fmla="*/ 102 h 343044"/>
              <a:gd name="connsiteX17" fmla="*/ 784552 w 919268"/>
              <a:gd name="connsiteY17" fmla="*/ 127102 h 343044"/>
              <a:gd name="connsiteX18" fmla="*/ 914727 w 919268"/>
              <a:gd name="connsiteY18" fmla="*/ 98527 h 343044"/>
              <a:gd name="connsiteX19" fmla="*/ 848052 w 919268"/>
              <a:gd name="connsiteY19" fmla="*/ 123927 h 343044"/>
              <a:gd name="connsiteX20" fmla="*/ 467052 w 919268"/>
              <a:gd name="connsiteY20" fmla="*/ 142977 h 343044"/>
              <a:gd name="connsiteX21" fmla="*/ 355927 w 919268"/>
              <a:gd name="connsiteY21" fmla="*/ 158852 h 343044"/>
              <a:gd name="connsiteX22" fmla="*/ 305127 w 919268"/>
              <a:gd name="connsiteY22" fmla="*/ 73127 h 343044"/>
              <a:gd name="connsiteX23" fmla="*/ 308302 w 919268"/>
              <a:gd name="connsiteY23" fmla="*/ 149327 h 343044"/>
              <a:gd name="connsiteX24" fmla="*/ 187652 w 919268"/>
              <a:gd name="connsiteY24" fmla="*/ 200127 h 343044"/>
              <a:gd name="connsiteX25" fmla="*/ 143202 w 919268"/>
              <a:gd name="connsiteY25" fmla="*/ 152502 h 343044"/>
              <a:gd name="connsiteX26" fmla="*/ 178127 w 919268"/>
              <a:gd name="connsiteY26" fmla="*/ 235052 h 343044"/>
              <a:gd name="connsiteX27" fmla="*/ 327 w 919268"/>
              <a:gd name="connsiteY27" fmla="*/ 343002 h 34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9268" h="343044">
                <a:moveTo>
                  <a:pt x="327" y="343002"/>
                </a:moveTo>
                <a:cubicBezTo>
                  <a:pt x="8794" y="340885"/>
                  <a:pt x="198764" y="259394"/>
                  <a:pt x="228927" y="222352"/>
                </a:cubicBezTo>
                <a:cubicBezTo>
                  <a:pt x="259090" y="185310"/>
                  <a:pt x="181302" y="130277"/>
                  <a:pt x="181302" y="120752"/>
                </a:cubicBezTo>
                <a:cubicBezTo>
                  <a:pt x="181302" y="111227"/>
                  <a:pt x="208290" y="157794"/>
                  <a:pt x="228927" y="165202"/>
                </a:cubicBezTo>
                <a:cubicBezTo>
                  <a:pt x="249564" y="172610"/>
                  <a:pt x="294015" y="170494"/>
                  <a:pt x="305127" y="165202"/>
                </a:cubicBezTo>
                <a:cubicBezTo>
                  <a:pt x="316240" y="159910"/>
                  <a:pt x="297719" y="157265"/>
                  <a:pt x="295602" y="133452"/>
                </a:cubicBezTo>
                <a:cubicBezTo>
                  <a:pt x="293485" y="109639"/>
                  <a:pt x="290840" y="31852"/>
                  <a:pt x="292427" y="22327"/>
                </a:cubicBezTo>
                <a:cubicBezTo>
                  <a:pt x="294015" y="12802"/>
                  <a:pt x="288723" y="58839"/>
                  <a:pt x="305127" y="76302"/>
                </a:cubicBezTo>
                <a:cubicBezTo>
                  <a:pt x="321531" y="93764"/>
                  <a:pt x="374977" y="137156"/>
                  <a:pt x="390852" y="127102"/>
                </a:cubicBezTo>
                <a:cubicBezTo>
                  <a:pt x="406727" y="117048"/>
                  <a:pt x="399848" y="17564"/>
                  <a:pt x="400377" y="15977"/>
                </a:cubicBezTo>
                <a:cubicBezTo>
                  <a:pt x="400906" y="14390"/>
                  <a:pt x="377623" y="102231"/>
                  <a:pt x="394027" y="117577"/>
                </a:cubicBezTo>
                <a:cubicBezTo>
                  <a:pt x="410431" y="132923"/>
                  <a:pt x="489806" y="119164"/>
                  <a:pt x="498802" y="108052"/>
                </a:cubicBezTo>
                <a:cubicBezTo>
                  <a:pt x="507798" y="96940"/>
                  <a:pt x="428952" y="53548"/>
                  <a:pt x="448002" y="50902"/>
                </a:cubicBezTo>
                <a:cubicBezTo>
                  <a:pt x="467052" y="48256"/>
                  <a:pt x="584527" y="90060"/>
                  <a:pt x="613102" y="92177"/>
                </a:cubicBezTo>
                <a:cubicBezTo>
                  <a:pt x="641677" y="94294"/>
                  <a:pt x="596698" y="61485"/>
                  <a:pt x="619452" y="63602"/>
                </a:cubicBezTo>
                <a:cubicBezTo>
                  <a:pt x="642206" y="65719"/>
                  <a:pt x="733752" y="115460"/>
                  <a:pt x="749627" y="104877"/>
                </a:cubicBezTo>
                <a:cubicBezTo>
                  <a:pt x="765502" y="94294"/>
                  <a:pt x="708881" y="-3602"/>
                  <a:pt x="714702" y="102"/>
                </a:cubicBezTo>
                <a:cubicBezTo>
                  <a:pt x="720523" y="3806"/>
                  <a:pt x="751214" y="110698"/>
                  <a:pt x="784552" y="127102"/>
                </a:cubicBezTo>
                <a:cubicBezTo>
                  <a:pt x="817890" y="143506"/>
                  <a:pt x="904144" y="99056"/>
                  <a:pt x="914727" y="98527"/>
                </a:cubicBezTo>
                <a:cubicBezTo>
                  <a:pt x="925310" y="97998"/>
                  <a:pt x="922665" y="116519"/>
                  <a:pt x="848052" y="123927"/>
                </a:cubicBezTo>
                <a:cubicBezTo>
                  <a:pt x="773440" y="131335"/>
                  <a:pt x="549073" y="137156"/>
                  <a:pt x="467052" y="142977"/>
                </a:cubicBezTo>
                <a:cubicBezTo>
                  <a:pt x="385031" y="148798"/>
                  <a:pt x="382914" y="170494"/>
                  <a:pt x="355927" y="158852"/>
                </a:cubicBezTo>
                <a:cubicBezTo>
                  <a:pt x="328940" y="147210"/>
                  <a:pt x="313065" y="74715"/>
                  <a:pt x="305127" y="73127"/>
                </a:cubicBezTo>
                <a:cubicBezTo>
                  <a:pt x="297189" y="71539"/>
                  <a:pt x="327881" y="128160"/>
                  <a:pt x="308302" y="149327"/>
                </a:cubicBezTo>
                <a:cubicBezTo>
                  <a:pt x="288723" y="170494"/>
                  <a:pt x="215169" y="199598"/>
                  <a:pt x="187652" y="200127"/>
                </a:cubicBezTo>
                <a:cubicBezTo>
                  <a:pt x="160135" y="200656"/>
                  <a:pt x="144790" y="146681"/>
                  <a:pt x="143202" y="152502"/>
                </a:cubicBezTo>
                <a:cubicBezTo>
                  <a:pt x="141615" y="158323"/>
                  <a:pt x="206173" y="203302"/>
                  <a:pt x="178127" y="235052"/>
                </a:cubicBezTo>
                <a:cubicBezTo>
                  <a:pt x="150081" y="266802"/>
                  <a:pt x="-8140" y="345119"/>
                  <a:pt x="327" y="3430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8DFD08DC-B3BB-5A5D-6C5A-67B8FF6FDC36}"/>
              </a:ext>
            </a:extLst>
          </p:cNvPr>
          <p:cNvSpPr/>
          <p:nvPr/>
        </p:nvSpPr>
        <p:spPr>
          <a:xfrm>
            <a:off x="6469880" y="4953476"/>
            <a:ext cx="1260648" cy="727481"/>
          </a:xfrm>
          <a:custGeom>
            <a:avLst/>
            <a:gdLst>
              <a:gd name="connsiteX0" fmla="*/ 121420 w 1260648"/>
              <a:gd name="connsiteY0" fmla="*/ 197644 h 727481"/>
              <a:gd name="connsiteX1" fmla="*/ 586240 w 1260648"/>
              <a:gd name="connsiteY1" fmla="*/ 273844 h 727481"/>
              <a:gd name="connsiteX2" fmla="*/ 723400 w 1260648"/>
              <a:gd name="connsiteY2" fmla="*/ 155734 h 727481"/>
              <a:gd name="connsiteX3" fmla="*/ 654820 w 1260648"/>
              <a:gd name="connsiteY3" fmla="*/ 258604 h 727481"/>
              <a:gd name="connsiteX4" fmla="*/ 1005340 w 1260648"/>
              <a:gd name="connsiteY4" fmla="*/ 22384 h 727481"/>
              <a:gd name="connsiteX5" fmla="*/ 993910 w 1260648"/>
              <a:gd name="connsiteY5" fmla="*/ 71914 h 727481"/>
              <a:gd name="connsiteX6" fmla="*/ 1260610 w 1260648"/>
              <a:gd name="connsiteY6" fmla="*/ 571024 h 727481"/>
              <a:gd name="connsiteX7" fmla="*/ 1009150 w 1260648"/>
              <a:gd name="connsiteY7" fmla="*/ 407194 h 727481"/>
              <a:gd name="connsiteX8" fmla="*/ 479560 w 1260648"/>
              <a:gd name="connsiteY8" fmla="*/ 510064 h 727481"/>
              <a:gd name="connsiteX9" fmla="*/ 87130 w 1260648"/>
              <a:gd name="connsiteY9" fmla="*/ 338614 h 727481"/>
              <a:gd name="connsiteX10" fmla="*/ 71890 w 1260648"/>
              <a:gd name="connsiteY10" fmla="*/ 437674 h 727481"/>
              <a:gd name="connsiteX11" fmla="*/ 10930 w 1260648"/>
              <a:gd name="connsiteY11" fmla="*/ 727234 h 727481"/>
              <a:gd name="connsiteX12" fmla="*/ 10930 w 1260648"/>
              <a:gd name="connsiteY12" fmla="*/ 483394 h 727481"/>
              <a:gd name="connsiteX13" fmla="*/ 121420 w 1260648"/>
              <a:gd name="connsiteY13" fmla="*/ 197644 h 72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0648" h="727481">
                <a:moveTo>
                  <a:pt x="121420" y="197644"/>
                </a:moveTo>
                <a:cubicBezTo>
                  <a:pt x="217305" y="162719"/>
                  <a:pt x="485910" y="280829"/>
                  <a:pt x="586240" y="273844"/>
                </a:cubicBezTo>
                <a:cubicBezTo>
                  <a:pt x="686570" y="266859"/>
                  <a:pt x="711970" y="158274"/>
                  <a:pt x="723400" y="155734"/>
                </a:cubicBezTo>
                <a:cubicBezTo>
                  <a:pt x="734830" y="153194"/>
                  <a:pt x="607830" y="280829"/>
                  <a:pt x="654820" y="258604"/>
                </a:cubicBezTo>
                <a:cubicBezTo>
                  <a:pt x="701810" y="236379"/>
                  <a:pt x="948825" y="53499"/>
                  <a:pt x="1005340" y="22384"/>
                </a:cubicBezTo>
                <a:cubicBezTo>
                  <a:pt x="1061855" y="-8731"/>
                  <a:pt x="951365" y="-19526"/>
                  <a:pt x="993910" y="71914"/>
                </a:cubicBezTo>
                <a:cubicBezTo>
                  <a:pt x="1036455" y="163354"/>
                  <a:pt x="1258070" y="515144"/>
                  <a:pt x="1260610" y="571024"/>
                </a:cubicBezTo>
                <a:cubicBezTo>
                  <a:pt x="1263150" y="626904"/>
                  <a:pt x="1139325" y="417354"/>
                  <a:pt x="1009150" y="407194"/>
                </a:cubicBezTo>
                <a:cubicBezTo>
                  <a:pt x="878975" y="397034"/>
                  <a:pt x="633230" y="521494"/>
                  <a:pt x="479560" y="510064"/>
                </a:cubicBezTo>
                <a:cubicBezTo>
                  <a:pt x="325890" y="498634"/>
                  <a:pt x="155075" y="350679"/>
                  <a:pt x="87130" y="338614"/>
                </a:cubicBezTo>
                <a:cubicBezTo>
                  <a:pt x="19185" y="326549"/>
                  <a:pt x="84590" y="372904"/>
                  <a:pt x="71890" y="437674"/>
                </a:cubicBezTo>
                <a:cubicBezTo>
                  <a:pt x="59190" y="502444"/>
                  <a:pt x="21090" y="719614"/>
                  <a:pt x="10930" y="727234"/>
                </a:cubicBezTo>
                <a:cubicBezTo>
                  <a:pt x="770" y="734854"/>
                  <a:pt x="-7485" y="564674"/>
                  <a:pt x="10930" y="483394"/>
                </a:cubicBezTo>
                <a:cubicBezTo>
                  <a:pt x="29345" y="402114"/>
                  <a:pt x="25535" y="232569"/>
                  <a:pt x="121420" y="19764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16C22D64-6D01-4638-1332-448ECD1579F8}"/>
              </a:ext>
            </a:extLst>
          </p:cNvPr>
          <p:cNvSpPr/>
          <p:nvPr/>
        </p:nvSpPr>
        <p:spPr>
          <a:xfrm>
            <a:off x="7093057" y="4818258"/>
            <a:ext cx="402280" cy="227406"/>
          </a:xfrm>
          <a:custGeom>
            <a:avLst/>
            <a:gdLst>
              <a:gd name="connsiteX0" fmla="*/ 1163 w 402280"/>
              <a:gd name="connsiteY0" fmla="*/ 89022 h 227406"/>
              <a:gd name="connsiteX1" fmla="*/ 241193 w 402280"/>
              <a:gd name="connsiteY1" fmla="*/ 1392 h 227406"/>
              <a:gd name="connsiteX2" fmla="*/ 218333 w 402280"/>
              <a:gd name="connsiteY2" fmla="*/ 39492 h 227406"/>
              <a:gd name="connsiteX3" fmla="*/ 359303 w 402280"/>
              <a:gd name="connsiteY3" fmla="*/ 96642 h 227406"/>
              <a:gd name="connsiteX4" fmla="*/ 370733 w 402280"/>
              <a:gd name="connsiteY4" fmla="*/ 100452 h 227406"/>
              <a:gd name="connsiteX5" fmla="*/ 309773 w 402280"/>
              <a:gd name="connsiteY5" fmla="*/ 111882 h 227406"/>
              <a:gd name="connsiteX6" fmla="*/ 313583 w 402280"/>
              <a:gd name="connsiteY6" fmla="*/ 176652 h 227406"/>
              <a:gd name="connsiteX7" fmla="*/ 401213 w 402280"/>
              <a:gd name="connsiteY7" fmla="*/ 195702 h 227406"/>
              <a:gd name="connsiteX8" fmla="*/ 245003 w 402280"/>
              <a:gd name="connsiteY8" fmla="*/ 222372 h 227406"/>
              <a:gd name="connsiteX9" fmla="*/ 256433 w 402280"/>
              <a:gd name="connsiteY9" fmla="*/ 85212 h 227406"/>
              <a:gd name="connsiteX10" fmla="*/ 153563 w 402280"/>
              <a:gd name="connsiteY10" fmla="*/ 47112 h 227406"/>
              <a:gd name="connsiteX11" fmla="*/ 1163 w 402280"/>
              <a:gd name="connsiteY11" fmla="*/ 89022 h 22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280" h="227406">
                <a:moveTo>
                  <a:pt x="1163" y="89022"/>
                </a:moveTo>
                <a:cubicBezTo>
                  <a:pt x="15768" y="81402"/>
                  <a:pt x="204998" y="9647"/>
                  <a:pt x="241193" y="1392"/>
                </a:cubicBezTo>
                <a:cubicBezTo>
                  <a:pt x="277388" y="-6863"/>
                  <a:pt x="198648" y="23617"/>
                  <a:pt x="218333" y="39492"/>
                </a:cubicBezTo>
                <a:cubicBezTo>
                  <a:pt x="238018" y="55367"/>
                  <a:pt x="333903" y="86482"/>
                  <a:pt x="359303" y="96642"/>
                </a:cubicBezTo>
                <a:cubicBezTo>
                  <a:pt x="384703" y="106802"/>
                  <a:pt x="378988" y="97912"/>
                  <a:pt x="370733" y="100452"/>
                </a:cubicBezTo>
                <a:cubicBezTo>
                  <a:pt x="362478" y="102992"/>
                  <a:pt x="319298" y="99182"/>
                  <a:pt x="309773" y="111882"/>
                </a:cubicBezTo>
                <a:cubicBezTo>
                  <a:pt x="300248" y="124582"/>
                  <a:pt x="298343" y="162682"/>
                  <a:pt x="313583" y="176652"/>
                </a:cubicBezTo>
                <a:cubicBezTo>
                  <a:pt x="328823" y="190622"/>
                  <a:pt x="412643" y="188082"/>
                  <a:pt x="401213" y="195702"/>
                </a:cubicBezTo>
                <a:cubicBezTo>
                  <a:pt x="389783" y="203322"/>
                  <a:pt x="269133" y="240787"/>
                  <a:pt x="245003" y="222372"/>
                </a:cubicBezTo>
                <a:cubicBezTo>
                  <a:pt x="220873" y="203957"/>
                  <a:pt x="271673" y="114422"/>
                  <a:pt x="256433" y="85212"/>
                </a:cubicBezTo>
                <a:cubicBezTo>
                  <a:pt x="241193" y="56002"/>
                  <a:pt x="193568" y="46477"/>
                  <a:pt x="153563" y="47112"/>
                </a:cubicBezTo>
                <a:cubicBezTo>
                  <a:pt x="113558" y="47747"/>
                  <a:pt x="-13442" y="96642"/>
                  <a:pt x="1163" y="890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04452A43-D151-C325-28B2-02038CBA0F85}"/>
              </a:ext>
            </a:extLst>
          </p:cNvPr>
          <p:cNvSpPr/>
          <p:nvPr/>
        </p:nvSpPr>
        <p:spPr>
          <a:xfrm>
            <a:off x="4567235" y="5211670"/>
            <a:ext cx="1376596" cy="439957"/>
          </a:xfrm>
          <a:custGeom>
            <a:avLst/>
            <a:gdLst>
              <a:gd name="connsiteX0" fmla="*/ 128943 w 1376596"/>
              <a:gd name="connsiteY0" fmla="*/ 48952 h 439957"/>
              <a:gd name="connsiteX1" fmla="*/ 670809 w 1376596"/>
              <a:gd name="connsiteY1" fmla="*/ 195708 h 439957"/>
              <a:gd name="connsiteX2" fmla="*/ 1348143 w 1376596"/>
              <a:gd name="connsiteY2" fmla="*/ 3797 h 439957"/>
              <a:gd name="connsiteX3" fmla="*/ 1223965 w 1376596"/>
              <a:gd name="connsiteY3" fmla="*/ 94108 h 439957"/>
              <a:gd name="connsiteX4" fmla="*/ 986898 w 1376596"/>
              <a:gd name="connsiteY4" fmla="*/ 398908 h 439957"/>
              <a:gd name="connsiteX5" fmla="*/ 580498 w 1376596"/>
              <a:gd name="connsiteY5" fmla="*/ 410197 h 439957"/>
              <a:gd name="connsiteX6" fmla="*/ 4765 w 1376596"/>
              <a:gd name="connsiteY6" fmla="*/ 150552 h 439957"/>
              <a:gd name="connsiteX7" fmla="*/ 298276 w 1376596"/>
              <a:gd name="connsiteY7" fmla="*/ 297308 h 439957"/>
              <a:gd name="connsiteX8" fmla="*/ 128943 w 1376596"/>
              <a:gd name="connsiteY8" fmla="*/ 48952 h 43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596" h="439957">
                <a:moveTo>
                  <a:pt x="128943" y="48952"/>
                </a:moveTo>
                <a:cubicBezTo>
                  <a:pt x="191032" y="32019"/>
                  <a:pt x="467609" y="203234"/>
                  <a:pt x="670809" y="195708"/>
                </a:cubicBezTo>
                <a:cubicBezTo>
                  <a:pt x="874009" y="188182"/>
                  <a:pt x="1255950" y="20730"/>
                  <a:pt x="1348143" y="3797"/>
                </a:cubicBezTo>
                <a:cubicBezTo>
                  <a:pt x="1440336" y="-13136"/>
                  <a:pt x="1284173" y="28256"/>
                  <a:pt x="1223965" y="94108"/>
                </a:cubicBezTo>
                <a:cubicBezTo>
                  <a:pt x="1163757" y="159960"/>
                  <a:pt x="1094142" y="346227"/>
                  <a:pt x="986898" y="398908"/>
                </a:cubicBezTo>
                <a:cubicBezTo>
                  <a:pt x="879654" y="451589"/>
                  <a:pt x="744187" y="451590"/>
                  <a:pt x="580498" y="410197"/>
                </a:cubicBezTo>
                <a:cubicBezTo>
                  <a:pt x="416809" y="368804"/>
                  <a:pt x="51802" y="169367"/>
                  <a:pt x="4765" y="150552"/>
                </a:cubicBezTo>
                <a:cubicBezTo>
                  <a:pt x="-42272" y="131737"/>
                  <a:pt x="273817" y="316123"/>
                  <a:pt x="298276" y="297308"/>
                </a:cubicBezTo>
                <a:cubicBezTo>
                  <a:pt x="322735" y="278493"/>
                  <a:pt x="66854" y="65885"/>
                  <a:pt x="128943" y="4895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214FF3D2-1691-8F57-BB2D-8E9F173C6953}"/>
              </a:ext>
            </a:extLst>
          </p:cNvPr>
          <p:cNvSpPr/>
          <p:nvPr/>
        </p:nvSpPr>
        <p:spPr>
          <a:xfrm>
            <a:off x="6522877" y="5041057"/>
            <a:ext cx="1153664" cy="445384"/>
          </a:xfrm>
          <a:custGeom>
            <a:avLst/>
            <a:gdLst>
              <a:gd name="connsiteX0" fmla="*/ 2101 w 1153664"/>
              <a:gd name="connsiteY0" fmla="*/ 196987 h 445384"/>
              <a:gd name="connsiteX1" fmla="*/ 408501 w 1153664"/>
              <a:gd name="connsiteY1" fmla="*/ 163121 h 445384"/>
              <a:gd name="connsiteX2" fmla="*/ 814901 w 1153664"/>
              <a:gd name="connsiteY2" fmla="*/ 50232 h 445384"/>
              <a:gd name="connsiteX3" fmla="*/ 905212 w 1153664"/>
              <a:gd name="connsiteY3" fmla="*/ 5076 h 445384"/>
              <a:gd name="connsiteX4" fmla="*/ 893923 w 1153664"/>
              <a:gd name="connsiteY4" fmla="*/ 163121 h 445384"/>
              <a:gd name="connsiteX5" fmla="*/ 1153567 w 1153664"/>
              <a:gd name="connsiteY5" fmla="*/ 309876 h 445384"/>
              <a:gd name="connsiteX6" fmla="*/ 916501 w 1153664"/>
              <a:gd name="connsiteY6" fmla="*/ 332454 h 445384"/>
              <a:gd name="connsiteX7" fmla="*/ 340767 w 1153664"/>
              <a:gd name="connsiteY7" fmla="*/ 445343 h 445384"/>
              <a:gd name="connsiteX8" fmla="*/ 589123 w 1153664"/>
              <a:gd name="connsiteY8" fmla="*/ 343743 h 445384"/>
              <a:gd name="connsiteX9" fmla="*/ 2101 w 1153664"/>
              <a:gd name="connsiteY9" fmla="*/ 196987 h 44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3664" h="445384">
                <a:moveTo>
                  <a:pt x="2101" y="196987"/>
                </a:moveTo>
                <a:cubicBezTo>
                  <a:pt x="-28003" y="166883"/>
                  <a:pt x="273034" y="187580"/>
                  <a:pt x="408501" y="163121"/>
                </a:cubicBezTo>
                <a:cubicBezTo>
                  <a:pt x="543968" y="138662"/>
                  <a:pt x="732116" y="76573"/>
                  <a:pt x="814901" y="50232"/>
                </a:cubicBezTo>
                <a:cubicBezTo>
                  <a:pt x="897686" y="23891"/>
                  <a:pt x="892042" y="-13739"/>
                  <a:pt x="905212" y="5076"/>
                </a:cubicBezTo>
                <a:cubicBezTo>
                  <a:pt x="918382" y="23891"/>
                  <a:pt x="852531" y="112321"/>
                  <a:pt x="893923" y="163121"/>
                </a:cubicBezTo>
                <a:cubicBezTo>
                  <a:pt x="935316" y="213921"/>
                  <a:pt x="1149804" y="281654"/>
                  <a:pt x="1153567" y="309876"/>
                </a:cubicBezTo>
                <a:cubicBezTo>
                  <a:pt x="1157330" y="338098"/>
                  <a:pt x="1051968" y="309876"/>
                  <a:pt x="916501" y="332454"/>
                </a:cubicBezTo>
                <a:cubicBezTo>
                  <a:pt x="781034" y="355032"/>
                  <a:pt x="395330" y="443462"/>
                  <a:pt x="340767" y="445343"/>
                </a:cubicBezTo>
                <a:cubicBezTo>
                  <a:pt x="286204" y="447225"/>
                  <a:pt x="639923" y="385136"/>
                  <a:pt x="589123" y="343743"/>
                </a:cubicBezTo>
                <a:cubicBezTo>
                  <a:pt x="538323" y="302350"/>
                  <a:pt x="32205" y="227091"/>
                  <a:pt x="2101" y="19698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1645E01A-91D5-80B4-43FD-1AB86A25A4E5}"/>
              </a:ext>
            </a:extLst>
          </p:cNvPr>
          <p:cNvSpPr/>
          <p:nvPr/>
        </p:nvSpPr>
        <p:spPr>
          <a:xfrm>
            <a:off x="6524135" y="4535521"/>
            <a:ext cx="497984" cy="703812"/>
          </a:xfrm>
          <a:custGeom>
            <a:avLst/>
            <a:gdLst>
              <a:gd name="connsiteX0" fmla="*/ 497554 w 497984"/>
              <a:gd name="connsiteY0" fmla="*/ 149368 h 703812"/>
              <a:gd name="connsiteX1" fmla="*/ 204043 w 497984"/>
              <a:gd name="connsiteY1" fmla="*/ 499323 h 703812"/>
              <a:gd name="connsiteX2" fmla="*/ 12132 w 497984"/>
              <a:gd name="connsiteY2" fmla="*/ 702523 h 703812"/>
              <a:gd name="connsiteX3" fmla="*/ 57287 w 497984"/>
              <a:gd name="connsiteY3" fmla="*/ 555768 h 703812"/>
              <a:gd name="connsiteX4" fmla="*/ 362087 w 497984"/>
              <a:gd name="connsiteY4" fmla="*/ 13901 h 703812"/>
              <a:gd name="connsiteX5" fmla="*/ 271776 w 497984"/>
              <a:gd name="connsiteY5" fmla="*/ 160657 h 703812"/>
              <a:gd name="connsiteX6" fmla="*/ 497554 w 497984"/>
              <a:gd name="connsiteY6" fmla="*/ 149368 h 70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84" h="703812">
                <a:moveTo>
                  <a:pt x="497554" y="149368"/>
                </a:moveTo>
                <a:cubicBezTo>
                  <a:pt x="486265" y="205812"/>
                  <a:pt x="284947" y="407131"/>
                  <a:pt x="204043" y="499323"/>
                </a:cubicBezTo>
                <a:cubicBezTo>
                  <a:pt x="123139" y="591515"/>
                  <a:pt x="36591" y="693116"/>
                  <a:pt x="12132" y="702523"/>
                </a:cubicBezTo>
                <a:cubicBezTo>
                  <a:pt x="-12327" y="711930"/>
                  <a:pt x="-1039" y="670538"/>
                  <a:pt x="57287" y="555768"/>
                </a:cubicBezTo>
                <a:cubicBezTo>
                  <a:pt x="115613" y="440998"/>
                  <a:pt x="326339" y="79753"/>
                  <a:pt x="362087" y="13901"/>
                </a:cubicBezTo>
                <a:cubicBezTo>
                  <a:pt x="397835" y="-51951"/>
                  <a:pt x="249198" y="136198"/>
                  <a:pt x="271776" y="160657"/>
                </a:cubicBezTo>
                <a:cubicBezTo>
                  <a:pt x="294354" y="185116"/>
                  <a:pt x="508843" y="92924"/>
                  <a:pt x="497554" y="14936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E37558DD-F281-FB70-4CF5-7D194DEB620A}"/>
              </a:ext>
            </a:extLst>
          </p:cNvPr>
          <p:cNvSpPr/>
          <p:nvPr/>
        </p:nvSpPr>
        <p:spPr>
          <a:xfrm>
            <a:off x="6367455" y="4592544"/>
            <a:ext cx="880996" cy="967636"/>
          </a:xfrm>
          <a:custGeom>
            <a:avLst/>
            <a:gdLst>
              <a:gd name="connsiteX0" fmla="*/ 338145 w 880996"/>
              <a:gd name="connsiteY0" fmla="*/ 81056 h 967636"/>
              <a:gd name="connsiteX1" fmla="*/ 89789 w 880996"/>
              <a:gd name="connsiteY1" fmla="*/ 735812 h 967636"/>
              <a:gd name="connsiteX2" fmla="*/ 10767 w 880996"/>
              <a:gd name="connsiteY2" fmla="*/ 961589 h 967636"/>
              <a:gd name="connsiteX3" fmla="*/ 304278 w 880996"/>
              <a:gd name="connsiteY3" fmla="*/ 532612 h 967636"/>
              <a:gd name="connsiteX4" fmla="*/ 880012 w 880996"/>
              <a:gd name="connsiteY4" fmla="*/ 2034 h 967636"/>
              <a:gd name="connsiteX5" fmla="*/ 439745 w 880996"/>
              <a:gd name="connsiteY5" fmla="*/ 340700 h 967636"/>
              <a:gd name="connsiteX6" fmla="*/ 338145 w 880996"/>
              <a:gd name="connsiteY6" fmla="*/ 81056 h 9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996" h="967636">
                <a:moveTo>
                  <a:pt x="338145" y="81056"/>
                </a:moveTo>
                <a:cubicBezTo>
                  <a:pt x="279819" y="146908"/>
                  <a:pt x="144352" y="589057"/>
                  <a:pt x="89789" y="735812"/>
                </a:cubicBezTo>
                <a:cubicBezTo>
                  <a:pt x="35226" y="882567"/>
                  <a:pt x="-24981" y="995456"/>
                  <a:pt x="10767" y="961589"/>
                </a:cubicBezTo>
                <a:cubicBezTo>
                  <a:pt x="46515" y="927722"/>
                  <a:pt x="159404" y="692538"/>
                  <a:pt x="304278" y="532612"/>
                </a:cubicBezTo>
                <a:cubicBezTo>
                  <a:pt x="449152" y="372686"/>
                  <a:pt x="857434" y="34019"/>
                  <a:pt x="880012" y="2034"/>
                </a:cubicBezTo>
                <a:cubicBezTo>
                  <a:pt x="902590" y="-29951"/>
                  <a:pt x="530056" y="325648"/>
                  <a:pt x="439745" y="340700"/>
                </a:cubicBezTo>
                <a:cubicBezTo>
                  <a:pt x="349434" y="355752"/>
                  <a:pt x="396471" y="15204"/>
                  <a:pt x="338145" y="8105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813E7EB5-7B60-EA6A-41B2-D369BE37173B}"/>
              </a:ext>
            </a:extLst>
          </p:cNvPr>
          <p:cNvSpPr/>
          <p:nvPr/>
        </p:nvSpPr>
        <p:spPr>
          <a:xfrm>
            <a:off x="4651018" y="4594569"/>
            <a:ext cx="1479276" cy="1050422"/>
          </a:xfrm>
          <a:custGeom>
            <a:avLst/>
            <a:gdLst>
              <a:gd name="connsiteX0" fmla="*/ 778938 w 1479276"/>
              <a:gd name="connsiteY0" fmla="*/ 9 h 1050422"/>
              <a:gd name="connsiteX1" fmla="*/ 1320804 w 1479276"/>
              <a:gd name="connsiteY1" fmla="*/ 316098 h 1050422"/>
              <a:gd name="connsiteX2" fmla="*/ 1365960 w 1479276"/>
              <a:gd name="connsiteY2" fmla="*/ 643475 h 1050422"/>
              <a:gd name="connsiteX3" fmla="*/ 1478849 w 1479276"/>
              <a:gd name="connsiteY3" fmla="*/ 1049875 h 1050422"/>
              <a:gd name="connsiteX4" fmla="*/ 1320804 w 1479276"/>
              <a:gd name="connsiteY4" fmla="*/ 722498 h 1050422"/>
              <a:gd name="connsiteX5" fmla="*/ 869249 w 1479276"/>
              <a:gd name="connsiteY5" fmla="*/ 372542 h 1050422"/>
              <a:gd name="connsiteX6" fmla="*/ 4 w 1479276"/>
              <a:gd name="connsiteY6" fmla="*/ 395120 h 1050422"/>
              <a:gd name="connsiteX7" fmla="*/ 880538 w 1479276"/>
              <a:gd name="connsiteY7" fmla="*/ 361253 h 1050422"/>
              <a:gd name="connsiteX8" fmla="*/ 778938 w 1479276"/>
              <a:gd name="connsiteY8" fmla="*/ 191920 h 1050422"/>
              <a:gd name="connsiteX9" fmla="*/ 1117604 w 1479276"/>
              <a:gd name="connsiteY9" fmla="*/ 304809 h 1050422"/>
              <a:gd name="connsiteX10" fmla="*/ 778938 w 1479276"/>
              <a:gd name="connsiteY10" fmla="*/ 9 h 105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9276" h="1050422">
                <a:moveTo>
                  <a:pt x="778938" y="9"/>
                </a:moveTo>
                <a:cubicBezTo>
                  <a:pt x="812805" y="1890"/>
                  <a:pt x="1222967" y="208854"/>
                  <a:pt x="1320804" y="316098"/>
                </a:cubicBezTo>
                <a:cubicBezTo>
                  <a:pt x="1418641" y="423342"/>
                  <a:pt x="1339619" y="521179"/>
                  <a:pt x="1365960" y="643475"/>
                </a:cubicBezTo>
                <a:cubicBezTo>
                  <a:pt x="1392301" y="765771"/>
                  <a:pt x="1486375" y="1036705"/>
                  <a:pt x="1478849" y="1049875"/>
                </a:cubicBezTo>
                <a:cubicBezTo>
                  <a:pt x="1471323" y="1063045"/>
                  <a:pt x="1422404" y="835387"/>
                  <a:pt x="1320804" y="722498"/>
                </a:cubicBezTo>
                <a:cubicBezTo>
                  <a:pt x="1219204" y="609609"/>
                  <a:pt x="1089382" y="427105"/>
                  <a:pt x="869249" y="372542"/>
                </a:cubicBezTo>
                <a:cubicBezTo>
                  <a:pt x="649116" y="317979"/>
                  <a:pt x="-1877" y="397001"/>
                  <a:pt x="4" y="395120"/>
                </a:cubicBezTo>
                <a:cubicBezTo>
                  <a:pt x="1885" y="393239"/>
                  <a:pt x="750716" y="395120"/>
                  <a:pt x="880538" y="361253"/>
                </a:cubicBezTo>
                <a:cubicBezTo>
                  <a:pt x="1010360" y="327386"/>
                  <a:pt x="739427" y="201327"/>
                  <a:pt x="778938" y="191920"/>
                </a:cubicBezTo>
                <a:cubicBezTo>
                  <a:pt x="818449" y="182513"/>
                  <a:pt x="1113841" y="338676"/>
                  <a:pt x="1117604" y="304809"/>
                </a:cubicBezTo>
                <a:cubicBezTo>
                  <a:pt x="1121367" y="270942"/>
                  <a:pt x="745071" y="-1872"/>
                  <a:pt x="778938" y="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96CBDBFF-417B-7986-0DE0-C13421F30817}"/>
              </a:ext>
            </a:extLst>
          </p:cNvPr>
          <p:cNvSpPr/>
          <p:nvPr/>
        </p:nvSpPr>
        <p:spPr>
          <a:xfrm>
            <a:off x="4402352" y="5491607"/>
            <a:ext cx="86436" cy="330347"/>
          </a:xfrm>
          <a:custGeom>
            <a:avLst/>
            <a:gdLst>
              <a:gd name="connsiteX0" fmla="*/ 86046 w 86436"/>
              <a:gd name="connsiteY0" fmla="*/ 18 h 330347"/>
              <a:gd name="connsiteX1" fmla="*/ 33794 w 86436"/>
              <a:gd name="connsiteY1" fmla="*/ 172448 h 330347"/>
              <a:gd name="connsiteX2" fmla="*/ 33794 w 86436"/>
              <a:gd name="connsiteY2" fmla="*/ 329202 h 330347"/>
              <a:gd name="connsiteX3" fmla="*/ 23344 w 86436"/>
              <a:gd name="connsiteY3" fmla="*/ 240375 h 330347"/>
              <a:gd name="connsiteX4" fmla="*/ 2443 w 86436"/>
              <a:gd name="connsiteY4" fmla="*/ 182898 h 330347"/>
              <a:gd name="connsiteX5" fmla="*/ 86046 w 86436"/>
              <a:gd name="connsiteY5" fmla="*/ 18 h 33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36" h="330347">
                <a:moveTo>
                  <a:pt x="86046" y="18"/>
                </a:moveTo>
                <a:cubicBezTo>
                  <a:pt x="91271" y="-1724"/>
                  <a:pt x="42503" y="117584"/>
                  <a:pt x="33794" y="172448"/>
                </a:cubicBezTo>
                <a:cubicBezTo>
                  <a:pt x="25085" y="227312"/>
                  <a:pt x="35536" y="317881"/>
                  <a:pt x="33794" y="329202"/>
                </a:cubicBezTo>
                <a:cubicBezTo>
                  <a:pt x="32052" y="340523"/>
                  <a:pt x="28569" y="264759"/>
                  <a:pt x="23344" y="240375"/>
                </a:cubicBezTo>
                <a:cubicBezTo>
                  <a:pt x="18119" y="215991"/>
                  <a:pt x="-8007" y="215120"/>
                  <a:pt x="2443" y="182898"/>
                </a:cubicBezTo>
                <a:cubicBezTo>
                  <a:pt x="12893" y="150676"/>
                  <a:pt x="80821" y="1760"/>
                  <a:pt x="86046" y="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61E54F31-8867-0BBD-EABC-9954D99757BD}"/>
              </a:ext>
            </a:extLst>
          </p:cNvPr>
          <p:cNvSpPr/>
          <p:nvPr/>
        </p:nvSpPr>
        <p:spPr>
          <a:xfrm>
            <a:off x="4883072" y="6658868"/>
            <a:ext cx="315226" cy="97052"/>
          </a:xfrm>
          <a:custGeom>
            <a:avLst/>
            <a:gdLst>
              <a:gd name="connsiteX0" fmla="*/ 900 w 315226"/>
              <a:gd name="connsiteY0" fmla="*/ 116 h 97052"/>
              <a:gd name="connsiteX1" fmla="*/ 162264 w 315226"/>
              <a:gd name="connsiteY1" fmla="*/ 96934 h 97052"/>
              <a:gd name="connsiteX2" fmla="*/ 312872 w 315226"/>
              <a:gd name="connsiteY2" fmla="*/ 21631 h 97052"/>
              <a:gd name="connsiteX3" fmla="*/ 237568 w 315226"/>
              <a:gd name="connsiteY3" fmla="*/ 75419 h 97052"/>
              <a:gd name="connsiteX4" fmla="*/ 900 w 315226"/>
              <a:gd name="connsiteY4" fmla="*/ 116 h 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26" h="97052">
                <a:moveTo>
                  <a:pt x="900" y="116"/>
                </a:moveTo>
                <a:cubicBezTo>
                  <a:pt x="-11651" y="3702"/>
                  <a:pt x="110269" y="93348"/>
                  <a:pt x="162264" y="96934"/>
                </a:cubicBezTo>
                <a:cubicBezTo>
                  <a:pt x="214259" y="100520"/>
                  <a:pt x="312872" y="21631"/>
                  <a:pt x="312872" y="21631"/>
                </a:cubicBezTo>
                <a:cubicBezTo>
                  <a:pt x="325423" y="18045"/>
                  <a:pt x="285977" y="73626"/>
                  <a:pt x="237568" y="75419"/>
                </a:cubicBezTo>
                <a:cubicBezTo>
                  <a:pt x="189159" y="77212"/>
                  <a:pt x="13451" y="-3470"/>
                  <a:pt x="900" y="116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3FDBE8C9-BD0F-0F73-9A8D-D3B1ADBBCDE4}"/>
              </a:ext>
            </a:extLst>
          </p:cNvPr>
          <p:cNvSpPr/>
          <p:nvPr/>
        </p:nvSpPr>
        <p:spPr>
          <a:xfrm>
            <a:off x="5260489" y="5970433"/>
            <a:ext cx="138654" cy="161426"/>
          </a:xfrm>
          <a:custGeom>
            <a:avLst/>
            <a:gdLst>
              <a:gd name="connsiteX0" fmla="*/ 0 w 138654"/>
              <a:gd name="connsiteY0" fmla="*/ 61 h 161426"/>
              <a:gd name="connsiteX1" fmla="*/ 129092 w 138654"/>
              <a:gd name="connsiteY1" fmla="*/ 75365 h 161426"/>
              <a:gd name="connsiteX2" fmla="*/ 129092 w 138654"/>
              <a:gd name="connsiteY2" fmla="*/ 161426 h 161426"/>
              <a:gd name="connsiteX3" fmla="*/ 129092 w 138654"/>
              <a:gd name="connsiteY3" fmla="*/ 64607 h 161426"/>
              <a:gd name="connsiteX4" fmla="*/ 0 w 138654"/>
              <a:gd name="connsiteY4" fmla="*/ 61 h 16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54" h="161426">
                <a:moveTo>
                  <a:pt x="0" y="61"/>
                </a:moveTo>
                <a:cubicBezTo>
                  <a:pt x="0" y="1854"/>
                  <a:pt x="107577" y="48471"/>
                  <a:pt x="129092" y="75365"/>
                </a:cubicBezTo>
                <a:cubicBezTo>
                  <a:pt x="150607" y="102259"/>
                  <a:pt x="129092" y="161426"/>
                  <a:pt x="129092" y="161426"/>
                </a:cubicBezTo>
                <a:cubicBezTo>
                  <a:pt x="129092" y="159633"/>
                  <a:pt x="147021" y="93294"/>
                  <a:pt x="129092" y="64607"/>
                </a:cubicBezTo>
                <a:cubicBezTo>
                  <a:pt x="111163" y="35920"/>
                  <a:pt x="0" y="-1732"/>
                  <a:pt x="0" y="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01A443E2-D45F-9301-1F5A-5C8C11733F00}"/>
              </a:ext>
            </a:extLst>
          </p:cNvPr>
          <p:cNvSpPr/>
          <p:nvPr/>
        </p:nvSpPr>
        <p:spPr>
          <a:xfrm>
            <a:off x="4463980" y="5205383"/>
            <a:ext cx="417100" cy="126797"/>
          </a:xfrm>
          <a:custGeom>
            <a:avLst/>
            <a:gdLst>
              <a:gd name="connsiteX0" fmla="*/ 70 w 417100"/>
              <a:gd name="connsiteY0" fmla="*/ 122267 h 126797"/>
              <a:gd name="connsiteX1" fmla="*/ 222320 w 417100"/>
              <a:gd name="connsiteY1" fmla="*/ 103217 h 126797"/>
              <a:gd name="connsiteX2" fmla="*/ 104845 w 417100"/>
              <a:gd name="connsiteY2" fmla="*/ 122267 h 126797"/>
              <a:gd name="connsiteX3" fmla="*/ 409645 w 417100"/>
              <a:gd name="connsiteY3" fmla="*/ 1617 h 126797"/>
              <a:gd name="connsiteX4" fmla="*/ 304870 w 417100"/>
              <a:gd name="connsiteY4" fmla="*/ 55592 h 126797"/>
              <a:gd name="connsiteX5" fmla="*/ 98495 w 417100"/>
              <a:gd name="connsiteY5" fmla="*/ 96867 h 126797"/>
              <a:gd name="connsiteX6" fmla="*/ 196920 w 417100"/>
              <a:gd name="connsiteY6" fmla="*/ 100042 h 126797"/>
              <a:gd name="connsiteX7" fmla="*/ 70 w 417100"/>
              <a:gd name="connsiteY7" fmla="*/ 122267 h 1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100" h="126797">
                <a:moveTo>
                  <a:pt x="70" y="122267"/>
                </a:moveTo>
                <a:cubicBezTo>
                  <a:pt x="4303" y="122796"/>
                  <a:pt x="204858" y="103217"/>
                  <a:pt x="222320" y="103217"/>
                </a:cubicBezTo>
                <a:cubicBezTo>
                  <a:pt x="239782" y="103217"/>
                  <a:pt x="73624" y="139200"/>
                  <a:pt x="104845" y="122267"/>
                </a:cubicBezTo>
                <a:cubicBezTo>
                  <a:pt x="136066" y="105334"/>
                  <a:pt x="376308" y="12729"/>
                  <a:pt x="409645" y="1617"/>
                </a:cubicBezTo>
                <a:cubicBezTo>
                  <a:pt x="442982" y="-9495"/>
                  <a:pt x="356728" y="39717"/>
                  <a:pt x="304870" y="55592"/>
                </a:cubicBezTo>
                <a:cubicBezTo>
                  <a:pt x="253012" y="71467"/>
                  <a:pt x="116487" y="89459"/>
                  <a:pt x="98495" y="96867"/>
                </a:cubicBezTo>
                <a:cubicBezTo>
                  <a:pt x="80503" y="104275"/>
                  <a:pt x="209091" y="95280"/>
                  <a:pt x="196920" y="100042"/>
                </a:cubicBezTo>
                <a:cubicBezTo>
                  <a:pt x="184749" y="104804"/>
                  <a:pt x="-4163" y="121738"/>
                  <a:pt x="70" y="1222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26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病気療養中の鈴木京香、“初ショートヘア”で近況明かす 「ほんと!! 新鮮!! 見違えますね～」「お姿拝見出来て嬉しいです！」 | ORICON NEWS">
            <a:extLst>
              <a:ext uri="{FF2B5EF4-FFF2-40B4-BE49-F238E27FC236}">
                <a16:creationId xmlns:a16="http://schemas.microsoft.com/office/drawing/2014/main" id="{930BAE21-9AC1-FF66-9F20-A3BE06839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r="19760"/>
          <a:stretch/>
        </p:blipFill>
        <p:spPr bwMode="auto">
          <a:xfrm>
            <a:off x="-34290" y="1226820"/>
            <a:ext cx="9635490" cy="10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2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病気療養中の鈴木京香、“初ショートヘア”で近況明かす 「ほんと!! 新鮮!! 見違えますね～」「お姿拝見出来て嬉しいです！」 | ORICON NEWS" hidden="1">
            <a:extLst>
              <a:ext uri="{FF2B5EF4-FFF2-40B4-BE49-F238E27FC236}">
                <a16:creationId xmlns:a16="http://schemas.microsoft.com/office/drawing/2014/main" id="{930BAE21-9AC1-FF66-9F20-A3BE06839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r="19760"/>
          <a:stretch/>
        </p:blipFill>
        <p:spPr bwMode="auto">
          <a:xfrm>
            <a:off x="-34290" y="1226820"/>
            <a:ext cx="9635490" cy="10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23BCF907-D469-7777-76FA-4F84D1CAB3F0}"/>
              </a:ext>
            </a:extLst>
          </p:cNvPr>
          <p:cNvSpPr/>
          <p:nvPr/>
        </p:nvSpPr>
        <p:spPr>
          <a:xfrm>
            <a:off x="4792787" y="5081158"/>
            <a:ext cx="338185" cy="229312"/>
          </a:xfrm>
          <a:custGeom>
            <a:avLst/>
            <a:gdLst>
              <a:gd name="connsiteX0" fmla="*/ 7813 w 338185"/>
              <a:gd name="connsiteY0" fmla="*/ 224267 h 229312"/>
              <a:gd name="connsiteX1" fmla="*/ 331663 w 338185"/>
              <a:gd name="connsiteY1" fmla="*/ 5192 h 229312"/>
              <a:gd name="connsiteX2" fmla="*/ 233238 w 338185"/>
              <a:gd name="connsiteY2" fmla="*/ 65517 h 229312"/>
              <a:gd name="connsiteX3" fmla="*/ 338013 w 338185"/>
              <a:gd name="connsiteY3" fmla="*/ 27417 h 229312"/>
              <a:gd name="connsiteX4" fmla="*/ 233238 w 338185"/>
              <a:gd name="connsiteY4" fmla="*/ 62342 h 229312"/>
              <a:gd name="connsiteX5" fmla="*/ 160213 w 338185"/>
              <a:gd name="connsiteY5" fmla="*/ 78217 h 229312"/>
              <a:gd name="connsiteX6" fmla="*/ 71313 w 338185"/>
              <a:gd name="connsiteY6" fmla="*/ 52817 h 229312"/>
              <a:gd name="connsiteX7" fmla="*/ 106238 w 338185"/>
              <a:gd name="connsiteY7" fmla="*/ 94092 h 229312"/>
              <a:gd name="connsiteX8" fmla="*/ 99888 w 338185"/>
              <a:gd name="connsiteY8" fmla="*/ 154417 h 229312"/>
              <a:gd name="connsiteX9" fmla="*/ 7813 w 338185"/>
              <a:gd name="connsiteY9" fmla="*/ 224267 h 22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185" h="229312">
                <a:moveTo>
                  <a:pt x="7813" y="224267"/>
                </a:moveTo>
                <a:cubicBezTo>
                  <a:pt x="46442" y="199396"/>
                  <a:pt x="294092" y="31650"/>
                  <a:pt x="331663" y="5192"/>
                </a:cubicBezTo>
                <a:cubicBezTo>
                  <a:pt x="369234" y="-21266"/>
                  <a:pt x="232180" y="61813"/>
                  <a:pt x="233238" y="65517"/>
                </a:cubicBezTo>
                <a:cubicBezTo>
                  <a:pt x="234296" y="69221"/>
                  <a:pt x="338013" y="27946"/>
                  <a:pt x="338013" y="27417"/>
                </a:cubicBezTo>
                <a:cubicBezTo>
                  <a:pt x="338013" y="26888"/>
                  <a:pt x="262871" y="53875"/>
                  <a:pt x="233238" y="62342"/>
                </a:cubicBezTo>
                <a:cubicBezTo>
                  <a:pt x="203605" y="70809"/>
                  <a:pt x="187200" y="79804"/>
                  <a:pt x="160213" y="78217"/>
                </a:cubicBezTo>
                <a:cubicBezTo>
                  <a:pt x="133226" y="76630"/>
                  <a:pt x="80309" y="50171"/>
                  <a:pt x="71313" y="52817"/>
                </a:cubicBezTo>
                <a:cubicBezTo>
                  <a:pt x="62317" y="55463"/>
                  <a:pt x="101476" y="77159"/>
                  <a:pt x="106238" y="94092"/>
                </a:cubicBezTo>
                <a:cubicBezTo>
                  <a:pt x="111000" y="111025"/>
                  <a:pt x="114175" y="133780"/>
                  <a:pt x="99888" y="154417"/>
                </a:cubicBezTo>
                <a:cubicBezTo>
                  <a:pt x="85601" y="175054"/>
                  <a:pt x="-30816" y="249138"/>
                  <a:pt x="7813" y="224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523884AE-D40A-7FB5-7964-A07A50776900}"/>
              </a:ext>
            </a:extLst>
          </p:cNvPr>
          <p:cNvSpPr/>
          <p:nvPr/>
        </p:nvSpPr>
        <p:spPr>
          <a:xfrm>
            <a:off x="4889019" y="4943365"/>
            <a:ext cx="585395" cy="346601"/>
          </a:xfrm>
          <a:custGeom>
            <a:avLst/>
            <a:gdLst>
              <a:gd name="connsiteX0" fmla="*/ 3656 w 585395"/>
              <a:gd name="connsiteY0" fmla="*/ 346185 h 346601"/>
              <a:gd name="connsiteX1" fmla="*/ 264006 w 585395"/>
              <a:gd name="connsiteY1" fmla="*/ 174735 h 346601"/>
              <a:gd name="connsiteX2" fmla="*/ 540231 w 585395"/>
              <a:gd name="connsiteY2" fmla="*/ 139810 h 346601"/>
              <a:gd name="connsiteX3" fmla="*/ 479906 w 585395"/>
              <a:gd name="connsiteY3" fmla="*/ 155685 h 346601"/>
              <a:gd name="connsiteX4" fmla="*/ 581506 w 585395"/>
              <a:gd name="connsiteY4" fmla="*/ 149335 h 346601"/>
              <a:gd name="connsiteX5" fmla="*/ 565631 w 585395"/>
              <a:gd name="connsiteY5" fmla="*/ 6460 h 346601"/>
              <a:gd name="connsiteX6" fmla="*/ 578331 w 585395"/>
              <a:gd name="connsiteY6" fmla="*/ 114410 h 346601"/>
              <a:gd name="connsiteX7" fmla="*/ 514831 w 585395"/>
              <a:gd name="connsiteY7" fmla="*/ 127110 h 346601"/>
              <a:gd name="connsiteX8" fmla="*/ 457681 w 585395"/>
              <a:gd name="connsiteY8" fmla="*/ 101710 h 346601"/>
              <a:gd name="connsiteX9" fmla="*/ 432281 w 585395"/>
              <a:gd name="connsiteY9" fmla="*/ 15985 h 346601"/>
              <a:gd name="connsiteX10" fmla="*/ 451331 w 585395"/>
              <a:gd name="connsiteY10" fmla="*/ 92185 h 346601"/>
              <a:gd name="connsiteX11" fmla="*/ 441806 w 585395"/>
              <a:gd name="connsiteY11" fmla="*/ 117585 h 346601"/>
              <a:gd name="connsiteX12" fmla="*/ 384656 w 585395"/>
              <a:gd name="connsiteY12" fmla="*/ 95360 h 346601"/>
              <a:gd name="connsiteX13" fmla="*/ 365606 w 585395"/>
              <a:gd name="connsiteY13" fmla="*/ 66785 h 346601"/>
              <a:gd name="connsiteX14" fmla="*/ 381481 w 585395"/>
              <a:gd name="connsiteY14" fmla="*/ 114410 h 346601"/>
              <a:gd name="connsiteX15" fmla="*/ 311631 w 585395"/>
              <a:gd name="connsiteY15" fmla="*/ 108060 h 346601"/>
              <a:gd name="connsiteX16" fmla="*/ 305281 w 585395"/>
              <a:gd name="connsiteY16" fmla="*/ 19160 h 346601"/>
              <a:gd name="connsiteX17" fmla="*/ 308456 w 585395"/>
              <a:gd name="connsiteY17" fmla="*/ 108060 h 346601"/>
              <a:gd name="connsiteX18" fmla="*/ 276706 w 585395"/>
              <a:gd name="connsiteY18" fmla="*/ 146160 h 346601"/>
              <a:gd name="connsiteX19" fmla="*/ 238606 w 585395"/>
              <a:gd name="connsiteY19" fmla="*/ 12810 h 346601"/>
              <a:gd name="connsiteX20" fmla="*/ 257656 w 585395"/>
              <a:gd name="connsiteY20" fmla="*/ 89010 h 346601"/>
              <a:gd name="connsiteX21" fmla="*/ 203681 w 585395"/>
              <a:gd name="connsiteY21" fmla="*/ 155685 h 346601"/>
              <a:gd name="connsiteX22" fmla="*/ 162406 w 585395"/>
              <a:gd name="connsiteY22" fmla="*/ 89010 h 346601"/>
              <a:gd name="connsiteX23" fmla="*/ 98906 w 585395"/>
              <a:gd name="connsiteY23" fmla="*/ 110 h 346601"/>
              <a:gd name="connsiteX24" fmla="*/ 168756 w 585395"/>
              <a:gd name="connsiteY24" fmla="*/ 108060 h 346601"/>
              <a:gd name="connsiteX25" fmla="*/ 146531 w 585395"/>
              <a:gd name="connsiteY25" fmla="*/ 174735 h 346601"/>
              <a:gd name="connsiteX26" fmla="*/ 121131 w 585395"/>
              <a:gd name="connsiteY26" fmla="*/ 187435 h 346601"/>
              <a:gd name="connsiteX27" fmla="*/ 92556 w 585395"/>
              <a:gd name="connsiteY27" fmla="*/ 187435 h 346601"/>
              <a:gd name="connsiteX28" fmla="*/ 108431 w 585395"/>
              <a:gd name="connsiteY28" fmla="*/ 222360 h 346601"/>
              <a:gd name="connsiteX29" fmla="*/ 3656 w 585395"/>
              <a:gd name="connsiteY29" fmla="*/ 346185 h 3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5395" h="346601">
                <a:moveTo>
                  <a:pt x="3656" y="346185"/>
                </a:moveTo>
                <a:cubicBezTo>
                  <a:pt x="29585" y="338248"/>
                  <a:pt x="174577" y="209131"/>
                  <a:pt x="264006" y="174735"/>
                </a:cubicBezTo>
                <a:cubicBezTo>
                  <a:pt x="353435" y="140339"/>
                  <a:pt x="504248" y="142985"/>
                  <a:pt x="540231" y="139810"/>
                </a:cubicBezTo>
                <a:cubicBezTo>
                  <a:pt x="576214" y="136635"/>
                  <a:pt x="473027" y="154098"/>
                  <a:pt x="479906" y="155685"/>
                </a:cubicBezTo>
                <a:cubicBezTo>
                  <a:pt x="486785" y="157272"/>
                  <a:pt x="567219" y="174206"/>
                  <a:pt x="581506" y="149335"/>
                </a:cubicBezTo>
                <a:cubicBezTo>
                  <a:pt x="595794" y="124464"/>
                  <a:pt x="566160" y="12281"/>
                  <a:pt x="565631" y="6460"/>
                </a:cubicBezTo>
                <a:cubicBezTo>
                  <a:pt x="565102" y="639"/>
                  <a:pt x="586798" y="94302"/>
                  <a:pt x="578331" y="114410"/>
                </a:cubicBezTo>
                <a:cubicBezTo>
                  <a:pt x="569864" y="134518"/>
                  <a:pt x="534939" y="129227"/>
                  <a:pt x="514831" y="127110"/>
                </a:cubicBezTo>
                <a:cubicBezTo>
                  <a:pt x="494723" y="124993"/>
                  <a:pt x="471439" y="120231"/>
                  <a:pt x="457681" y="101710"/>
                </a:cubicBezTo>
                <a:cubicBezTo>
                  <a:pt x="443923" y="83189"/>
                  <a:pt x="433339" y="17573"/>
                  <a:pt x="432281" y="15985"/>
                </a:cubicBezTo>
                <a:cubicBezTo>
                  <a:pt x="431223" y="14397"/>
                  <a:pt x="449744" y="75252"/>
                  <a:pt x="451331" y="92185"/>
                </a:cubicBezTo>
                <a:cubicBezTo>
                  <a:pt x="452919" y="109118"/>
                  <a:pt x="452918" y="117056"/>
                  <a:pt x="441806" y="117585"/>
                </a:cubicBezTo>
                <a:cubicBezTo>
                  <a:pt x="430694" y="118114"/>
                  <a:pt x="397356" y="103827"/>
                  <a:pt x="384656" y="95360"/>
                </a:cubicBezTo>
                <a:cubicBezTo>
                  <a:pt x="371956" y="86893"/>
                  <a:pt x="366135" y="63610"/>
                  <a:pt x="365606" y="66785"/>
                </a:cubicBezTo>
                <a:cubicBezTo>
                  <a:pt x="365077" y="69960"/>
                  <a:pt x="390477" y="107531"/>
                  <a:pt x="381481" y="114410"/>
                </a:cubicBezTo>
                <a:cubicBezTo>
                  <a:pt x="372485" y="121289"/>
                  <a:pt x="324331" y="123935"/>
                  <a:pt x="311631" y="108060"/>
                </a:cubicBezTo>
                <a:cubicBezTo>
                  <a:pt x="298931" y="92185"/>
                  <a:pt x="305810" y="19160"/>
                  <a:pt x="305281" y="19160"/>
                </a:cubicBezTo>
                <a:cubicBezTo>
                  <a:pt x="304752" y="19160"/>
                  <a:pt x="313218" y="86893"/>
                  <a:pt x="308456" y="108060"/>
                </a:cubicBezTo>
                <a:cubicBezTo>
                  <a:pt x="303694" y="129227"/>
                  <a:pt x="288348" y="162035"/>
                  <a:pt x="276706" y="146160"/>
                </a:cubicBezTo>
                <a:cubicBezTo>
                  <a:pt x="265064" y="130285"/>
                  <a:pt x="241781" y="22335"/>
                  <a:pt x="238606" y="12810"/>
                </a:cubicBezTo>
                <a:cubicBezTo>
                  <a:pt x="235431" y="3285"/>
                  <a:pt x="263477" y="65197"/>
                  <a:pt x="257656" y="89010"/>
                </a:cubicBezTo>
                <a:cubicBezTo>
                  <a:pt x="251835" y="112823"/>
                  <a:pt x="219556" y="155685"/>
                  <a:pt x="203681" y="155685"/>
                </a:cubicBezTo>
                <a:cubicBezTo>
                  <a:pt x="187806" y="155685"/>
                  <a:pt x="179868" y="114939"/>
                  <a:pt x="162406" y="89010"/>
                </a:cubicBezTo>
                <a:cubicBezTo>
                  <a:pt x="144944" y="63081"/>
                  <a:pt x="97848" y="-3065"/>
                  <a:pt x="98906" y="110"/>
                </a:cubicBezTo>
                <a:cubicBezTo>
                  <a:pt x="99964" y="3285"/>
                  <a:pt x="160819" y="78956"/>
                  <a:pt x="168756" y="108060"/>
                </a:cubicBezTo>
                <a:cubicBezTo>
                  <a:pt x="176693" y="137164"/>
                  <a:pt x="154468" y="161506"/>
                  <a:pt x="146531" y="174735"/>
                </a:cubicBezTo>
                <a:cubicBezTo>
                  <a:pt x="138594" y="187964"/>
                  <a:pt x="130127" y="185318"/>
                  <a:pt x="121131" y="187435"/>
                </a:cubicBezTo>
                <a:cubicBezTo>
                  <a:pt x="112135" y="189552"/>
                  <a:pt x="94673" y="181614"/>
                  <a:pt x="92556" y="187435"/>
                </a:cubicBezTo>
                <a:cubicBezTo>
                  <a:pt x="90439" y="193256"/>
                  <a:pt x="119014" y="198548"/>
                  <a:pt x="108431" y="222360"/>
                </a:cubicBezTo>
                <a:cubicBezTo>
                  <a:pt x="97848" y="246172"/>
                  <a:pt x="-22273" y="354122"/>
                  <a:pt x="3656" y="346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329597F-F162-1E2A-98E9-6D28DF11AFD0}"/>
              </a:ext>
            </a:extLst>
          </p:cNvPr>
          <p:cNvSpPr/>
          <p:nvPr/>
        </p:nvSpPr>
        <p:spPr>
          <a:xfrm>
            <a:off x="4825164" y="4997343"/>
            <a:ext cx="789251" cy="280513"/>
          </a:xfrm>
          <a:custGeom>
            <a:avLst/>
            <a:gdLst>
              <a:gd name="connsiteX0" fmla="*/ 836 w 789251"/>
              <a:gd name="connsiteY0" fmla="*/ 279507 h 280513"/>
              <a:gd name="connsiteX1" fmla="*/ 248486 w 789251"/>
              <a:gd name="connsiteY1" fmla="*/ 98532 h 280513"/>
              <a:gd name="connsiteX2" fmla="*/ 435811 w 789251"/>
              <a:gd name="connsiteY2" fmla="*/ 57257 h 280513"/>
              <a:gd name="connsiteX3" fmla="*/ 385011 w 789251"/>
              <a:gd name="connsiteY3" fmla="*/ 50907 h 280513"/>
              <a:gd name="connsiteX4" fmla="*/ 575511 w 789251"/>
              <a:gd name="connsiteY4" fmla="*/ 50907 h 280513"/>
              <a:gd name="connsiteX5" fmla="*/ 705686 w 789251"/>
              <a:gd name="connsiteY5" fmla="*/ 73132 h 280513"/>
              <a:gd name="connsiteX6" fmla="*/ 667586 w 789251"/>
              <a:gd name="connsiteY6" fmla="*/ 44557 h 280513"/>
              <a:gd name="connsiteX7" fmla="*/ 788236 w 789251"/>
              <a:gd name="connsiteY7" fmla="*/ 89007 h 280513"/>
              <a:gd name="connsiteX8" fmla="*/ 588211 w 789251"/>
              <a:gd name="connsiteY8" fmla="*/ 44557 h 280513"/>
              <a:gd name="connsiteX9" fmla="*/ 492961 w 789251"/>
              <a:gd name="connsiteY9" fmla="*/ 35032 h 280513"/>
              <a:gd name="connsiteX10" fmla="*/ 458036 w 789251"/>
              <a:gd name="connsiteY10" fmla="*/ 107 h 280513"/>
              <a:gd name="connsiteX11" fmla="*/ 492961 w 789251"/>
              <a:gd name="connsiteY11" fmla="*/ 47732 h 280513"/>
              <a:gd name="connsiteX12" fmla="*/ 385011 w 789251"/>
              <a:gd name="connsiteY12" fmla="*/ 44557 h 280513"/>
              <a:gd name="connsiteX13" fmla="*/ 375486 w 789251"/>
              <a:gd name="connsiteY13" fmla="*/ 12807 h 280513"/>
              <a:gd name="connsiteX14" fmla="*/ 378661 w 789251"/>
              <a:gd name="connsiteY14" fmla="*/ 57257 h 280513"/>
              <a:gd name="connsiteX15" fmla="*/ 219911 w 789251"/>
              <a:gd name="connsiteY15" fmla="*/ 85832 h 280513"/>
              <a:gd name="connsiteX16" fmla="*/ 200861 w 789251"/>
              <a:gd name="connsiteY16" fmla="*/ 31857 h 280513"/>
              <a:gd name="connsiteX17" fmla="*/ 226261 w 789251"/>
              <a:gd name="connsiteY17" fmla="*/ 85832 h 280513"/>
              <a:gd name="connsiteX18" fmla="*/ 169111 w 789251"/>
              <a:gd name="connsiteY18" fmla="*/ 168382 h 280513"/>
              <a:gd name="connsiteX19" fmla="*/ 836 w 789251"/>
              <a:gd name="connsiteY19" fmla="*/ 279507 h 28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9251" h="280513">
                <a:moveTo>
                  <a:pt x="836" y="279507"/>
                </a:moveTo>
                <a:cubicBezTo>
                  <a:pt x="14065" y="267865"/>
                  <a:pt x="175990" y="135574"/>
                  <a:pt x="248486" y="98532"/>
                </a:cubicBezTo>
                <a:cubicBezTo>
                  <a:pt x="320982" y="61490"/>
                  <a:pt x="413057" y="65194"/>
                  <a:pt x="435811" y="57257"/>
                </a:cubicBezTo>
                <a:cubicBezTo>
                  <a:pt x="458565" y="49319"/>
                  <a:pt x="361728" y="51965"/>
                  <a:pt x="385011" y="50907"/>
                </a:cubicBezTo>
                <a:cubicBezTo>
                  <a:pt x="408294" y="49849"/>
                  <a:pt x="522065" y="47203"/>
                  <a:pt x="575511" y="50907"/>
                </a:cubicBezTo>
                <a:cubicBezTo>
                  <a:pt x="628957" y="54611"/>
                  <a:pt x="690340" y="74190"/>
                  <a:pt x="705686" y="73132"/>
                </a:cubicBezTo>
                <a:cubicBezTo>
                  <a:pt x="721032" y="72074"/>
                  <a:pt x="653828" y="41911"/>
                  <a:pt x="667586" y="44557"/>
                </a:cubicBezTo>
                <a:cubicBezTo>
                  <a:pt x="681344" y="47203"/>
                  <a:pt x="801465" y="89007"/>
                  <a:pt x="788236" y="89007"/>
                </a:cubicBezTo>
                <a:cubicBezTo>
                  <a:pt x="775007" y="89007"/>
                  <a:pt x="637423" y="53553"/>
                  <a:pt x="588211" y="44557"/>
                </a:cubicBezTo>
                <a:cubicBezTo>
                  <a:pt x="538999" y="35561"/>
                  <a:pt x="514657" y="42440"/>
                  <a:pt x="492961" y="35032"/>
                </a:cubicBezTo>
                <a:cubicBezTo>
                  <a:pt x="471265" y="27624"/>
                  <a:pt x="458036" y="-2010"/>
                  <a:pt x="458036" y="107"/>
                </a:cubicBezTo>
                <a:cubicBezTo>
                  <a:pt x="458036" y="2224"/>
                  <a:pt x="505132" y="40324"/>
                  <a:pt x="492961" y="47732"/>
                </a:cubicBezTo>
                <a:cubicBezTo>
                  <a:pt x="480790" y="55140"/>
                  <a:pt x="404590" y="50378"/>
                  <a:pt x="385011" y="44557"/>
                </a:cubicBezTo>
                <a:cubicBezTo>
                  <a:pt x="365432" y="38736"/>
                  <a:pt x="376544" y="10690"/>
                  <a:pt x="375486" y="12807"/>
                </a:cubicBezTo>
                <a:cubicBezTo>
                  <a:pt x="374428" y="14924"/>
                  <a:pt x="404590" y="45086"/>
                  <a:pt x="378661" y="57257"/>
                </a:cubicBezTo>
                <a:cubicBezTo>
                  <a:pt x="352732" y="69428"/>
                  <a:pt x="249544" y="90065"/>
                  <a:pt x="219911" y="85832"/>
                </a:cubicBezTo>
                <a:cubicBezTo>
                  <a:pt x="190278" y="81599"/>
                  <a:pt x="199803" y="31857"/>
                  <a:pt x="200861" y="31857"/>
                </a:cubicBezTo>
                <a:cubicBezTo>
                  <a:pt x="201919" y="31857"/>
                  <a:pt x="231553" y="63078"/>
                  <a:pt x="226261" y="85832"/>
                </a:cubicBezTo>
                <a:cubicBezTo>
                  <a:pt x="220969" y="108586"/>
                  <a:pt x="202978" y="138219"/>
                  <a:pt x="169111" y="168382"/>
                </a:cubicBezTo>
                <a:cubicBezTo>
                  <a:pt x="135244" y="198544"/>
                  <a:pt x="-12393" y="291149"/>
                  <a:pt x="836" y="279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CBDD2F57-DDEB-557A-18C6-565288DEDF03}"/>
              </a:ext>
            </a:extLst>
          </p:cNvPr>
          <p:cNvSpPr/>
          <p:nvPr/>
        </p:nvSpPr>
        <p:spPr>
          <a:xfrm>
            <a:off x="5613391" y="5089396"/>
            <a:ext cx="181416" cy="267064"/>
          </a:xfrm>
          <a:custGeom>
            <a:avLst/>
            <a:gdLst>
              <a:gd name="connsiteX0" fmla="*/ 9 w 181416"/>
              <a:gd name="connsiteY0" fmla="*/ 129 h 267064"/>
              <a:gd name="connsiteX1" fmla="*/ 101609 w 181416"/>
              <a:gd name="connsiteY1" fmla="*/ 104904 h 267064"/>
              <a:gd name="connsiteX2" fmla="*/ 98434 w 181416"/>
              <a:gd name="connsiteY2" fmla="*/ 95379 h 267064"/>
              <a:gd name="connsiteX3" fmla="*/ 149234 w 181416"/>
              <a:gd name="connsiteY3" fmla="*/ 171579 h 267064"/>
              <a:gd name="connsiteX4" fmla="*/ 180984 w 181416"/>
              <a:gd name="connsiteY4" fmla="*/ 266829 h 267064"/>
              <a:gd name="connsiteX5" fmla="*/ 168284 w 181416"/>
              <a:gd name="connsiteY5" fmla="*/ 196979 h 267064"/>
              <a:gd name="connsiteX6" fmla="*/ 177809 w 181416"/>
              <a:gd name="connsiteY6" fmla="*/ 146179 h 267064"/>
              <a:gd name="connsiteX7" fmla="*/ 127009 w 181416"/>
              <a:gd name="connsiteY7" fmla="*/ 104904 h 267064"/>
              <a:gd name="connsiteX8" fmla="*/ 174634 w 181416"/>
              <a:gd name="connsiteY8" fmla="*/ 190629 h 267064"/>
              <a:gd name="connsiteX9" fmla="*/ 107959 w 181416"/>
              <a:gd name="connsiteY9" fmla="*/ 85854 h 267064"/>
              <a:gd name="connsiteX10" fmla="*/ 9 w 181416"/>
              <a:gd name="connsiteY10" fmla="*/ 129 h 26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416" h="267064">
                <a:moveTo>
                  <a:pt x="9" y="129"/>
                </a:moveTo>
                <a:cubicBezTo>
                  <a:pt x="-1049" y="3304"/>
                  <a:pt x="85205" y="89029"/>
                  <a:pt x="101609" y="104904"/>
                </a:cubicBezTo>
                <a:cubicBezTo>
                  <a:pt x="118013" y="120779"/>
                  <a:pt x="90497" y="84267"/>
                  <a:pt x="98434" y="95379"/>
                </a:cubicBezTo>
                <a:cubicBezTo>
                  <a:pt x="106372" y="106492"/>
                  <a:pt x="135476" y="143004"/>
                  <a:pt x="149234" y="171579"/>
                </a:cubicBezTo>
                <a:cubicBezTo>
                  <a:pt x="162992" y="200154"/>
                  <a:pt x="177809" y="262596"/>
                  <a:pt x="180984" y="266829"/>
                </a:cubicBezTo>
                <a:cubicBezTo>
                  <a:pt x="184159" y="271062"/>
                  <a:pt x="168813" y="217087"/>
                  <a:pt x="168284" y="196979"/>
                </a:cubicBezTo>
                <a:cubicBezTo>
                  <a:pt x="167755" y="176871"/>
                  <a:pt x="184688" y="161525"/>
                  <a:pt x="177809" y="146179"/>
                </a:cubicBezTo>
                <a:cubicBezTo>
                  <a:pt x="170930" y="130833"/>
                  <a:pt x="127538" y="97496"/>
                  <a:pt x="127009" y="104904"/>
                </a:cubicBezTo>
                <a:cubicBezTo>
                  <a:pt x="126480" y="112312"/>
                  <a:pt x="177809" y="193804"/>
                  <a:pt x="174634" y="190629"/>
                </a:cubicBezTo>
                <a:cubicBezTo>
                  <a:pt x="171459" y="187454"/>
                  <a:pt x="133359" y="118662"/>
                  <a:pt x="107959" y="85854"/>
                </a:cubicBezTo>
                <a:cubicBezTo>
                  <a:pt x="82559" y="53046"/>
                  <a:pt x="1067" y="-3046"/>
                  <a:pt x="9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CCB8B9B-5766-2168-7245-7626AD0B046C}"/>
              </a:ext>
            </a:extLst>
          </p:cNvPr>
          <p:cNvSpPr/>
          <p:nvPr/>
        </p:nvSpPr>
        <p:spPr>
          <a:xfrm>
            <a:off x="5234436" y="5067921"/>
            <a:ext cx="541555" cy="285189"/>
          </a:xfrm>
          <a:custGeom>
            <a:avLst/>
            <a:gdLst>
              <a:gd name="connsiteX0" fmla="*/ 1139 w 541555"/>
              <a:gd name="connsiteY0" fmla="*/ 43829 h 285189"/>
              <a:gd name="connsiteX1" fmla="*/ 144014 w 541555"/>
              <a:gd name="connsiteY1" fmla="*/ 40654 h 285189"/>
              <a:gd name="connsiteX2" fmla="*/ 305939 w 541555"/>
              <a:gd name="connsiteY2" fmla="*/ 85104 h 285189"/>
              <a:gd name="connsiteX3" fmla="*/ 264664 w 541555"/>
              <a:gd name="connsiteY3" fmla="*/ 43829 h 285189"/>
              <a:gd name="connsiteX4" fmla="*/ 401189 w 541555"/>
              <a:gd name="connsiteY4" fmla="*/ 151779 h 285189"/>
              <a:gd name="connsiteX5" fmla="*/ 382139 w 541555"/>
              <a:gd name="connsiteY5" fmla="*/ 113679 h 285189"/>
              <a:gd name="connsiteX6" fmla="*/ 474214 w 541555"/>
              <a:gd name="connsiteY6" fmla="*/ 170829 h 285189"/>
              <a:gd name="connsiteX7" fmla="*/ 448814 w 541555"/>
              <a:gd name="connsiteY7" fmla="*/ 151779 h 285189"/>
              <a:gd name="connsiteX8" fmla="*/ 486914 w 541555"/>
              <a:gd name="connsiteY8" fmla="*/ 212104 h 285189"/>
              <a:gd name="connsiteX9" fmla="*/ 509139 w 541555"/>
              <a:gd name="connsiteY9" fmla="*/ 285129 h 285189"/>
              <a:gd name="connsiteX10" fmla="*/ 502789 w 541555"/>
              <a:gd name="connsiteY10" fmla="*/ 224804 h 285189"/>
              <a:gd name="connsiteX11" fmla="*/ 537714 w 541555"/>
              <a:gd name="connsiteY11" fmla="*/ 237504 h 285189"/>
              <a:gd name="connsiteX12" fmla="*/ 531364 w 541555"/>
              <a:gd name="connsiteY12" fmla="*/ 193054 h 285189"/>
              <a:gd name="connsiteX13" fmla="*/ 455164 w 541555"/>
              <a:gd name="connsiteY13" fmla="*/ 158129 h 285189"/>
              <a:gd name="connsiteX14" fmla="*/ 258314 w 541555"/>
              <a:gd name="connsiteY14" fmla="*/ 2554 h 285189"/>
              <a:gd name="connsiteX15" fmla="*/ 293239 w 541555"/>
              <a:gd name="connsiteY15" fmla="*/ 59704 h 285189"/>
              <a:gd name="connsiteX16" fmla="*/ 223389 w 541555"/>
              <a:gd name="connsiteY16" fmla="*/ 37479 h 285189"/>
              <a:gd name="connsiteX17" fmla="*/ 1139 w 541555"/>
              <a:gd name="connsiteY17" fmla="*/ 43829 h 28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1555" h="285189">
                <a:moveTo>
                  <a:pt x="1139" y="43829"/>
                </a:moveTo>
                <a:cubicBezTo>
                  <a:pt x="-12090" y="44358"/>
                  <a:pt x="93214" y="33775"/>
                  <a:pt x="144014" y="40654"/>
                </a:cubicBezTo>
                <a:cubicBezTo>
                  <a:pt x="194814" y="47533"/>
                  <a:pt x="285831" y="84575"/>
                  <a:pt x="305939" y="85104"/>
                </a:cubicBezTo>
                <a:cubicBezTo>
                  <a:pt x="326047" y="85633"/>
                  <a:pt x="248789" y="32716"/>
                  <a:pt x="264664" y="43829"/>
                </a:cubicBezTo>
                <a:cubicBezTo>
                  <a:pt x="280539" y="54942"/>
                  <a:pt x="381610" y="140137"/>
                  <a:pt x="401189" y="151779"/>
                </a:cubicBezTo>
                <a:cubicBezTo>
                  <a:pt x="420768" y="163421"/>
                  <a:pt x="369968" y="110504"/>
                  <a:pt x="382139" y="113679"/>
                </a:cubicBezTo>
                <a:cubicBezTo>
                  <a:pt x="394310" y="116854"/>
                  <a:pt x="463102" y="164479"/>
                  <a:pt x="474214" y="170829"/>
                </a:cubicBezTo>
                <a:cubicBezTo>
                  <a:pt x="485326" y="177179"/>
                  <a:pt x="446697" y="144900"/>
                  <a:pt x="448814" y="151779"/>
                </a:cubicBezTo>
                <a:cubicBezTo>
                  <a:pt x="450931" y="158658"/>
                  <a:pt x="476860" y="189879"/>
                  <a:pt x="486914" y="212104"/>
                </a:cubicBezTo>
                <a:cubicBezTo>
                  <a:pt x="496968" y="234329"/>
                  <a:pt x="506493" y="283012"/>
                  <a:pt x="509139" y="285129"/>
                </a:cubicBezTo>
                <a:cubicBezTo>
                  <a:pt x="511785" y="287246"/>
                  <a:pt x="498027" y="232742"/>
                  <a:pt x="502789" y="224804"/>
                </a:cubicBezTo>
                <a:cubicBezTo>
                  <a:pt x="507552" y="216867"/>
                  <a:pt x="532952" y="242796"/>
                  <a:pt x="537714" y="237504"/>
                </a:cubicBezTo>
                <a:cubicBezTo>
                  <a:pt x="542477" y="232212"/>
                  <a:pt x="545122" y="206283"/>
                  <a:pt x="531364" y="193054"/>
                </a:cubicBezTo>
                <a:cubicBezTo>
                  <a:pt x="517606" y="179825"/>
                  <a:pt x="500672" y="189879"/>
                  <a:pt x="455164" y="158129"/>
                </a:cubicBezTo>
                <a:cubicBezTo>
                  <a:pt x="409656" y="126379"/>
                  <a:pt x="285301" y="18958"/>
                  <a:pt x="258314" y="2554"/>
                </a:cubicBezTo>
                <a:cubicBezTo>
                  <a:pt x="231327" y="-13850"/>
                  <a:pt x="299060" y="53883"/>
                  <a:pt x="293239" y="59704"/>
                </a:cubicBezTo>
                <a:cubicBezTo>
                  <a:pt x="287418" y="65525"/>
                  <a:pt x="272602" y="41183"/>
                  <a:pt x="223389" y="37479"/>
                </a:cubicBezTo>
                <a:cubicBezTo>
                  <a:pt x="174177" y="33775"/>
                  <a:pt x="14368" y="43300"/>
                  <a:pt x="1139" y="43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2E6D198-C36F-919D-B1F4-24FEE7568B4D}"/>
              </a:ext>
            </a:extLst>
          </p:cNvPr>
          <p:cNvSpPr/>
          <p:nvPr/>
        </p:nvSpPr>
        <p:spPr>
          <a:xfrm>
            <a:off x="4883150" y="5245100"/>
            <a:ext cx="420807" cy="203569"/>
          </a:xfrm>
          <a:custGeom>
            <a:avLst/>
            <a:gdLst>
              <a:gd name="connsiteX0" fmla="*/ 0 w 420807"/>
              <a:gd name="connsiteY0" fmla="*/ 0 h 203569"/>
              <a:gd name="connsiteX1" fmla="*/ 107950 w 420807"/>
              <a:gd name="connsiteY1" fmla="*/ 88900 h 203569"/>
              <a:gd name="connsiteX2" fmla="*/ 158750 w 420807"/>
              <a:gd name="connsiteY2" fmla="*/ 136525 h 203569"/>
              <a:gd name="connsiteX3" fmla="*/ 155575 w 420807"/>
              <a:gd name="connsiteY3" fmla="*/ 139700 h 203569"/>
              <a:gd name="connsiteX4" fmla="*/ 419100 w 420807"/>
              <a:gd name="connsiteY4" fmla="*/ 203200 h 203569"/>
              <a:gd name="connsiteX5" fmla="*/ 263525 w 420807"/>
              <a:gd name="connsiteY5" fmla="*/ 165100 h 203569"/>
              <a:gd name="connsiteX6" fmla="*/ 152400 w 420807"/>
              <a:gd name="connsiteY6" fmla="*/ 149225 h 203569"/>
              <a:gd name="connsiteX7" fmla="*/ 98425 w 420807"/>
              <a:gd name="connsiteY7" fmla="*/ 107950 h 203569"/>
              <a:gd name="connsiteX8" fmla="*/ 0 w 420807"/>
              <a:gd name="connsiteY8" fmla="*/ 0 h 20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807" h="203569">
                <a:moveTo>
                  <a:pt x="0" y="0"/>
                </a:moveTo>
                <a:cubicBezTo>
                  <a:pt x="40746" y="33073"/>
                  <a:pt x="81492" y="66146"/>
                  <a:pt x="107950" y="88900"/>
                </a:cubicBezTo>
                <a:cubicBezTo>
                  <a:pt x="134408" y="111654"/>
                  <a:pt x="150813" y="128058"/>
                  <a:pt x="158750" y="136525"/>
                </a:cubicBezTo>
                <a:cubicBezTo>
                  <a:pt x="166688" y="144992"/>
                  <a:pt x="112183" y="128588"/>
                  <a:pt x="155575" y="139700"/>
                </a:cubicBezTo>
                <a:cubicBezTo>
                  <a:pt x="198967" y="150812"/>
                  <a:pt x="419100" y="203200"/>
                  <a:pt x="419100" y="203200"/>
                </a:cubicBezTo>
                <a:cubicBezTo>
                  <a:pt x="437092" y="207433"/>
                  <a:pt x="307975" y="174096"/>
                  <a:pt x="263525" y="165100"/>
                </a:cubicBezTo>
                <a:cubicBezTo>
                  <a:pt x="219075" y="156104"/>
                  <a:pt x="179917" y="158750"/>
                  <a:pt x="152400" y="149225"/>
                </a:cubicBezTo>
                <a:cubicBezTo>
                  <a:pt x="124883" y="139700"/>
                  <a:pt x="98425" y="107950"/>
                  <a:pt x="98425" y="1079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52028E8-E76F-E7A5-94A0-2412F0E42057}"/>
              </a:ext>
            </a:extLst>
          </p:cNvPr>
          <p:cNvSpPr/>
          <p:nvPr/>
        </p:nvSpPr>
        <p:spPr>
          <a:xfrm>
            <a:off x="5006975" y="5197436"/>
            <a:ext cx="702257" cy="227780"/>
          </a:xfrm>
          <a:custGeom>
            <a:avLst/>
            <a:gdLst>
              <a:gd name="connsiteX0" fmla="*/ 685800 w 702257"/>
              <a:gd name="connsiteY0" fmla="*/ 39 h 227780"/>
              <a:gd name="connsiteX1" fmla="*/ 647700 w 702257"/>
              <a:gd name="connsiteY1" fmla="*/ 66714 h 227780"/>
              <a:gd name="connsiteX2" fmla="*/ 663575 w 702257"/>
              <a:gd name="connsiteY2" fmla="*/ 98464 h 227780"/>
              <a:gd name="connsiteX3" fmla="*/ 546100 w 702257"/>
              <a:gd name="connsiteY3" fmla="*/ 139739 h 227780"/>
              <a:gd name="connsiteX4" fmla="*/ 438150 w 702257"/>
              <a:gd name="connsiteY4" fmla="*/ 196889 h 227780"/>
              <a:gd name="connsiteX5" fmla="*/ 517525 w 702257"/>
              <a:gd name="connsiteY5" fmla="*/ 161964 h 227780"/>
              <a:gd name="connsiteX6" fmla="*/ 352425 w 702257"/>
              <a:gd name="connsiteY6" fmla="*/ 193714 h 227780"/>
              <a:gd name="connsiteX7" fmla="*/ 234950 w 702257"/>
              <a:gd name="connsiteY7" fmla="*/ 200064 h 227780"/>
              <a:gd name="connsiteX8" fmla="*/ 0 w 702257"/>
              <a:gd name="connsiteY8" fmla="*/ 209589 h 227780"/>
              <a:gd name="connsiteX9" fmla="*/ 266700 w 702257"/>
              <a:gd name="connsiteY9" fmla="*/ 209589 h 227780"/>
              <a:gd name="connsiteX10" fmla="*/ 450850 w 702257"/>
              <a:gd name="connsiteY10" fmla="*/ 209589 h 227780"/>
              <a:gd name="connsiteX11" fmla="*/ 333375 w 702257"/>
              <a:gd name="connsiteY11" fmla="*/ 225464 h 227780"/>
              <a:gd name="connsiteX12" fmla="*/ 577850 w 702257"/>
              <a:gd name="connsiteY12" fmla="*/ 152439 h 227780"/>
              <a:gd name="connsiteX13" fmla="*/ 701675 w 702257"/>
              <a:gd name="connsiteY13" fmla="*/ 149264 h 227780"/>
              <a:gd name="connsiteX14" fmla="*/ 625475 w 702257"/>
              <a:gd name="connsiteY14" fmla="*/ 123864 h 227780"/>
              <a:gd name="connsiteX15" fmla="*/ 650875 w 702257"/>
              <a:gd name="connsiteY15" fmla="*/ 104814 h 227780"/>
              <a:gd name="connsiteX16" fmla="*/ 596900 w 702257"/>
              <a:gd name="connsiteY16" fmla="*/ 57189 h 227780"/>
              <a:gd name="connsiteX17" fmla="*/ 685800 w 702257"/>
              <a:gd name="connsiteY17" fmla="*/ 39 h 22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2257" h="227780">
                <a:moveTo>
                  <a:pt x="685800" y="39"/>
                </a:moveTo>
                <a:cubicBezTo>
                  <a:pt x="694267" y="1626"/>
                  <a:pt x="651404" y="50310"/>
                  <a:pt x="647700" y="66714"/>
                </a:cubicBezTo>
                <a:cubicBezTo>
                  <a:pt x="643996" y="83118"/>
                  <a:pt x="680508" y="86293"/>
                  <a:pt x="663575" y="98464"/>
                </a:cubicBezTo>
                <a:cubicBezTo>
                  <a:pt x="646642" y="110635"/>
                  <a:pt x="583671" y="123335"/>
                  <a:pt x="546100" y="139739"/>
                </a:cubicBezTo>
                <a:cubicBezTo>
                  <a:pt x="508529" y="156143"/>
                  <a:pt x="442912" y="193185"/>
                  <a:pt x="438150" y="196889"/>
                </a:cubicBezTo>
                <a:cubicBezTo>
                  <a:pt x="433388" y="200593"/>
                  <a:pt x="531812" y="162493"/>
                  <a:pt x="517525" y="161964"/>
                </a:cubicBezTo>
                <a:cubicBezTo>
                  <a:pt x="503237" y="161435"/>
                  <a:pt x="399521" y="187364"/>
                  <a:pt x="352425" y="193714"/>
                </a:cubicBezTo>
                <a:cubicBezTo>
                  <a:pt x="305329" y="200064"/>
                  <a:pt x="234950" y="200064"/>
                  <a:pt x="234950" y="200064"/>
                </a:cubicBezTo>
                <a:lnTo>
                  <a:pt x="0" y="209589"/>
                </a:lnTo>
                <a:cubicBezTo>
                  <a:pt x="5292" y="211176"/>
                  <a:pt x="266700" y="209589"/>
                  <a:pt x="266700" y="209589"/>
                </a:cubicBezTo>
                <a:cubicBezTo>
                  <a:pt x="341842" y="209589"/>
                  <a:pt x="439737" y="206943"/>
                  <a:pt x="450850" y="209589"/>
                </a:cubicBezTo>
                <a:cubicBezTo>
                  <a:pt x="461963" y="212235"/>
                  <a:pt x="312208" y="234989"/>
                  <a:pt x="333375" y="225464"/>
                </a:cubicBezTo>
                <a:cubicBezTo>
                  <a:pt x="354542" y="215939"/>
                  <a:pt x="516467" y="165139"/>
                  <a:pt x="577850" y="152439"/>
                </a:cubicBezTo>
                <a:cubicBezTo>
                  <a:pt x="639233" y="139739"/>
                  <a:pt x="693738" y="154027"/>
                  <a:pt x="701675" y="149264"/>
                </a:cubicBezTo>
                <a:cubicBezTo>
                  <a:pt x="709613" y="144502"/>
                  <a:pt x="633942" y="131272"/>
                  <a:pt x="625475" y="123864"/>
                </a:cubicBezTo>
                <a:cubicBezTo>
                  <a:pt x="617008" y="116456"/>
                  <a:pt x="655637" y="115926"/>
                  <a:pt x="650875" y="104814"/>
                </a:cubicBezTo>
                <a:cubicBezTo>
                  <a:pt x="646113" y="93702"/>
                  <a:pt x="591608" y="69360"/>
                  <a:pt x="596900" y="57189"/>
                </a:cubicBezTo>
                <a:cubicBezTo>
                  <a:pt x="602192" y="45018"/>
                  <a:pt x="677333" y="-1548"/>
                  <a:pt x="68580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7DFD7CF-9A34-7E9D-1073-82AA5DB5D116}"/>
              </a:ext>
            </a:extLst>
          </p:cNvPr>
          <p:cNvSpPr/>
          <p:nvPr/>
        </p:nvSpPr>
        <p:spPr>
          <a:xfrm>
            <a:off x="5120354" y="4972033"/>
            <a:ext cx="467773" cy="158807"/>
          </a:xfrm>
          <a:custGeom>
            <a:avLst/>
            <a:gdLst>
              <a:gd name="connsiteX0" fmla="*/ 921 w 467773"/>
              <a:gd name="connsiteY0" fmla="*/ 85742 h 158807"/>
              <a:gd name="connsiteX1" fmla="*/ 232696 w 467773"/>
              <a:gd name="connsiteY1" fmla="*/ 69867 h 158807"/>
              <a:gd name="connsiteX2" fmla="*/ 324771 w 467773"/>
              <a:gd name="connsiteY2" fmla="*/ 69867 h 158807"/>
              <a:gd name="connsiteX3" fmla="*/ 312071 w 467773"/>
              <a:gd name="connsiteY3" fmla="*/ 17 h 158807"/>
              <a:gd name="connsiteX4" fmla="*/ 337471 w 467773"/>
              <a:gd name="connsiteY4" fmla="*/ 63517 h 158807"/>
              <a:gd name="connsiteX5" fmla="*/ 467646 w 467773"/>
              <a:gd name="connsiteY5" fmla="*/ 101617 h 158807"/>
              <a:gd name="connsiteX6" fmla="*/ 362871 w 467773"/>
              <a:gd name="connsiteY6" fmla="*/ 92092 h 158807"/>
              <a:gd name="connsiteX7" fmla="*/ 429546 w 467773"/>
              <a:gd name="connsiteY7" fmla="*/ 158767 h 158807"/>
              <a:gd name="connsiteX8" fmla="*/ 327946 w 467773"/>
              <a:gd name="connsiteY8" fmla="*/ 101617 h 158807"/>
              <a:gd name="connsiteX9" fmla="*/ 921 w 467773"/>
              <a:gd name="connsiteY9" fmla="*/ 85742 h 15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773" h="158807">
                <a:moveTo>
                  <a:pt x="921" y="85742"/>
                </a:moveTo>
                <a:cubicBezTo>
                  <a:pt x="-14954" y="80450"/>
                  <a:pt x="178721" y="72513"/>
                  <a:pt x="232696" y="69867"/>
                </a:cubicBezTo>
                <a:cubicBezTo>
                  <a:pt x="286671" y="67221"/>
                  <a:pt x="311542" y="81509"/>
                  <a:pt x="324771" y="69867"/>
                </a:cubicBezTo>
                <a:cubicBezTo>
                  <a:pt x="338000" y="58225"/>
                  <a:pt x="309954" y="1075"/>
                  <a:pt x="312071" y="17"/>
                </a:cubicBezTo>
                <a:cubicBezTo>
                  <a:pt x="314188" y="-1041"/>
                  <a:pt x="311542" y="46584"/>
                  <a:pt x="337471" y="63517"/>
                </a:cubicBezTo>
                <a:cubicBezTo>
                  <a:pt x="363400" y="80450"/>
                  <a:pt x="463413" y="96855"/>
                  <a:pt x="467646" y="101617"/>
                </a:cubicBezTo>
                <a:cubicBezTo>
                  <a:pt x="471879" y="106379"/>
                  <a:pt x="369221" y="82567"/>
                  <a:pt x="362871" y="92092"/>
                </a:cubicBezTo>
                <a:cubicBezTo>
                  <a:pt x="356521" y="101617"/>
                  <a:pt x="435367" y="157180"/>
                  <a:pt x="429546" y="158767"/>
                </a:cubicBezTo>
                <a:cubicBezTo>
                  <a:pt x="423725" y="160355"/>
                  <a:pt x="396738" y="114317"/>
                  <a:pt x="327946" y="101617"/>
                </a:cubicBezTo>
                <a:cubicBezTo>
                  <a:pt x="259154" y="88917"/>
                  <a:pt x="16796" y="91034"/>
                  <a:pt x="921" y="85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5C4CC1A-1CC0-17B3-70A5-07E3917ACCF7}"/>
              </a:ext>
            </a:extLst>
          </p:cNvPr>
          <p:cNvSpPr/>
          <p:nvPr/>
        </p:nvSpPr>
        <p:spPr>
          <a:xfrm>
            <a:off x="4933950" y="5413375"/>
            <a:ext cx="594994" cy="38100"/>
          </a:xfrm>
          <a:custGeom>
            <a:avLst/>
            <a:gdLst>
              <a:gd name="connsiteX0" fmla="*/ 0 w 594994"/>
              <a:gd name="connsiteY0" fmla="*/ 0 h 38100"/>
              <a:gd name="connsiteX1" fmla="*/ 180975 w 594994"/>
              <a:gd name="connsiteY1" fmla="*/ 9525 h 38100"/>
              <a:gd name="connsiteX2" fmla="*/ 587375 w 594994"/>
              <a:gd name="connsiteY2" fmla="*/ 38100 h 38100"/>
              <a:gd name="connsiteX3" fmla="*/ 450850 w 594994"/>
              <a:gd name="connsiteY3" fmla="*/ 9525 h 38100"/>
              <a:gd name="connsiteX4" fmla="*/ 508000 w 594994"/>
              <a:gd name="connsiteY4" fmla="*/ 22225 h 38100"/>
              <a:gd name="connsiteX5" fmla="*/ 142875 w 594994"/>
              <a:gd name="connsiteY5" fmla="*/ 9525 h 38100"/>
              <a:gd name="connsiteX6" fmla="*/ 0 w 594994"/>
              <a:gd name="connsiteY6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994" h="38100">
                <a:moveTo>
                  <a:pt x="0" y="0"/>
                </a:moveTo>
                <a:cubicBezTo>
                  <a:pt x="41539" y="1587"/>
                  <a:pt x="180975" y="9525"/>
                  <a:pt x="180975" y="9525"/>
                </a:cubicBezTo>
                <a:lnTo>
                  <a:pt x="587375" y="38100"/>
                </a:lnTo>
                <a:cubicBezTo>
                  <a:pt x="632354" y="38100"/>
                  <a:pt x="464079" y="12171"/>
                  <a:pt x="450850" y="9525"/>
                </a:cubicBezTo>
                <a:cubicBezTo>
                  <a:pt x="437621" y="6879"/>
                  <a:pt x="559329" y="22225"/>
                  <a:pt x="508000" y="22225"/>
                </a:cubicBezTo>
                <a:cubicBezTo>
                  <a:pt x="456671" y="22225"/>
                  <a:pt x="228071" y="11642"/>
                  <a:pt x="142875" y="9525"/>
                </a:cubicBezTo>
                <a:cubicBezTo>
                  <a:pt x="57679" y="7408"/>
                  <a:pt x="27252" y="846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82920E6-71EE-71F3-90D1-76EFFDB1E049}"/>
              </a:ext>
            </a:extLst>
          </p:cNvPr>
          <p:cNvSpPr/>
          <p:nvPr/>
        </p:nvSpPr>
        <p:spPr>
          <a:xfrm>
            <a:off x="4927886" y="5384737"/>
            <a:ext cx="514087" cy="136604"/>
          </a:xfrm>
          <a:custGeom>
            <a:avLst/>
            <a:gdLst>
              <a:gd name="connsiteX0" fmla="*/ 145764 w 514087"/>
              <a:gd name="connsiteY0" fmla="*/ 63 h 136604"/>
              <a:gd name="connsiteX1" fmla="*/ 2889 w 514087"/>
              <a:gd name="connsiteY1" fmla="*/ 69913 h 136604"/>
              <a:gd name="connsiteX2" fmla="*/ 60039 w 514087"/>
              <a:gd name="connsiteY2" fmla="*/ 47688 h 136604"/>
              <a:gd name="connsiteX3" fmla="*/ 180689 w 514087"/>
              <a:gd name="connsiteY3" fmla="*/ 108013 h 136604"/>
              <a:gd name="connsiteX4" fmla="*/ 155289 w 514087"/>
              <a:gd name="connsiteY4" fmla="*/ 69913 h 136604"/>
              <a:gd name="connsiteX5" fmla="*/ 301339 w 514087"/>
              <a:gd name="connsiteY5" fmla="*/ 136588 h 136604"/>
              <a:gd name="connsiteX6" fmla="*/ 244189 w 514087"/>
              <a:gd name="connsiteY6" fmla="*/ 76263 h 136604"/>
              <a:gd name="connsiteX7" fmla="*/ 190214 w 514087"/>
              <a:gd name="connsiteY7" fmla="*/ 69913 h 136604"/>
              <a:gd name="connsiteX8" fmla="*/ 380714 w 514087"/>
              <a:gd name="connsiteY8" fmla="*/ 88963 h 136604"/>
              <a:gd name="connsiteX9" fmla="*/ 514064 w 514087"/>
              <a:gd name="connsiteY9" fmla="*/ 114363 h 136604"/>
              <a:gd name="connsiteX10" fmla="*/ 371189 w 514087"/>
              <a:gd name="connsiteY10" fmla="*/ 82613 h 136604"/>
              <a:gd name="connsiteX11" fmla="*/ 225139 w 514087"/>
              <a:gd name="connsiteY11" fmla="*/ 76263 h 136604"/>
              <a:gd name="connsiteX12" fmla="*/ 107664 w 514087"/>
              <a:gd name="connsiteY12" fmla="*/ 57213 h 136604"/>
              <a:gd name="connsiteX13" fmla="*/ 145764 w 514087"/>
              <a:gd name="connsiteY13" fmla="*/ 63 h 13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087" h="136604">
                <a:moveTo>
                  <a:pt x="145764" y="63"/>
                </a:moveTo>
                <a:cubicBezTo>
                  <a:pt x="128302" y="2180"/>
                  <a:pt x="17176" y="61976"/>
                  <a:pt x="2889" y="69913"/>
                </a:cubicBezTo>
                <a:cubicBezTo>
                  <a:pt x="-11398" y="77850"/>
                  <a:pt x="30406" y="41338"/>
                  <a:pt x="60039" y="47688"/>
                </a:cubicBezTo>
                <a:cubicBezTo>
                  <a:pt x="89672" y="54038"/>
                  <a:pt x="164814" y="104309"/>
                  <a:pt x="180689" y="108013"/>
                </a:cubicBezTo>
                <a:cubicBezTo>
                  <a:pt x="196564" y="111717"/>
                  <a:pt x="135181" y="65151"/>
                  <a:pt x="155289" y="69913"/>
                </a:cubicBezTo>
                <a:cubicBezTo>
                  <a:pt x="175397" y="74675"/>
                  <a:pt x="286522" y="135530"/>
                  <a:pt x="301339" y="136588"/>
                </a:cubicBezTo>
                <a:cubicBezTo>
                  <a:pt x="316156" y="137646"/>
                  <a:pt x="262710" y="87376"/>
                  <a:pt x="244189" y="76263"/>
                </a:cubicBezTo>
                <a:cubicBezTo>
                  <a:pt x="225668" y="65151"/>
                  <a:pt x="190214" y="69913"/>
                  <a:pt x="190214" y="69913"/>
                </a:cubicBezTo>
                <a:cubicBezTo>
                  <a:pt x="212968" y="72030"/>
                  <a:pt x="326739" y="81555"/>
                  <a:pt x="380714" y="88963"/>
                </a:cubicBezTo>
                <a:cubicBezTo>
                  <a:pt x="434689" y="96371"/>
                  <a:pt x="515652" y="115421"/>
                  <a:pt x="514064" y="114363"/>
                </a:cubicBezTo>
                <a:cubicBezTo>
                  <a:pt x="512476" y="113305"/>
                  <a:pt x="419343" y="88963"/>
                  <a:pt x="371189" y="82613"/>
                </a:cubicBezTo>
                <a:cubicBezTo>
                  <a:pt x="323035" y="76263"/>
                  <a:pt x="269060" y="80496"/>
                  <a:pt x="225139" y="76263"/>
                </a:cubicBezTo>
                <a:cubicBezTo>
                  <a:pt x="181218" y="72030"/>
                  <a:pt x="121422" y="64621"/>
                  <a:pt x="107664" y="57213"/>
                </a:cubicBezTo>
                <a:cubicBezTo>
                  <a:pt x="93906" y="49805"/>
                  <a:pt x="163226" y="-2054"/>
                  <a:pt x="145764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CD90739-EB09-CA16-BDD7-D715903A1BC7}"/>
              </a:ext>
            </a:extLst>
          </p:cNvPr>
          <p:cNvSpPr/>
          <p:nvPr/>
        </p:nvSpPr>
        <p:spPr>
          <a:xfrm>
            <a:off x="4917878" y="5071620"/>
            <a:ext cx="569157" cy="348112"/>
          </a:xfrm>
          <a:custGeom>
            <a:avLst/>
            <a:gdLst>
              <a:gd name="connsiteX0" fmla="*/ 197 w 569157"/>
              <a:gd name="connsiteY0" fmla="*/ 224280 h 348112"/>
              <a:gd name="connsiteX1" fmla="*/ 95447 w 569157"/>
              <a:gd name="connsiteY1" fmla="*/ 129030 h 348112"/>
              <a:gd name="connsiteX2" fmla="*/ 104972 w 569157"/>
              <a:gd name="connsiteY2" fmla="*/ 195705 h 348112"/>
              <a:gd name="connsiteX3" fmla="*/ 104972 w 569157"/>
              <a:gd name="connsiteY3" fmla="*/ 249680 h 348112"/>
              <a:gd name="connsiteX4" fmla="*/ 139897 w 569157"/>
              <a:gd name="connsiteY4" fmla="*/ 303655 h 348112"/>
              <a:gd name="connsiteX5" fmla="*/ 339922 w 569157"/>
              <a:gd name="connsiteY5" fmla="*/ 338580 h 348112"/>
              <a:gd name="connsiteX6" fmla="*/ 406597 w 569157"/>
              <a:gd name="connsiteY6" fmla="*/ 335405 h 348112"/>
              <a:gd name="connsiteX7" fmla="*/ 463747 w 569157"/>
              <a:gd name="connsiteY7" fmla="*/ 198880 h 348112"/>
              <a:gd name="connsiteX8" fmla="*/ 457397 w 569157"/>
              <a:gd name="connsiteY8" fmla="*/ 125855 h 348112"/>
              <a:gd name="connsiteX9" fmla="*/ 416122 w 569157"/>
              <a:gd name="connsiteY9" fmla="*/ 27430 h 348112"/>
              <a:gd name="connsiteX10" fmla="*/ 555822 w 569157"/>
              <a:gd name="connsiteY10" fmla="*/ 84580 h 348112"/>
              <a:gd name="connsiteX11" fmla="*/ 549472 w 569157"/>
              <a:gd name="connsiteY11" fmla="*/ 65530 h 348112"/>
              <a:gd name="connsiteX12" fmla="*/ 431997 w 569157"/>
              <a:gd name="connsiteY12" fmla="*/ 2030 h 348112"/>
              <a:gd name="connsiteX13" fmla="*/ 295472 w 569157"/>
              <a:gd name="connsiteY13" fmla="*/ 17905 h 348112"/>
              <a:gd name="connsiteX14" fmla="*/ 197047 w 569157"/>
              <a:gd name="connsiteY14" fmla="*/ 40130 h 348112"/>
              <a:gd name="connsiteX15" fmla="*/ 124022 w 569157"/>
              <a:gd name="connsiteY15" fmla="*/ 59180 h 348112"/>
              <a:gd name="connsiteX16" fmla="*/ 197 w 569157"/>
              <a:gd name="connsiteY16" fmla="*/ 224280 h 34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9157" h="348112">
                <a:moveTo>
                  <a:pt x="197" y="224280"/>
                </a:moveTo>
                <a:cubicBezTo>
                  <a:pt x="-4565" y="235922"/>
                  <a:pt x="77984" y="133793"/>
                  <a:pt x="95447" y="129030"/>
                </a:cubicBezTo>
                <a:cubicBezTo>
                  <a:pt x="112910" y="124267"/>
                  <a:pt x="103385" y="175597"/>
                  <a:pt x="104972" y="195705"/>
                </a:cubicBezTo>
                <a:cubicBezTo>
                  <a:pt x="106560" y="215813"/>
                  <a:pt x="99151" y="231688"/>
                  <a:pt x="104972" y="249680"/>
                </a:cubicBezTo>
                <a:cubicBezTo>
                  <a:pt x="110793" y="267672"/>
                  <a:pt x="100739" y="288838"/>
                  <a:pt x="139897" y="303655"/>
                </a:cubicBezTo>
                <a:cubicBezTo>
                  <a:pt x="179055" y="318472"/>
                  <a:pt x="295472" y="333288"/>
                  <a:pt x="339922" y="338580"/>
                </a:cubicBezTo>
                <a:cubicBezTo>
                  <a:pt x="384372" y="343872"/>
                  <a:pt x="385960" y="358688"/>
                  <a:pt x="406597" y="335405"/>
                </a:cubicBezTo>
                <a:cubicBezTo>
                  <a:pt x="427234" y="312122"/>
                  <a:pt x="455280" y="233805"/>
                  <a:pt x="463747" y="198880"/>
                </a:cubicBezTo>
                <a:cubicBezTo>
                  <a:pt x="472214" y="163955"/>
                  <a:pt x="465335" y="154430"/>
                  <a:pt x="457397" y="125855"/>
                </a:cubicBezTo>
                <a:cubicBezTo>
                  <a:pt x="449459" y="97280"/>
                  <a:pt x="399718" y="34309"/>
                  <a:pt x="416122" y="27430"/>
                </a:cubicBezTo>
                <a:cubicBezTo>
                  <a:pt x="432526" y="20551"/>
                  <a:pt x="533597" y="78230"/>
                  <a:pt x="555822" y="84580"/>
                </a:cubicBezTo>
                <a:cubicBezTo>
                  <a:pt x="578047" y="90930"/>
                  <a:pt x="570110" y="79288"/>
                  <a:pt x="549472" y="65530"/>
                </a:cubicBezTo>
                <a:cubicBezTo>
                  <a:pt x="528834" y="51772"/>
                  <a:pt x="474330" y="9967"/>
                  <a:pt x="431997" y="2030"/>
                </a:cubicBezTo>
                <a:cubicBezTo>
                  <a:pt x="389664" y="-5907"/>
                  <a:pt x="334630" y="11555"/>
                  <a:pt x="295472" y="17905"/>
                </a:cubicBezTo>
                <a:cubicBezTo>
                  <a:pt x="256314" y="24255"/>
                  <a:pt x="225622" y="33251"/>
                  <a:pt x="197047" y="40130"/>
                </a:cubicBezTo>
                <a:cubicBezTo>
                  <a:pt x="168472" y="47009"/>
                  <a:pt x="152597" y="32722"/>
                  <a:pt x="124022" y="59180"/>
                </a:cubicBezTo>
                <a:cubicBezTo>
                  <a:pt x="95447" y="85638"/>
                  <a:pt x="4959" y="212638"/>
                  <a:pt x="197" y="2242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B4607878-D054-4D5C-090F-BC09120C1158}"/>
              </a:ext>
            </a:extLst>
          </p:cNvPr>
          <p:cNvSpPr/>
          <p:nvPr/>
        </p:nvSpPr>
        <p:spPr>
          <a:xfrm>
            <a:off x="5226089" y="5167255"/>
            <a:ext cx="55136" cy="11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50E9551-2D06-CB00-622E-ED2AEF399BE4}"/>
              </a:ext>
            </a:extLst>
          </p:cNvPr>
          <p:cNvSpPr/>
          <p:nvPr/>
        </p:nvSpPr>
        <p:spPr>
          <a:xfrm>
            <a:off x="5645130" y="5035542"/>
            <a:ext cx="190772" cy="359946"/>
          </a:xfrm>
          <a:custGeom>
            <a:avLst/>
            <a:gdLst>
              <a:gd name="connsiteX0" fmla="*/ 20 w 190772"/>
              <a:gd name="connsiteY0" fmla="*/ 8 h 359946"/>
              <a:gd name="connsiteX1" fmla="*/ 107970 w 190772"/>
              <a:gd name="connsiteY1" fmla="*/ 139708 h 359946"/>
              <a:gd name="connsiteX2" fmla="*/ 104795 w 190772"/>
              <a:gd name="connsiteY2" fmla="*/ 82558 h 359946"/>
              <a:gd name="connsiteX3" fmla="*/ 171470 w 190772"/>
              <a:gd name="connsiteY3" fmla="*/ 171458 h 359946"/>
              <a:gd name="connsiteX4" fmla="*/ 174645 w 190772"/>
              <a:gd name="connsiteY4" fmla="*/ 123833 h 359946"/>
              <a:gd name="connsiteX5" fmla="*/ 180995 w 190772"/>
              <a:gd name="connsiteY5" fmla="*/ 234958 h 359946"/>
              <a:gd name="connsiteX6" fmla="*/ 184170 w 190772"/>
              <a:gd name="connsiteY6" fmla="*/ 358783 h 359946"/>
              <a:gd name="connsiteX7" fmla="*/ 190520 w 190772"/>
              <a:gd name="connsiteY7" fmla="*/ 292108 h 359946"/>
              <a:gd name="connsiteX8" fmla="*/ 174645 w 190772"/>
              <a:gd name="connsiteY8" fmla="*/ 209558 h 359946"/>
              <a:gd name="connsiteX9" fmla="*/ 117495 w 190772"/>
              <a:gd name="connsiteY9" fmla="*/ 133358 h 359946"/>
              <a:gd name="connsiteX10" fmla="*/ 20 w 190772"/>
              <a:gd name="connsiteY10" fmla="*/ 8 h 35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772" h="359946">
                <a:moveTo>
                  <a:pt x="20" y="8"/>
                </a:moveTo>
                <a:cubicBezTo>
                  <a:pt x="-1568" y="1066"/>
                  <a:pt x="90508" y="125950"/>
                  <a:pt x="107970" y="139708"/>
                </a:cubicBezTo>
                <a:cubicBezTo>
                  <a:pt x="125432" y="153466"/>
                  <a:pt x="94212" y="77266"/>
                  <a:pt x="104795" y="82558"/>
                </a:cubicBezTo>
                <a:cubicBezTo>
                  <a:pt x="115378" y="87850"/>
                  <a:pt x="159828" y="164579"/>
                  <a:pt x="171470" y="171458"/>
                </a:cubicBezTo>
                <a:cubicBezTo>
                  <a:pt x="183112" y="178337"/>
                  <a:pt x="173058" y="113250"/>
                  <a:pt x="174645" y="123833"/>
                </a:cubicBezTo>
                <a:cubicBezTo>
                  <a:pt x="176233" y="134416"/>
                  <a:pt x="179408" y="195800"/>
                  <a:pt x="180995" y="234958"/>
                </a:cubicBezTo>
                <a:cubicBezTo>
                  <a:pt x="182582" y="274116"/>
                  <a:pt x="182583" y="349258"/>
                  <a:pt x="184170" y="358783"/>
                </a:cubicBezTo>
                <a:cubicBezTo>
                  <a:pt x="185758" y="368308"/>
                  <a:pt x="192108" y="316979"/>
                  <a:pt x="190520" y="292108"/>
                </a:cubicBezTo>
                <a:cubicBezTo>
                  <a:pt x="188933" y="267237"/>
                  <a:pt x="186816" y="236016"/>
                  <a:pt x="174645" y="209558"/>
                </a:cubicBezTo>
                <a:cubicBezTo>
                  <a:pt x="162474" y="183100"/>
                  <a:pt x="145012" y="166696"/>
                  <a:pt x="117495" y="133358"/>
                </a:cubicBezTo>
                <a:cubicBezTo>
                  <a:pt x="89978" y="100020"/>
                  <a:pt x="1608" y="-1050"/>
                  <a:pt x="2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A3B4556-6E59-BB08-DE77-882D25BE1800}"/>
              </a:ext>
            </a:extLst>
          </p:cNvPr>
          <p:cNvSpPr/>
          <p:nvPr/>
        </p:nvSpPr>
        <p:spPr>
          <a:xfrm>
            <a:off x="4649548" y="5191112"/>
            <a:ext cx="233754" cy="101774"/>
          </a:xfrm>
          <a:custGeom>
            <a:avLst/>
            <a:gdLst>
              <a:gd name="connsiteX0" fmla="*/ 233602 w 233754"/>
              <a:gd name="connsiteY0" fmla="*/ 13 h 101774"/>
              <a:gd name="connsiteX1" fmla="*/ 151052 w 233754"/>
              <a:gd name="connsiteY1" fmla="*/ 82563 h 101774"/>
              <a:gd name="connsiteX2" fmla="*/ 1827 w 233754"/>
              <a:gd name="connsiteY2" fmla="*/ 101613 h 101774"/>
              <a:gd name="connsiteX3" fmla="*/ 74852 w 233754"/>
              <a:gd name="connsiteY3" fmla="*/ 92088 h 101774"/>
              <a:gd name="connsiteX4" fmla="*/ 176452 w 233754"/>
              <a:gd name="connsiteY4" fmla="*/ 98438 h 101774"/>
              <a:gd name="connsiteX5" fmla="*/ 132002 w 233754"/>
              <a:gd name="connsiteY5" fmla="*/ 76213 h 101774"/>
              <a:gd name="connsiteX6" fmla="*/ 233602 w 233754"/>
              <a:gd name="connsiteY6" fmla="*/ 13 h 10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754" h="101774">
                <a:moveTo>
                  <a:pt x="233602" y="13"/>
                </a:moveTo>
                <a:cubicBezTo>
                  <a:pt x="236777" y="1071"/>
                  <a:pt x="189681" y="65630"/>
                  <a:pt x="151052" y="82563"/>
                </a:cubicBezTo>
                <a:cubicBezTo>
                  <a:pt x="112423" y="99496"/>
                  <a:pt x="1827" y="101613"/>
                  <a:pt x="1827" y="101613"/>
                </a:cubicBezTo>
                <a:cubicBezTo>
                  <a:pt x="-10873" y="103200"/>
                  <a:pt x="45748" y="92617"/>
                  <a:pt x="74852" y="92088"/>
                </a:cubicBezTo>
                <a:cubicBezTo>
                  <a:pt x="103956" y="91559"/>
                  <a:pt x="166927" y="101084"/>
                  <a:pt x="176452" y="98438"/>
                </a:cubicBezTo>
                <a:cubicBezTo>
                  <a:pt x="185977" y="95792"/>
                  <a:pt x="123006" y="89971"/>
                  <a:pt x="132002" y="76213"/>
                </a:cubicBezTo>
                <a:cubicBezTo>
                  <a:pt x="140998" y="62455"/>
                  <a:pt x="230427" y="-1045"/>
                  <a:pt x="23360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432816B-097D-88CB-1869-EA7528CA3B75}"/>
              </a:ext>
            </a:extLst>
          </p:cNvPr>
          <p:cNvSpPr/>
          <p:nvPr/>
        </p:nvSpPr>
        <p:spPr>
          <a:xfrm>
            <a:off x="5622550" y="5352941"/>
            <a:ext cx="121027" cy="108795"/>
          </a:xfrm>
          <a:custGeom>
            <a:avLst/>
            <a:gdLst>
              <a:gd name="connsiteX0" fmla="*/ 121025 w 121027"/>
              <a:gd name="connsiteY0" fmla="*/ 109 h 108795"/>
              <a:gd name="connsiteX1" fmla="*/ 22600 w 121027"/>
              <a:gd name="connsiteY1" fmla="*/ 82659 h 108795"/>
              <a:gd name="connsiteX2" fmla="*/ 41650 w 121027"/>
              <a:gd name="connsiteY2" fmla="*/ 104884 h 108795"/>
              <a:gd name="connsiteX3" fmla="*/ 375 w 121027"/>
              <a:gd name="connsiteY3" fmla="*/ 12809 h 108795"/>
              <a:gd name="connsiteX4" fmla="*/ 25775 w 121027"/>
              <a:gd name="connsiteY4" fmla="*/ 63609 h 108795"/>
              <a:gd name="connsiteX5" fmla="*/ 121025 w 121027"/>
              <a:gd name="connsiteY5" fmla="*/ 109 h 10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27" h="108795">
                <a:moveTo>
                  <a:pt x="121025" y="109"/>
                </a:moveTo>
                <a:cubicBezTo>
                  <a:pt x="120496" y="3284"/>
                  <a:pt x="35829" y="65197"/>
                  <a:pt x="22600" y="82659"/>
                </a:cubicBezTo>
                <a:cubicBezTo>
                  <a:pt x="9371" y="100122"/>
                  <a:pt x="45354" y="116526"/>
                  <a:pt x="41650" y="104884"/>
                </a:cubicBezTo>
                <a:cubicBezTo>
                  <a:pt x="37946" y="93242"/>
                  <a:pt x="3021" y="19688"/>
                  <a:pt x="375" y="12809"/>
                </a:cubicBezTo>
                <a:cubicBezTo>
                  <a:pt x="-2271" y="5930"/>
                  <a:pt x="9371" y="63080"/>
                  <a:pt x="25775" y="63609"/>
                </a:cubicBezTo>
                <a:cubicBezTo>
                  <a:pt x="42179" y="64138"/>
                  <a:pt x="121554" y="-3066"/>
                  <a:pt x="121025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75DF188-647D-E888-5C0F-FDF27C159BE0}"/>
              </a:ext>
            </a:extLst>
          </p:cNvPr>
          <p:cNvSpPr/>
          <p:nvPr/>
        </p:nvSpPr>
        <p:spPr>
          <a:xfrm>
            <a:off x="5219380" y="5419315"/>
            <a:ext cx="551606" cy="209966"/>
          </a:xfrm>
          <a:custGeom>
            <a:avLst/>
            <a:gdLst>
              <a:gd name="connsiteX0" fmla="*/ 549595 w 551606"/>
              <a:gd name="connsiteY0" fmla="*/ 410 h 209966"/>
              <a:gd name="connsiteX1" fmla="*/ 324170 w 551606"/>
              <a:gd name="connsiteY1" fmla="*/ 95660 h 209966"/>
              <a:gd name="connsiteX2" fmla="*/ 320 w 551606"/>
              <a:gd name="connsiteY2" fmla="*/ 127410 h 209966"/>
              <a:gd name="connsiteX3" fmla="*/ 267020 w 551606"/>
              <a:gd name="connsiteY3" fmla="*/ 111535 h 209966"/>
              <a:gd name="connsiteX4" fmla="*/ 425770 w 551606"/>
              <a:gd name="connsiteY4" fmla="*/ 73435 h 209966"/>
              <a:gd name="connsiteX5" fmla="*/ 254320 w 551606"/>
              <a:gd name="connsiteY5" fmla="*/ 209960 h 209966"/>
              <a:gd name="connsiteX6" fmla="*/ 425770 w 551606"/>
              <a:gd name="connsiteY6" fmla="*/ 67085 h 209966"/>
              <a:gd name="connsiteX7" fmla="*/ 549595 w 551606"/>
              <a:gd name="connsiteY7" fmla="*/ 410 h 20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606" h="209966">
                <a:moveTo>
                  <a:pt x="549595" y="410"/>
                </a:moveTo>
                <a:cubicBezTo>
                  <a:pt x="532662" y="5172"/>
                  <a:pt x="415716" y="74493"/>
                  <a:pt x="324170" y="95660"/>
                </a:cubicBezTo>
                <a:cubicBezTo>
                  <a:pt x="232624" y="116827"/>
                  <a:pt x="9845" y="124764"/>
                  <a:pt x="320" y="127410"/>
                </a:cubicBezTo>
                <a:cubicBezTo>
                  <a:pt x="-9205" y="130056"/>
                  <a:pt x="196112" y="120531"/>
                  <a:pt x="267020" y="111535"/>
                </a:cubicBezTo>
                <a:cubicBezTo>
                  <a:pt x="337928" y="102539"/>
                  <a:pt x="427887" y="57031"/>
                  <a:pt x="425770" y="73435"/>
                </a:cubicBezTo>
                <a:cubicBezTo>
                  <a:pt x="423653" y="89839"/>
                  <a:pt x="254320" y="211018"/>
                  <a:pt x="254320" y="209960"/>
                </a:cubicBezTo>
                <a:cubicBezTo>
                  <a:pt x="254320" y="208902"/>
                  <a:pt x="379204" y="100952"/>
                  <a:pt x="425770" y="67085"/>
                </a:cubicBezTo>
                <a:cubicBezTo>
                  <a:pt x="472336" y="33218"/>
                  <a:pt x="566528" y="-4352"/>
                  <a:pt x="549595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8A37B624-C1A9-5054-A174-DCA8BD4C144E}"/>
              </a:ext>
            </a:extLst>
          </p:cNvPr>
          <p:cNvSpPr/>
          <p:nvPr/>
        </p:nvSpPr>
        <p:spPr>
          <a:xfrm>
            <a:off x="5844869" y="4457265"/>
            <a:ext cx="76859" cy="283784"/>
          </a:xfrm>
          <a:custGeom>
            <a:avLst/>
            <a:gdLst>
              <a:gd name="connsiteX0" fmla="*/ 306 w 76859"/>
              <a:gd name="connsiteY0" fmla="*/ 435 h 283784"/>
              <a:gd name="connsiteX1" fmla="*/ 47931 w 76859"/>
              <a:gd name="connsiteY1" fmla="*/ 95685 h 283784"/>
              <a:gd name="connsiteX2" fmla="*/ 60631 w 76859"/>
              <a:gd name="connsiteY2" fmla="*/ 86160 h 283784"/>
              <a:gd name="connsiteX3" fmla="*/ 57456 w 76859"/>
              <a:gd name="connsiteY3" fmla="*/ 175060 h 283784"/>
              <a:gd name="connsiteX4" fmla="*/ 13006 w 76859"/>
              <a:gd name="connsiteY4" fmla="*/ 283010 h 283784"/>
              <a:gd name="connsiteX5" fmla="*/ 35231 w 76859"/>
              <a:gd name="connsiteY5" fmla="*/ 219510 h 283784"/>
              <a:gd name="connsiteX6" fmla="*/ 76506 w 76859"/>
              <a:gd name="connsiteY6" fmla="*/ 143310 h 283784"/>
              <a:gd name="connsiteX7" fmla="*/ 306 w 76859"/>
              <a:gd name="connsiteY7" fmla="*/ 435 h 28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59" h="283784">
                <a:moveTo>
                  <a:pt x="306" y="435"/>
                </a:moveTo>
                <a:cubicBezTo>
                  <a:pt x="-4457" y="-7503"/>
                  <a:pt x="47931" y="95685"/>
                  <a:pt x="47931" y="95685"/>
                </a:cubicBezTo>
                <a:cubicBezTo>
                  <a:pt x="57985" y="109972"/>
                  <a:pt x="59044" y="72931"/>
                  <a:pt x="60631" y="86160"/>
                </a:cubicBezTo>
                <a:cubicBezTo>
                  <a:pt x="62218" y="99389"/>
                  <a:pt x="65393" y="142252"/>
                  <a:pt x="57456" y="175060"/>
                </a:cubicBezTo>
                <a:cubicBezTo>
                  <a:pt x="49519" y="207868"/>
                  <a:pt x="16710" y="275602"/>
                  <a:pt x="13006" y="283010"/>
                </a:cubicBezTo>
                <a:cubicBezTo>
                  <a:pt x="9302" y="290418"/>
                  <a:pt x="24648" y="242793"/>
                  <a:pt x="35231" y="219510"/>
                </a:cubicBezTo>
                <a:cubicBezTo>
                  <a:pt x="45814" y="196227"/>
                  <a:pt x="80739" y="176118"/>
                  <a:pt x="76506" y="143310"/>
                </a:cubicBezTo>
                <a:cubicBezTo>
                  <a:pt x="72273" y="110502"/>
                  <a:pt x="5069" y="8373"/>
                  <a:pt x="306" y="4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4D45774-C3E9-A2FE-95BE-F88FF2104C85}"/>
              </a:ext>
            </a:extLst>
          </p:cNvPr>
          <p:cNvSpPr/>
          <p:nvPr/>
        </p:nvSpPr>
        <p:spPr>
          <a:xfrm>
            <a:off x="4298685" y="4577696"/>
            <a:ext cx="369757" cy="283339"/>
          </a:xfrm>
          <a:custGeom>
            <a:avLst/>
            <a:gdLst>
              <a:gd name="connsiteX0" fmla="*/ 368565 w 369757"/>
              <a:gd name="connsiteY0" fmla="*/ 654 h 283339"/>
              <a:gd name="connsiteX1" fmla="*/ 85990 w 369757"/>
              <a:gd name="connsiteY1" fmla="*/ 118129 h 283339"/>
              <a:gd name="connsiteX2" fmla="*/ 190765 w 369757"/>
              <a:gd name="connsiteY2" fmla="*/ 89554 h 283339"/>
              <a:gd name="connsiteX3" fmla="*/ 101865 w 369757"/>
              <a:gd name="connsiteY3" fmla="*/ 187979 h 283339"/>
              <a:gd name="connsiteX4" fmla="*/ 265 w 369757"/>
              <a:gd name="connsiteY4" fmla="*/ 283229 h 283339"/>
              <a:gd name="connsiteX5" fmla="*/ 133615 w 369757"/>
              <a:gd name="connsiteY5" fmla="*/ 168929 h 283339"/>
              <a:gd name="connsiteX6" fmla="*/ 257440 w 369757"/>
              <a:gd name="connsiteY6" fmla="*/ 51454 h 283339"/>
              <a:gd name="connsiteX7" fmla="*/ 190765 w 369757"/>
              <a:gd name="connsiteY7" fmla="*/ 70504 h 283339"/>
              <a:gd name="connsiteX8" fmla="*/ 368565 w 369757"/>
              <a:gd name="connsiteY8" fmla="*/ 654 h 28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757" h="283339">
                <a:moveTo>
                  <a:pt x="368565" y="654"/>
                </a:moveTo>
                <a:cubicBezTo>
                  <a:pt x="351103" y="8591"/>
                  <a:pt x="115623" y="103312"/>
                  <a:pt x="85990" y="118129"/>
                </a:cubicBezTo>
                <a:cubicBezTo>
                  <a:pt x="56357" y="132946"/>
                  <a:pt x="188119" y="77912"/>
                  <a:pt x="190765" y="89554"/>
                </a:cubicBezTo>
                <a:cubicBezTo>
                  <a:pt x="193411" y="101196"/>
                  <a:pt x="133615" y="155700"/>
                  <a:pt x="101865" y="187979"/>
                </a:cubicBezTo>
                <a:cubicBezTo>
                  <a:pt x="70115" y="220258"/>
                  <a:pt x="-5027" y="286404"/>
                  <a:pt x="265" y="283229"/>
                </a:cubicBezTo>
                <a:cubicBezTo>
                  <a:pt x="5557" y="280054"/>
                  <a:pt x="90752" y="207558"/>
                  <a:pt x="133615" y="168929"/>
                </a:cubicBezTo>
                <a:cubicBezTo>
                  <a:pt x="176477" y="130300"/>
                  <a:pt x="247915" y="67858"/>
                  <a:pt x="257440" y="51454"/>
                </a:cubicBezTo>
                <a:cubicBezTo>
                  <a:pt x="266965" y="35050"/>
                  <a:pt x="175419" y="81616"/>
                  <a:pt x="190765" y="70504"/>
                </a:cubicBezTo>
                <a:cubicBezTo>
                  <a:pt x="206111" y="59392"/>
                  <a:pt x="386027" y="-7283"/>
                  <a:pt x="368565" y="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821FE58-4EED-1F8C-4BD7-ABF70231703D}"/>
              </a:ext>
            </a:extLst>
          </p:cNvPr>
          <p:cNvSpPr/>
          <p:nvPr/>
        </p:nvSpPr>
        <p:spPr>
          <a:xfrm>
            <a:off x="4356049" y="4635242"/>
            <a:ext cx="631013" cy="241609"/>
          </a:xfrm>
          <a:custGeom>
            <a:avLst/>
            <a:gdLst>
              <a:gd name="connsiteX0" fmla="*/ 51 w 631013"/>
              <a:gd name="connsiteY0" fmla="*/ 241558 h 241609"/>
              <a:gd name="connsiteX1" fmla="*/ 327076 w 631013"/>
              <a:gd name="connsiteY1" fmla="*/ 3433 h 241609"/>
              <a:gd name="connsiteX2" fmla="*/ 244526 w 631013"/>
              <a:gd name="connsiteY2" fmla="*/ 98683 h 241609"/>
              <a:gd name="connsiteX3" fmla="*/ 441376 w 631013"/>
              <a:gd name="connsiteY3" fmla="*/ 73283 h 241609"/>
              <a:gd name="connsiteX4" fmla="*/ 320726 w 631013"/>
              <a:gd name="connsiteY4" fmla="*/ 108208 h 241609"/>
              <a:gd name="connsiteX5" fmla="*/ 590601 w 631013"/>
              <a:gd name="connsiteY5" fmla="*/ 54233 h 241609"/>
              <a:gd name="connsiteX6" fmla="*/ 447726 w 631013"/>
              <a:gd name="connsiteY6" fmla="*/ 79633 h 241609"/>
              <a:gd name="connsiteX7" fmla="*/ 628701 w 631013"/>
              <a:gd name="connsiteY7" fmla="*/ 63758 h 241609"/>
              <a:gd name="connsiteX8" fmla="*/ 292151 w 631013"/>
              <a:gd name="connsiteY8" fmla="*/ 82808 h 241609"/>
              <a:gd name="connsiteX9" fmla="*/ 301676 w 631013"/>
              <a:gd name="connsiteY9" fmla="*/ 25658 h 241609"/>
              <a:gd name="connsiteX10" fmla="*/ 51 w 631013"/>
              <a:gd name="connsiteY10" fmla="*/ 241558 h 24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1013" h="241609">
                <a:moveTo>
                  <a:pt x="51" y="241558"/>
                </a:moveTo>
                <a:cubicBezTo>
                  <a:pt x="4284" y="237854"/>
                  <a:pt x="286330" y="27245"/>
                  <a:pt x="327076" y="3433"/>
                </a:cubicBezTo>
                <a:cubicBezTo>
                  <a:pt x="367822" y="-20379"/>
                  <a:pt x="225476" y="87041"/>
                  <a:pt x="244526" y="98683"/>
                </a:cubicBezTo>
                <a:cubicBezTo>
                  <a:pt x="263576" y="110325"/>
                  <a:pt x="428676" y="71696"/>
                  <a:pt x="441376" y="73283"/>
                </a:cubicBezTo>
                <a:cubicBezTo>
                  <a:pt x="454076" y="74870"/>
                  <a:pt x="295855" y="111383"/>
                  <a:pt x="320726" y="108208"/>
                </a:cubicBezTo>
                <a:cubicBezTo>
                  <a:pt x="345597" y="105033"/>
                  <a:pt x="569434" y="58995"/>
                  <a:pt x="590601" y="54233"/>
                </a:cubicBezTo>
                <a:cubicBezTo>
                  <a:pt x="611768" y="49471"/>
                  <a:pt x="441376" y="78045"/>
                  <a:pt x="447726" y="79633"/>
                </a:cubicBezTo>
                <a:cubicBezTo>
                  <a:pt x="454076" y="81220"/>
                  <a:pt x="654630" y="63229"/>
                  <a:pt x="628701" y="63758"/>
                </a:cubicBezTo>
                <a:cubicBezTo>
                  <a:pt x="602772" y="64287"/>
                  <a:pt x="346655" y="89158"/>
                  <a:pt x="292151" y="82808"/>
                </a:cubicBezTo>
                <a:cubicBezTo>
                  <a:pt x="237647" y="76458"/>
                  <a:pt x="348243" y="4491"/>
                  <a:pt x="301676" y="25658"/>
                </a:cubicBezTo>
                <a:cubicBezTo>
                  <a:pt x="255109" y="46825"/>
                  <a:pt x="-4182" y="245262"/>
                  <a:pt x="51" y="241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5E4D7C9-8011-4B99-C07E-F72E5D0F48DC}"/>
              </a:ext>
            </a:extLst>
          </p:cNvPr>
          <p:cNvSpPr/>
          <p:nvPr/>
        </p:nvSpPr>
        <p:spPr>
          <a:xfrm>
            <a:off x="4846195" y="4634590"/>
            <a:ext cx="940117" cy="124299"/>
          </a:xfrm>
          <a:custGeom>
            <a:avLst/>
            <a:gdLst>
              <a:gd name="connsiteX0" fmla="*/ 2030 w 940117"/>
              <a:gd name="connsiteY0" fmla="*/ 13610 h 124299"/>
              <a:gd name="connsiteX1" fmla="*/ 246505 w 940117"/>
              <a:gd name="connsiteY1" fmla="*/ 45360 h 124299"/>
              <a:gd name="connsiteX2" fmla="*/ 278255 w 940117"/>
              <a:gd name="connsiteY2" fmla="*/ 54885 h 124299"/>
              <a:gd name="connsiteX3" fmla="*/ 475105 w 940117"/>
              <a:gd name="connsiteY3" fmla="*/ 64410 h 124299"/>
              <a:gd name="connsiteX4" fmla="*/ 446530 w 940117"/>
              <a:gd name="connsiteY4" fmla="*/ 39010 h 124299"/>
              <a:gd name="connsiteX5" fmla="*/ 598930 w 940117"/>
              <a:gd name="connsiteY5" fmla="*/ 51710 h 124299"/>
              <a:gd name="connsiteX6" fmla="*/ 583055 w 940117"/>
              <a:gd name="connsiteY6" fmla="*/ 29485 h 124299"/>
              <a:gd name="connsiteX7" fmla="*/ 719580 w 940117"/>
              <a:gd name="connsiteY7" fmla="*/ 64410 h 124299"/>
              <a:gd name="connsiteX8" fmla="*/ 640205 w 940117"/>
              <a:gd name="connsiteY8" fmla="*/ 910 h 124299"/>
              <a:gd name="connsiteX9" fmla="*/ 932305 w 940117"/>
              <a:gd name="connsiteY9" fmla="*/ 121560 h 124299"/>
              <a:gd name="connsiteX10" fmla="*/ 833880 w 940117"/>
              <a:gd name="connsiteY10" fmla="*/ 80285 h 124299"/>
              <a:gd name="connsiteX11" fmla="*/ 595755 w 940117"/>
              <a:gd name="connsiteY11" fmla="*/ 23135 h 124299"/>
              <a:gd name="connsiteX12" fmla="*/ 310005 w 940117"/>
              <a:gd name="connsiteY12" fmla="*/ 54885 h 124299"/>
              <a:gd name="connsiteX13" fmla="*/ 59180 w 940117"/>
              <a:gd name="connsiteY13" fmla="*/ 83460 h 124299"/>
              <a:gd name="connsiteX14" fmla="*/ 224280 w 940117"/>
              <a:gd name="connsiteY14" fmla="*/ 77110 h 124299"/>
              <a:gd name="connsiteX15" fmla="*/ 135380 w 940117"/>
              <a:gd name="connsiteY15" fmla="*/ 29485 h 124299"/>
              <a:gd name="connsiteX16" fmla="*/ 2030 w 940117"/>
              <a:gd name="connsiteY16" fmla="*/ 13610 h 12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0117" h="124299">
                <a:moveTo>
                  <a:pt x="2030" y="13610"/>
                </a:moveTo>
                <a:cubicBezTo>
                  <a:pt x="20551" y="16256"/>
                  <a:pt x="200468" y="38481"/>
                  <a:pt x="246505" y="45360"/>
                </a:cubicBezTo>
                <a:cubicBezTo>
                  <a:pt x="292543" y="52239"/>
                  <a:pt x="240155" y="51710"/>
                  <a:pt x="278255" y="54885"/>
                </a:cubicBezTo>
                <a:cubicBezTo>
                  <a:pt x="316355" y="58060"/>
                  <a:pt x="447059" y="67056"/>
                  <a:pt x="475105" y="64410"/>
                </a:cubicBezTo>
                <a:cubicBezTo>
                  <a:pt x="503151" y="61764"/>
                  <a:pt x="425893" y="41127"/>
                  <a:pt x="446530" y="39010"/>
                </a:cubicBezTo>
                <a:cubicBezTo>
                  <a:pt x="467167" y="36893"/>
                  <a:pt x="576176" y="53297"/>
                  <a:pt x="598930" y="51710"/>
                </a:cubicBezTo>
                <a:cubicBezTo>
                  <a:pt x="621684" y="50123"/>
                  <a:pt x="562947" y="27368"/>
                  <a:pt x="583055" y="29485"/>
                </a:cubicBezTo>
                <a:cubicBezTo>
                  <a:pt x="603163" y="31602"/>
                  <a:pt x="710055" y="69173"/>
                  <a:pt x="719580" y="64410"/>
                </a:cubicBezTo>
                <a:cubicBezTo>
                  <a:pt x="729105" y="59647"/>
                  <a:pt x="604751" y="-8615"/>
                  <a:pt x="640205" y="910"/>
                </a:cubicBezTo>
                <a:cubicBezTo>
                  <a:pt x="675659" y="10435"/>
                  <a:pt x="932305" y="121560"/>
                  <a:pt x="932305" y="121560"/>
                </a:cubicBezTo>
                <a:cubicBezTo>
                  <a:pt x="964584" y="134789"/>
                  <a:pt x="889972" y="96689"/>
                  <a:pt x="833880" y="80285"/>
                </a:cubicBezTo>
                <a:cubicBezTo>
                  <a:pt x="777788" y="63881"/>
                  <a:pt x="683068" y="27368"/>
                  <a:pt x="595755" y="23135"/>
                </a:cubicBezTo>
                <a:cubicBezTo>
                  <a:pt x="508443" y="18902"/>
                  <a:pt x="310005" y="54885"/>
                  <a:pt x="310005" y="54885"/>
                </a:cubicBezTo>
                <a:lnTo>
                  <a:pt x="59180" y="83460"/>
                </a:lnTo>
                <a:cubicBezTo>
                  <a:pt x="44893" y="87164"/>
                  <a:pt x="211580" y="86106"/>
                  <a:pt x="224280" y="77110"/>
                </a:cubicBezTo>
                <a:cubicBezTo>
                  <a:pt x="236980" y="68114"/>
                  <a:pt x="174009" y="38481"/>
                  <a:pt x="135380" y="29485"/>
                </a:cubicBezTo>
                <a:cubicBezTo>
                  <a:pt x="96751" y="20489"/>
                  <a:pt x="-16491" y="10964"/>
                  <a:pt x="2030" y="13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3FC9934-9623-D349-2E98-0CD4D1DC8A85}"/>
              </a:ext>
            </a:extLst>
          </p:cNvPr>
          <p:cNvSpPr/>
          <p:nvPr/>
        </p:nvSpPr>
        <p:spPr>
          <a:xfrm>
            <a:off x="5349875" y="4593020"/>
            <a:ext cx="414579" cy="135617"/>
          </a:xfrm>
          <a:custGeom>
            <a:avLst/>
            <a:gdLst>
              <a:gd name="connsiteX0" fmla="*/ 0 w 414579"/>
              <a:gd name="connsiteY0" fmla="*/ 7555 h 135617"/>
              <a:gd name="connsiteX1" fmla="*/ 295275 w 414579"/>
              <a:gd name="connsiteY1" fmla="*/ 10730 h 135617"/>
              <a:gd name="connsiteX2" fmla="*/ 412750 w 414579"/>
              <a:gd name="connsiteY2" fmla="*/ 134555 h 135617"/>
              <a:gd name="connsiteX3" fmla="*/ 361950 w 414579"/>
              <a:gd name="connsiteY3" fmla="*/ 67880 h 135617"/>
              <a:gd name="connsiteX4" fmla="*/ 295275 w 414579"/>
              <a:gd name="connsiteY4" fmla="*/ 20255 h 135617"/>
              <a:gd name="connsiteX5" fmla="*/ 0 w 414579"/>
              <a:gd name="connsiteY5" fmla="*/ 7555 h 13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579" h="135617">
                <a:moveTo>
                  <a:pt x="0" y="7555"/>
                </a:moveTo>
                <a:cubicBezTo>
                  <a:pt x="0" y="5968"/>
                  <a:pt x="226483" y="-10437"/>
                  <a:pt x="295275" y="10730"/>
                </a:cubicBezTo>
                <a:cubicBezTo>
                  <a:pt x="364067" y="31897"/>
                  <a:pt x="401638" y="125030"/>
                  <a:pt x="412750" y="134555"/>
                </a:cubicBezTo>
                <a:cubicBezTo>
                  <a:pt x="423863" y="144080"/>
                  <a:pt x="381529" y="86930"/>
                  <a:pt x="361950" y="67880"/>
                </a:cubicBezTo>
                <a:cubicBezTo>
                  <a:pt x="342371" y="48830"/>
                  <a:pt x="358246" y="29251"/>
                  <a:pt x="295275" y="20255"/>
                </a:cubicBezTo>
                <a:cubicBezTo>
                  <a:pt x="232304" y="11259"/>
                  <a:pt x="0" y="9142"/>
                  <a:pt x="0" y="7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FE51075-C941-12B1-002C-E398FE7407CC}"/>
              </a:ext>
            </a:extLst>
          </p:cNvPr>
          <p:cNvSpPr/>
          <p:nvPr/>
        </p:nvSpPr>
        <p:spPr>
          <a:xfrm>
            <a:off x="5067300" y="4448163"/>
            <a:ext cx="731022" cy="25412"/>
          </a:xfrm>
          <a:custGeom>
            <a:avLst/>
            <a:gdLst>
              <a:gd name="connsiteX0" fmla="*/ 0 w 731022"/>
              <a:gd name="connsiteY0" fmla="*/ 25412 h 25412"/>
              <a:gd name="connsiteX1" fmla="*/ 428625 w 731022"/>
              <a:gd name="connsiteY1" fmla="*/ 15887 h 25412"/>
              <a:gd name="connsiteX2" fmla="*/ 355600 w 731022"/>
              <a:gd name="connsiteY2" fmla="*/ 22237 h 25412"/>
              <a:gd name="connsiteX3" fmla="*/ 577850 w 731022"/>
              <a:gd name="connsiteY3" fmla="*/ 12 h 25412"/>
              <a:gd name="connsiteX4" fmla="*/ 730250 w 731022"/>
              <a:gd name="connsiteY4" fmla="*/ 19062 h 25412"/>
              <a:gd name="connsiteX5" fmla="*/ 514350 w 731022"/>
              <a:gd name="connsiteY5" fmla="*/ 15887 h 25412"/>
              <a:gd name="connsiteX6" fmla="*/ 412750 w 731022"/>
              <a:gd name="connsiteY6" fmla="*/ 22237 h 25412"/>
              <a:gd name="connsiteX7" fmla="*/ 0 w 731022"/>
              <a:gd name="connsiteY7" fmla="*/ 25412 h 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022" h="25412">
                <a:moveTo>
                  <a:pt x="0" y="25412"/>
                </a:moveTo>
                <a:lnTo>
                  <a:pt x="428625" y="15887"/>
                </a:lnTo>
                <a:cubicBezTo>
                  <a:pt x="487892" y="15358"/>
                  <a:pt x="355600" y="22237"/>
                  <a:pt x="355600" y="22237"/>
                </a:cubicBezTo>
                <a:cubicBezTo>
                  <a:pt x="380471" y="19591"/>
                  <a:pt x="515408" y="541"/>
                  <a:pt x="577850" y="12"/>
                </a:cubicBezTo>
                <a:cubicBezTo>
                  <a:pt x="640292" y="-517"/>
                  <a:pt x="740833" y="16416"/>
                  <a:pt x="730250" y="19062"/>
                </a:cubicBezTo>
                <a:cubicBezTo>
                  <a:pt x="719667" y="21708"/>
                  <a:pt x="567267" y="15358"/>
                  <a:pt x="514350" y="15887"/>
                </a:cubicBezTo>
                <a:cubicBezTo>
                  <a:pt x="461433" y="16416"/>
                  <a:pt x="412750" y="22237"/>
                  <a:pt x="412750" y="22237"/>
                </a:cubicBezTo>
                <a:lnTo>
                  <a:pt x="0" y="254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D8D2D25B-F5D0-278E-9B0F-D0A4ED98850F}"/>
              </a:ext>
            </a:extLst>
          </p:cNvPr>
          <p:cNvSpPr/>
          <p:nvPr/>
        </p:nvSpPr>
        <p:spPr>
          <a:xfrm>
            <a:off x="4368321" y="5317736"/>
            <a:ext cx="584422" cy="105165"/>
          </a:xfrm>
          <a:custGeom>
            <a:avLst/>
            <a:gdLst>
              <a:gd name="connsiteX0" fmla="*/ 447269 w 584422"/>
              <a:gd name="connsiteY0" fmla="*/ 25 h 105165"/>
              <a:gd name="connsiteX1" fmla="*/ 376066 w 584422"/>
              <a:gd name="connsiteY1" fmla="*/ 56238 h 105165"/>
              <a:gd name="connsiteX2" fmla="*/ 316105 w 584422"/>
              <a:gd name="connsiteY2" fmla="*/ 71228 h 105165"/>
              <a:gd name="connsiteX3" fmla="*/ 1312 w 584422"/>
              <a:gd name="connsiteY3" fmla="*/ 67480 h 105165"/>
              <a:gd name="connsiteX4" fmla="*/ 196184 w 584422"/>
              <a:gd name="connsiteY4" fmla="*/ 82471 h 105165"/>
              <a:gd name="connsiteX5" fmla="*/ 578433 w 584422"/>
              <a:gd name="connsiteY5" fmla="*/ 104956 h 105165"/>
              <a:gd name="connsiteX6" fmla="*/ 417289 w 584422"/>
              <a:gd name="connsiteY6" fmla="*/ 93713 h 105165"/>
              <a:gd name="connsiteX7" fmla="*/ 248649 w 584422"/>
              <a:gd name="connsiteY7" fmla="*/ 93713 h 105165"/>
              <a:gd name="connsiteX8" fmla="*/ 349833 w 584422"/>
              <a:gd name="connsiteY8" fmla="*/ 63733 h 105165"/>
              <a:gd name="connsiteX9" fmla="*/ 447269 w 584422"/>
              <a:gd name="connsiteY9" fmla="*/ 25 h 10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422" h="105165">
                <a:moveTo>
                  <a:pt x="447269" y="25"/>
                </a:moveTo>
                <a:cubicBezTo>
                  <a:pt x="451641" y="-1224"/>
                  <a:pt x="397927" y="44371"/>
                  <a:pt x="376066" y="56238"/>
                </a:cubicBezTo>
                <a:cubicBezTo>
                  <a:pt x="354205" y="68105"/>
                  <a:pt x="378564" y="69354"/>
                  <a:pt x="316105" y="71228"/>
                </a:cubicBezTo>
                <a:cubicBezTo>
                  <a:pt x="253646" y="73102"/>
                  <a:pt x="21299" y="65606"/>
                  <a:pt x="1312" y="67480"/>
                </a:cubicBezTo>
                <a:cubicBezTo>
                  <a:pt x="-18675" y="69354"/>
                  <a:pt x="196184" y="82471"/>
                  <a:pt x="196184" y="82471"/>
                </a:cubicBezTo>
                <a:lnTo>
                  <a:pt x="578433" y="104956"/>
                </a:lnTo>
                <a:cubicBezTo>
                  <a:pt x="615284" y="106830"/>
                  <a:pt x="472253" y="95587"/>
                  <a:pt x="417289" y="93713"/>
                </a:cubicBezTo>
                <a:cubicBezTo>
                  <a:pt x="362325" y="91839"/>
                  <a:pt x="259892" y="98710"/>
                  <a:pt x="248649" y="93713"/>
                </a:cubicBezTo>
                <a:cubicBezTo>
                  <a:pt x="237406" y="88716"/>
                  <a:pt x="317354" y="74976"/>
                  <a:pt x="349833" y="63733"/>
                </a:cubicBezTo>
                <a:cubicBezTo>
                  <a:pt x="382312" y="52490"/>
                  <a:pt x="442897" y="1274"/>
                  <a:pt x="447269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5611769-9E2B-0A76-9FAB-EA5E629C7BC6}"/>
              </a:ext>
            </a:extLst>
          </p:cNvPr>
          <p:cNvSpPr/>
          <p:nvPr/>
        </p:nvSpPr>
        <p:spPr>
          <a:xfrm>
            <a:off x="4806734" y="5471397"/>
            <a:ext cx="698575" cy="143510"/>
          </a:xfrm>
          <a:custGeom>
            <a:avLst/>
            <a:gdLst>
              <a:gd name="connsiteX0" fmla="*/ 1361 w 698575"/>
              <a:gd name="connsiteY0" fmla="*/ 89954 h 143510"/>
              <a:gd name="connsiteX1" fmla="*/ 102545 w 698575"/>
              <a:gd name="connsiteY1" fmla="*/ 56226 h 143510"/>
              <a:gd name="connsiteX2" fmla="*/ 312407 w 698575"/>
              <a:gd name="connsiteY2" fmla="*/ 119934 h 143510"/>
              <a:gd name="connsiteX3" fmla="*/ 263689 w 698575"/>
              <a:gd name="connsiteY3" fmla="*/ 86206 h 143510"/>
              <a:gd name="connsiteX4" fmla="*/ 436076 w 698575"/>
              <a:gd name="connsiteY4" fmla="*/ 142419 h 143510"/>
              <a:gd name="connsiteX5" fmla="*/ 698404 w 698575"/>
              <a:gd name="connsiteY5" fmla="*/ 123682 h 143510"/>
              <a:gd name="connsiteX6" fmla="*/ 473551 w 698575"/>
              <a:gd name="connsiteY6" fmla="*/ 127429 h 143510"/>
              <a:gd name="connsiteX7" fmla="*/ 308659 w 698575"/>
              <a:gd name="connsiteY7" fmla="*/ 108692 h 143510"/>
              <a:gd name="connsiteX8" fmla="*/ 140020 w 698575"/>
              <a:gd name="connsiteY8" fmla="*/ 13 h 143510"/>
              <a:gd name="connsiteX9" fmla="*/ 289922 w 698575"/>
              <a:gd name="connsiteY9" fmla="*/ 116187 h 143510"/>
              <a:gd name="connsiteX10" fmla="*/ 170000 w 698575"/>
              <a:gd name="connsiteY10" fmla="*/ 56226 h 143510"/>
              <a:gd name="connsiteX11" fmla="*/ 1361 w 698575"/>
              <a:gd name="connsiteY11" fmla="*/ 89954 h 14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575" h="143510">
                <a:moveTo>
                  <a:pt x="1361" y="89954"/>
                </a:moveTo>
                <a:cubicBezTo>
                  <a:pt x="-9881" y="89954"/>
                  <a:pt x="50704" y="51229"/>
                  <a:pt x="102545" y="56226"/>
                </a:cubicBezTo>
                <a:cubicBezTo>
                  <a:pt x="154386" y="61223"/>
                  <a:pt x="285550" y="114937"/>
                  <a:pt x="312407" y="119934"/>
                </a:cubicBezTo>
                <a:cubicBezTo>
                  <a:pt x="339264" y="124931"/>
                  <a:pt x="243078" y="82458"/>
                  <a:pt x="263689" y="86206"/>
                </a:cubicBezTo>
                <a:cubicBezTo>
                  <a:pt x="284301" y="89953"/>
                  <a:pt x="363624" y="136173"/>
                  <a:pt x="436076" y="142419"/>
                </a:cubicBezTo>
                <a:cubicBezTo>
                  <a:pt x="508528" y="148665"/>
                  <a:pt x="692158" y="126180"/>
                  <a:pt x="698404" y="123682"/>
                </a:cubicBezTo>
                <a:cubicBezTo>
                  <a:pt x="704650" y="121184"/>
                  <a:pt x="538508" y="129927"/>
                  <a:pt x="473551" y="127429"/>
                </a:cubicBezTo>
                <a:cubicBezTo>
                  <a:pt x="408594" y="124931"/>
                  <a:pt x="364247" y="129928"/>
                  <a:pt x="308659" y="108692"/>
                </a:cubicBezTo>
                <a:cubicBezTo>
                  <a:pt x="253071" y="87456"/>
                  <a:pt x="143143" y="-1236"/>
                  <a:pt x="140020" y="13"/>
                </a:cubicBezTo>
                <a:cubicBezTo>
                  <a:pt x="136897" y="1262"/>
                  <a:pt x="284925" y="106818"/>
                  <a:pt x="289922" y="116187"/>
                </a:cubicBezTo>
                <a:cubicBezTo>
                  <a:pt x="294919" y="125556"/>
                  <a:pt x="210598" y="63721"/>
                  <a:pt x="170000" y="56226"/>
                </a:cubicBezTo>
                <a:cubicBezTo>
                  <a:pt x="129402" y="48731"/>
                  <a:pt x="12603" y="89954"/>
                  <a:pt x="1361" y="89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47422A2-05C5-BB9C-B867-30ADCC79D7DB}"/>
              </a:ext>
            </a:extLst>
          </p:cNvPr>
          <p:cNvSpPr/>
          <p:nvPr/>
        </p:nvSpPr>
        <p:spPr>
          <a:xfrm>
            <a:off x="5087860" y="5002800"/>
            <a:ext cx="414663" cy="82622"/>
          </a:xfrm>
          <a:custGeom>
            <a:avLst/>
            <a:gdLst>
              <a:gd name="connsiteX0" fmla="*/ 5048 w 414663"/>
              <a:gd name="connsiteY0" fmla="*/ 82613 h 82622"/>
              <a:gd name="connsiteX1" fmla="*/ 207415 w 414663"/>
              <a:gd name="connsiteY1" fmla="*/ 41390 h 82622"/>
              <a:gd name="connsiteX2" fmla="*/ 413530 w 414663"/>
              <a:gd name="connsiteY2" fmla="*/ 48885 h 82622"/>
              <a:gd name="connsiteX3" fmla="*/ 286114 w 414663"/>
              <a:gd name="connsiteY3" fmla="*/ 41390 h 82622"/>
              <a:gd name="connsiteX4" fmla="*/ 196173 w 414663"/>
              <a:gd name="connsiteY4" fmla="*/ 167 h 82622"/>
              <a:gd name="connsiteX5" fmla="*/ 192425 w 414663"/>
              <a:gd name="connsiteY5" fmla="*/ 26400 h 82622"/>
              <a:gd name="connsiteX6" fmla="*/ 68756 w 414663"/>
              <a:gd name="connsiteY6" fmla="*/ 15157 h 82622"/>
              <a:gd name="connsiteX7" fmla="*/ 61261 w 414663"/>
              <a:gd name="connsiteY7" fmla="*/ 45138 h 82622"/>
              <a:gd name="connsiteX8" fmla="*/ 5048 w 414663"/>
              <a:gd name="connsiteY8" fmla="*/ 82613 h 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663" h="82622">
                <a:moveTo>
                  <a:pt x="5048" y="82613"/>
                </a:moveTo>
                <a:cubicBezTo>
                  <a:pt x="29407" y="81988"/>
                  <a:pt x="139335" y="47011"/>
                  <a:pt x="207415" y="41390"/>
                </a:cubicBezTo>
                <a:cubicBezTo>
                  <a:pt x="275495" y="35769"/>
                  <a:pt x="400414" y="48885"/>
                  <a:pt x="413530" y="48885"/>
                </a:cubicBezTo>
                <a:cubicBezTo>
                  <a:pt x="426646" y="48885"/>
                  <a:pt x="322340" y="49510"/>
                  <a:pt x="286114" y="41390"/>
                </a:cubicBezTo>
                <a:cubicBezTo>
                  <a:pt x="249888" y="33270"/>
                  <a:pt x="211788" y="2665"/>
                  <a:pt x="196173" y="167"/>
                </a:cubicBezTo>
                <a:cubicBezTo>
                  <a:pt x="180558" y="-2331"/>
                  <a:pt x="213661" y="23902"/>
                  <a:pt x="192425" y="26400"/>
                </a:cubicBezTo>
                <a:cubicBezTo>
                  <a:pt x="171189" y="28898"/>
                  <a:pt x="68756" y="15157"/>
                  <a:pt x="68756" y="15157"/>
                </a:cubicBezTo>
                <a:cubicBezTo>
                  <a:pt x="46895" y="18280"/>
                  <a:pt x="70630" y="38268"/>
                  <a:pt x="61261" y="45138"/>
                </a:cubicBezTo>
                <a:cubicBezTo>
                  <a:pt x="51892" y="52008"/>
                  <a:pt x="-19311" y="83238"/>
                  <a:pt x="5048" y="82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25D8F88-8770-C25B-DA60-4AD0F48F4A2C}"/>
              </a:ext>
            </a:extLst>
          </p:cNvPr>
          <p:cNvSpPr/>
          <p:nvPr/>
        </p:nvSpPr>
        <p:spPr>
          <a:xfrm>
            <a:off x="6606634" y="4856614"/>
            <a:ext cx="330461" cy="424687"/>
          </a:xfrm>
          <a:custGeom>
            <a:avLst/>
            <a:gdLst>
              <a:gd name="connsiteX0" fmla="*/ 330064 w 330461"/>
              <a:gd name="connsiteY0" fmla="*/ 199 h 424687"/>
              <a:gd name="connsiteX1" fmla="*/ 146435 w 330461"/>
              <a:gd name="connsiteY1" fmla="*/ 86393 h 424687"/>
              <a:gd name="connsiteX2" fmla="*/ 52746 w 330461"/>
              <a:gd name="connsiteY2" fmla="*/ 187576 h 424687"/>
              <a:gd name="connsiteX3" fmla="*/ 108959 w 330461"/>
              <a:gd name="connsiteY3" fmla="*/ 150101 h 424687"/>
              <a:gd name="connsiteX4" fmla="*/ 45251 w 330461"/>
              <a:gd name="connsiteY4" fmla="*/ 232547 h 424687"/>
              <a:gd name="connsiteX5" fmla="*/ 281 w 330461"/>
              <a:gd name="connsiteY5" fmla="*/ 423671 h 424687"/>
              <a:gd name="connsiteX6" fmla="*/ 26514 w 330461"/>
              <a:gd name="connsiteY6" fmla="*/ 311245 h 424687"/>
              <a:gd name="connsiteX7" fmla="*/ 34009 w 330461"/>
              <a:gd name="connsiteY7" fmla="*/ 378701 h 424687"/>
              <a:gd name="connsiteX8" fmla="*/ 78979 w 330461"/>
              <a:gd name="connsiteY8" fmla="*/ 236294 h 424687"/>
              <a:gd name="connsiteX9" fmla="*/ 37756 w 330461"/>
              <a:gd name="connsiteY9" fmla="*/ 285012 h 424687"/>
              <a:gd name="connsiteX10" fmla="*/ 153930 w 330461"/>
              <a:gd name="connsiteY10" fmla="*/ 105130 h 424687"/>
              <a:gd name="connsiteX11" fmla="*/ 195153 w 330461"/>
              <a:gd name="connsiteY11" fmla="*/ 63907 h 424687"/>
              <a:gd name="connsiteX12" fmla="*/ 330064 w 330461"/>
              <a:gd name="connsiteY12" fmla="*/ 199 h 4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461" h="424687">
                <a:moveTo>
                  <a:pt x="330064" y="199"/>
                </a:moveTo>
                <a:cubicBezTo>
                  <a:pt x="321944" y="3947"/>
                  <a:pt x="192655" y="55164"/>
                  <a:pt x="146435" y="86393"/>
                </a:cubicBezTo>
                <a:cubicBezTo>
                  <a:pt x="100215" y="117622"/>
                  <a:pt x="58992" y="176958"/>
                  <a:pt x="52746" y="187576"/>
                </a:cubicBezTo>
                <a:cubicBezTo>
                  <a:pt x="46500" y="198194"/>
                  <a:pt x="110208" y="142606"/>
                  <a:pt x="108959" y="150101"/>
                </a:cubicBezTo>
                <a:cubicBezTo>
                  <a:pt x="107710" y="157596"/>
                  <a:pt x="63364" y="186952"/>
                  <a:pt x="45251" y="232547"/>
                </a:cubicBezTo>
                <a:cubicBezTo>
                  <a:pt x="27138" y="278142"/>
                  <a:pt x="3404" y="410555"/>
                  <a:pt x="281" y="423671"/>
                </a:cubicBezTo>
                <a:cubicBezTo>
                  <a:pt x="-2842" y="436787"/>
                  <a:pt x="20893" y="318740"/>
                  <a:pt x="26514" y="311245"/>
                </a:cubicBezTo>
                <a:cubicBezTo>
                  <a:pt x="32135" y="303750"/>
                  <a:pt x="25265" y="391193"/>
                  <a:pt x="34009" y="378701"/>
                </a:cubicBezTo>
                <a:cubicBezTo>
                  <a:pt x="42753" y="366209"/>
                  <a:pt x="78355" y="251909"/>
                  <a:pt x="78979" y="236294"/>
                </a:cubicBezTo>
                <a:cubicBezTo>
                  <a:pt x="79603" y="220679"/>
                  <a:pt x="25264" y="306873"/>
                  <a:pt x="37756" y="285012"/>
                </a:cubicBezTo>
                <a:cubicBezTo>
                  <a:pt x="50248" y="263151"/>
                  <a:pt x="127697" y="141981"/>
                  <a:pt x="153930" y="105130"/>
                </a:cubicBezTo>
                <a:cubicBezTo>
                  <a:pt x="180163" y="68279"/>
                  <a:pt x="170794" y="81395"/>
                  <a:pt x="195153" y="63907"/>
                </a:cubicBezTo>
                <a:cubicBezTo>
                  <a:pt x="219512" y="46419"/>
                  <a:pt x="338184" y="-3549"/>
                  <a:pt x="330064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52FF2AE-545A-DFAC-1675-6FDFDAB1CAEE}"/>
              </a:ext>
            </a:extLst>
          </p:cNvPr>
          <p:cNvSpPr/>
          <p:nvPr/>
        </p:nvSpPr>
        <p:spPr>
          <a:xfrm>
            <a:off x="6757884" y="4759363"/>
            <a:ext cx="696177" cy="308781"/>
          </a:xfrm>
          <a:custGeom>
            <a:avLst/>
            <a:gdLst>
              <a:gd name="connsiteX0" fmla="*/ 2680 w 696177"/>
              <a:gd name="connsiteY0" fmla="*/ 228614 h 308781"/>
              <a:gd name="connsiteX1" fmla="*/ 208795 w 696177"/>
              <a:gd name="connsiteY1" fmla="*/ 161158 h 308781"/>
              <a:gd name="connsiteX2" fmla="*/ 422405 w 696177"/>
              <a:gd name="connsiteY2" fmla="*/ 206129 h 308781"/>
              <a:gd name="connsiteX3" fmla="*/ 381182 w 696177"/>
              <a:gd name="connsiteY3" fmla="*/ 179896 h 308781"/>
              <a:gd name="connsiteX4" fmla="*/ 512346 w 696177"/>
              <a:gd name="connsiteY4" fmla="*/ 262342 h 308781"/>
              <a:gd name="connsiteX5" fmla="*/ 665995 w 696177"/>
              <a:gd name="connsiteY5" fmla="*/ 296070 h 308781"/>
              <a:gd name="connsiteX6" fmla="*/ 508598 w 696177"/>
              <a:gd name="connsiteY6" fmla="*/ 307312 h 308781"/>
              <a:gd name="connsiteX7" fmla="*/ 688480 w 696177"/>
              <a:gd name="connsiteY7" fmla="*/ 266089 h 308781"/>
              <a:gd name="connsiteX8" fmla="*/ 587296 w 696177"/>
              <a:gd name="connsiteY8" fmla="*/ 266089 h 308781"/>
              <a:gd name="connsiteX9" fmla="*/ 695975 w 696177"/>
              <a:gd name="connsiteY9" fmla="*/ 191139 h 308781"/>
              <a:gd name="connsiteX10" fmla="*/ 553568 w 696177"/>
              <a:gd name="connsiteY10" fmla="*/ 221119 h 308781"/>
              <a:gd name="connsiteX11" fmla="*/ 624772 w 696177"/>
              <a:gd name="connsiteY11" fmla="*/ 142421 h 308781"/>
              <a:gd name="connsiteX12" fmla="*/ 579801 w 696177"/>
              <a:gd name="connsiteY12" fmla="*/ 172401 h 308781"/>
              <a:gd name="connsiteX13" fmla="*/ 519841 w 696177"/>
              <a:gd name="connsiteY13" fmla="*/ 168653 h 308781"/>
              <a:gd name="connsiteX14" fmla="*/ 598539 w 696177"/>
              <a:gd name="connsiteY14" fmla="*/ 67470 h 308781"/>
              <a:gd name="connsiteX15" fmla="*/ 474870 w 696177"/>
              <a:gd name="connsiteY15" fmla="*/ 131178 h 308781"/>
              <a:gd name="connsiteX16" fmla="*/ 478618 w 696177"/>
              <a:gd name="connsiteY16" fmla="*/ 93703 h 308781"/>
              <a:gd name="connsiteX17" fmla="*/ 474870 w 696177"/>
              <a:gd name="connsiteY17" fmla="*/ 14 h 308781"/>
              <a:gd name="connsiteX18" fmla="*/ 448637 w 696177"/>
              <a:gd name="connsiteY18" fmla="*/ 86207 h 308781"/>
              <a:gd name="connsiteX19" fmla="*/ 448637 w 696177"/>
              <a:gd name="connsiteY19" fmla="*/ 29994 h 308781"/>
              <a:gd name="connsiteX20" fmla="*/ 392424 w 696177"/>
              <a:gd name="connsiteY20" fmla="*/ 71217 h 308781"/>
              <a:gd name="connsiteX21" fmla="*/ 373686 w 696177"/>
              <a:gd name="connsiteY21" fmla="*/ 22499 h 308781"/>
              <a:gd name="connsiteX22" fmla="*/ 369939 w 696177"/>
              <a:gd name="connsiteY22" fmla="*/ 82460 h 308781"/>
              <a:gd name="connsiteX23" fmla="*/ 268755 w 696177"/>
              <a:gd name="connsiteY23" fmla="*/ 41237 h 308781"/>
              <a:gd name="connsiteX24" fmla="*/ 257513 w 696177"/>
              <a:gd name="connsiteY24" fmla="*/ 3762 h 308781"/>
              <a:gd name="connsiteX25" fmla="*/ 261260 w 696177"/>
              <a:gd name="connsiteY25" fmla="*/ 56227 h 308781"/>
              <a:gd name="connsiteX26" fmla="*/ 148834 w 696177"/>
              <a:gd name="connsiteY26" fmla="*/ 97450 h 308781"/>
              <a:gd name="connsiteX27" fmla="*/ 100116 w 696177"/>
              <a:gd name="connsiteY27" fmla="*/ 108693 h 308781"/>
              <a:gd name="connsiteX28" fmla="*/ 268755 w 696177"/>
              <a:gd name="connsiteY28" fmla="*/ 93703 h 308781"/>
              <a:gd name="connsiteX29" fmla="*/ 28913 w 696177"/>
              <a:gd name="connsiteY29" fmla="*/ 168653 h 308781"/>
              <a:gd name="connsiteX30" fmla="*/ 88873 w 696177"/>
              <a:gd name="connsiteY30" fmla="*/ 194886 h 308781"/>
              <a:gd name="connsiteX31" fmla="*/ 2680 w 696177"/>
              <a:gd name="connsiteY31" fmla="*/ 228614 h 3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6177" h="308781">
                <a:moveTo>
                  <a:pt x="2680" y="228614"/>
                </a:moveTo>
                <a:cubicBezTo>
                  <a:pt x="22667" y="222993"/>
                  <a:pt x="138841" y="164905"/>
                  <a:pt x="208795" y="161158"/>
                </a:cubicBezTo>
                <a:cubicBezTo>
                  <a:pt x="278749" y="157411"/>
                  <a:pt x="393674" y="203006"/>
                  <a:pt x="422405" y="206129"/>
                </a:cubicBezTo>
                <a:cubicBezTo>
                  <a:pt x="451136" y="209252"/>
                  <a:pt x="381182" y="179896"/>
                  <a:pt x="381182" y="179896"/>
                </a:cubicBezTo>
                <a:cubicBezTo>
                  <a:pt x="396172" y="189265"/>
                  <a:pt x="464877" y="242980"/>
                  <a:pt x="512346" y="262342"/>
                </a:cubicBezTo>
                <a:cubicBezTo>
                  <a:pt x="559815" y="281704"/>
                  <a:pt x="666620" y="288575"/>
                  <a:pt x="665995" y="296070"/>
                </a:cubicBezTo>
                <a:cubicBezTo>
                  <a:pt x="665370" y="303565"/>
                  <a:pt x="504851" y="312309"/>
                  <a:pt x="508598" y="307312"/>
                </a:cubicBezTo>
                <a:cubicBezTo>
                  <a:pt x="512345" y="302315"/>
                  <a:pt x="675364" y="272960"/>
                  <a:pt x="688480" y="266089"/>
                </a:cubicBezTo>
                <a:cubicBezTo>
                  <a:pt x="701596" y="259219"/>
                  <a:pt x="586047" y="278581"/>
                  <a:pt x="587296" y="266089"/>
                </a:cubicBezTo>
                <a:cubicBezTo>
                  <a:pt x="588545" y="253597"/>
                  <a:pt x="701596" y="198634"/>
                  <a:pt x="695975" y="191139"/>
                </a:cubicBezTo>
                <a:cubicBezTo>
                  <a:pt x="690354" y="183644"/>
                  <a:pt x="565435" y="229239"/>
                  <a:pt x="553568" y="221119"/>
                </a:cubicBezTo>
                <a:cubicBezTo>
                  <a:pt x="541701" y="212999"/>
                  <a:pt x="620400" y="150541"/>
                  <a:pt x="624772" y="142421"/>
                </a:cubicBezTo>
                <a:cubicBezTo>
                  <a:pt x="629144" y="134301"/>
                  <a:pt x="597289" y="168029"/>
                  <a:pt x="579801" y="172401"/>
                </a:cubicBezTo>
                <a:cubicBezTo>
                  <a:pt x="562313" y="176773"/>
                  <a:pt x="516718" y="186141"/>
                  <a:pt x="519841" y="168653"/>
                </a:cubicBezTo>
                <a:cubicBezTo>
                  <a:pt x="522964" y="151165"/>
                  <a:pt x="606034" y="73716"/>
                  <a:pt x="598539" y="67470"/>
                </a:cubicBezTo>
                <a:cubicBezTo>
                  <a:pt x="591044" y="61224"/>
                  <a:pt x="494857" y="126806"/>
                  <a:pt x="474870" y="131178"/>
                </a:cubicBezTo>
                <a:cubicBezTo>
                  <a:pt x="454883" y="135550"/>
                  <a:pt x="478618" y="115564"/>
                  <a:pt x="478618" y="93703"/>
                </a:cubicBezTo>
                <a:cubicBezTo>
                  <a:pt x="478618" y="71842"/>
                  <a:pt x="479867" y="1263"/>
                  <a:pt x="474870" y="14"/>
                </a:cubicBezTo>
                <a:cubicBezTo>
                  <a:pt x="469873" y="-1235"/>
                  <a:pt x="453009" y="81210"/>
                  <a:pt x="448637" y="86207"/>
                </a:cubicBezTo>
                <a:cubicBezTo>
                  <a:pt x="444265" y="91204"/>
                  <a:pt x="458006" y="32492"/>
                  <a:pt x="448637" y="29994"/>
                </a:cubicBezTo>
                <a:cubicBezTo>
                  <a:pt x="439268" y="27496"/>
                  <a:pt x="404916" y="72466"/>
                  <a:pt x="392424" y="71217"/>
                </a:cubicBezTo>
                <a:cubicBezTo>
                  <a:pt x="379932" y="69968"/>
                  <a:pt x="377433" y="20625"/>
                  <a:pt x="373686" y="22499"/>
                </a:cubicBezTo>
                <a:cubicBezTo>
                  <a:pt x="369939" y="24373"/>
                  <a:pt x="387427" y="79337"/>
                  <a:pt x="369939" y="82460"/>
                </a:cubicBezTo>
                <a:cubicBezTo>
                  <a:pt x="352451" y="85583"/>
                  <a:pt x="287493" y="54353"/>
                  <a:pt x="268755" y="41237"/>
                </a:cubicBezTo>
                <a:cubicBezTo>
                  <a:pt x="250017" y="28121"/>
                  <a:pt x="258762" y="1264"/>
                  <a:pt x="257513" y="3762"/>
                </a:cubicBezTo>
                <a:cubicBezTo>
                  <a:pt x="256264" y="6260"/>
                  <a:pt x="279373" y="40612"/>
                  <a:pt x="261260" y="56227"/>
                </a:cubicBezTo>
                <a:cubicBezTo>
                  <a:pt x="243147" y="71842"/>
                  <a:pt x="175691" y="88706"/>
                  <a:pt x="148834" y="97450"/>
                </a:cubicBezTo>
                <a:cubicBezTo>
                  <a:pt x="121977" y="106194"/>
                  <a:pt x="80129" y="109317"/>
                  <a:pt x="100116" y="108693"/>
                </a:cubicBezTo>
                <a:cubicBezTo>
                  <a:pt x="120103" y="108069"/>
                  <a:pt x="280622" y="83710"/>
                  <a:pt x="268755" y="93703"/>
                </a:cubicBezTo>
                <a:cubicBezTo>
                  <a:pt x="256888" y="103696"/>
                  <a:pt x="58893" y="151789"/>
                  <a:pt x="28913" y="168653"/>
                </a:cubicBezTo>
                <a:cubicBezTo>
                  <a:pt x="-1067" y="185517"/>
                  <a:pt x="96993" y="183643"/>
                  <a:pt x="88873" y="194886"/>
                </a:cubicBezTo>
                <a:cubicBezTo>
                  <a:pt x="80753" y="206129"/>
                  <a:pt x="-17307" y="234235"/>
                  <a:pt x="2680" y="228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11ADCE1-3E38-DDFB-7FC1-3087D535282E}"/>
              </a:ext>
            </a:extLst>
          </p:cNvPr>
          <p:cNvSpPr/>
          <p:nvPr/>
        </p:nvSpPr>
        <p:spPr>
          <a:xfrm>
            <a:off x="6992345" y="4890362"/>
            <a:ext cx="274761" cy="389923"/>
          </a:xfrm>
          <a:custGeom>
            <a:avLst/>
            <a:gdLst>
              <a:gd name="connsiteX0" fmla="*/ 191691 w 274761"/>
              <a:gd name="connsiteY0" fmla="*/ 179 h 389923"/>
              <a:gd name="connsiteX1" fmla="*/ 217924 w 274761"/>
              <a:gd name="connsiteY1" fmla="*/ 157576 h 389923"/>
              <a:gd name="connsiteX2" fmla="*/ 199186 w 274761"/>
              <a:gd name="connsiteY2" fmla="*/ 210041 h 389923"/>
              <a:gd name="connsiteX3" fmla="*/ 251652 w 274761"/>
              <a:gd name="connsiteY3" fmla="*/ 213789 h 389923"/>
              <a:gd name="connsiteX4" fmla="*/ 169206 w 274761"/>
              <a:gd name="connsiteY4" fmla="*/ 262507 h 389923"/>
              <a:gd name="connsiteX5" fmla="*/ 217924 w 274761"/>
              <a:gd name="connsiteY5" fmla="*/ 303730 h 389923"/>
              <a:gd name="connsiteX6" fmla="*/ 94255 w 274761"/>
              <a:gd name="connsiteY6" fmla="*/ 344953 h 389923"/>
              <a:gd name="connsiteX7" fmla="*/ 146721 w 274761"/>
              <a:gd name="connsiteY7" fmla="*/ 363690 h 389923"/>
              <a:gd name="connsiteX8" fmla="*/ 75517 w 274761"/>
              <a:gd name="connsiteY8" fmla="*/ 326215 h 389923"/>
              <a:gd name="connsiteX9" fmla="*/ 566 w 274761"/>
              <a:gd name="connsiteY9" fmla="*/ 389923 h 389923"/>
              <a:gd name="connsiteX10" fmla="*/ 116740 w 274761"/>
              <a:gd name="connsiteY10" fmla="*/ 326215 h 389923"/>
              <a:gd name="connsiteX11" fmla="*/ 210429 w 274761"/>
              <a:gd name="connsiteY11" fmla="*/ 284992 h 389923"/>
              <a:gd name="connsiteX12" fmla="*/ 274137 w 274761"/>
              <a:gd name="connsiteY12" fmla="*/ 120100 h 389923"/>
              <a:gd name="connsiteX13" fmla="*/ 240409 w 274761"/>
              <a:gd name="connsiteY13" fmla="*/ 191304 h 389923"/>
              <a:gd name="connsiteX14" fmla="*/ 191691 w 274761"/>
              <a:gd name="connsiteY14" fmla="*/ 179 h 38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4761" h="389923">
                <a:moveTo>
                  <a:pt x="191691" y="179"/>
                </a:moveTo>
                <a:cubicBezTo>
                  <a:pt x="187943" y="-5442"/>
                  <a:pt x="216675" y="122599"/>
                  <a:pt x="217924" y="157576"/>
                </a:cubicBezTo>
                <a:cubicBezTo>
                  <a:pt x="219173" y="192553"/>
                  <a:pt x="193565" y="200672"/>
                  <a:pt x="199186" y="210041"/>
                </a:cubicBezTo>
                <a:cubicBezTo>
                  <a:pt x="204807" y="219410"/>
                  <a:pt x="256649" y="205045"/>
                  <a:pt x="251652" y="213789"/>
                </a:cubicBezTo>
                <a:cubicBezTo>
                  <a:pt x="246655" y="222533"/>
                  <a:pt x="174827" y="247517"/>
                  <a:pt x="169206" y="262507"/>
                </a:cubicBezTo>
                <a:cubicBezTo>
                  <a:pt x="163585" y="277497"/>
                  <a:pt x="230416" y="289989"/>
                  <a:pt x="217924" y="303730"/>
                </a:cubicBezTo>
                <a:cubicBezTo>
                  <a:pt x="205432" y="317471"/>
                  <a:pt x="106122" y="334960"/>
                  <a:pt x="94255" y="344953"/>
                </a:cubicBezTo>
                <a:cubicBezTo>
                  <a:pt x="82388" y="354946"/>
                  <a:pt x="149844" y="366813"/>
                  <a:pt x="146721" y="363690"/>
                </a:cubicBezTo>
                <a:cubicBezTo>
                  <a:pt x="143598" y="360567"/>
                  <a:pt x="99876" y="321843"/>
                  <a:pt x="75517" y="326215"/>
                </a:cubicBezTo>
                <a:cubicBezTo>
                  <a:pt x="51158" y="330587"/>
                  <a:pt x="-6304" y="389923"/>
                  <a:pt x="566" y="389923"/>
                </a:cubicBezTo>
                <a:cubicBezTo>
                  <a:pt x="7436" y="389923"/>
                  <a:pt x="81763" y="343704"/>
                  <a:pt x="116740" y="326215"/>
                </a:cubicBezTo>
                <a:cubicBezTo>
                  <a:pt x="151717" y="308727"/>
                  <a:pt x="184196" y="319344"/>
                  <a:pt x="210429" y="284992"/>
                </a:cubicBezTo>
                <a:cubicBezTo>
                  <a:pt x="236662" y="250640"/>
                  <a:pt x="269140" y="135715"/>
                  <a:pt x="274137" y="120100"/>
                </a:cubicBezTo>
                <a:cubicBezTo>
                  <a:pt x="279134" y="104485"/>
                  <a:pt x="252901" y="208168"/>
                  <a:pt x="240409" y="191304"/>
                </a:cubicBezTo>
                <a:cubicBezTo>
                  <a:pt x="227917" y="174440"/>
                  <a:pt x="195439" y="5800"/>
                  <a:pt x="191691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675C9B5-0706-45F7-679A-0C2312A195AD}"/>
              </a:ext>
            </a:extLst>
          </p:cNvPr>
          <p:cNvSpPr/>
          <p:nvPr/>
        </p:nvSpPr>
        <p:spPr>
          <a:xfrm>
            <a:off x="6694719" y="4874261"/>
            <a:ext cx="388020" cy="351685"/>
          </a:xfrm>
          <a:custGeom>
            <a:avLst/>
            <a:gdLst>
              <a:gd name="connsiteX0" fmla="*/ 133301 w 388020"/>
              <a:gd name="connsiteY0" fmla="*/ 42513 h 351685"/>
              <a:gd name="connsiteX1" fmla="*/ 5884 w 388020"/>
              <a:gd name="connsiteY1" fmla="*/ 184919 h 351685"/>
              <a:gd name="connsiteX2" fmla="*/ 24622 w 388020"/>
              <a:gd name="connsiteY2" fmla="*/ 259870 h 351685"/>
              <a:gd name="connsiteX3" fmla="*/ 54602 w 388020"/>
              <a:gd name="connsiteY3" fmla="*/ 308588 h 351685"/>
              <a:gd name="connsiteX4" fmla="*/ 178271 w 388020"/>
              <a:gd name="connsiteY4" fmla="*/ 346064 h 351685"/>
              <a:gd name="connsiteX5" fmla="*/ 309435 w 388020"/>
              <a:gd name="connsiteY5" fmla="*/ 338569 h 351685"/>
              <a:gd name="connsiteX6" fmla="*/ 380638 w 388020"/>
              <a:gd name="connsiteY6" fmla="*/ 226142 h 351685"/>
              <a:gd name="connsiteX7" fmla="*/ 376891 w 388020"/>
              <a:gd name="connsiteY7" fmla="*/ 154939 h 351685"/>
              <a:gd name="connsiteX8" fmla="*/ 301940 w 388020"/>
              <a:gd name="connsiteY8" fmla="*/ 79988 h 351685"/>
              <a:gd name="connsiteX9" fmla="*/ 369396 w 388020"/>
              <a:gd name="connsiteY9" fmla="*/ 1290 h 351685"/>
              <a:gd name="connsiteX10" fmla="*/ 133301 w 388020"/>
              <a:gd name="connsiteY10" fmla="*/ 42513 h 3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020" h="351685">
                <a:moveTo>
                  <a:pt x="133301" y="42513"/>
                </a:moveTo>
                <a:cubicBezTo>
                  <a:pt x="72716" y="73118"/>
                  <a:pt x="23997" y="148693"/>
                  <a:pt x="5884" y="184919"/>
                </a:cubicBezTo>
                <a:cubicBezTo>
                  <a:pt x="-12229" y="221145"/>
                  <a:pt x="16502" y="239259"/>
                  <a:pt x="24622" y="259870"/>
                </a:cubicBezTo>
                <a:cubicBezTo>
                  <a:pt x="32742" y="280481"/>
                  <a:pt x="28994" y="294222"/>
                  <a:pt x="54602" y="308588"/>
                </a:cubicBezTo>
                <a:cubicBezTo>
                  <a:pt x="80210" y="322954"/>
                  <a:pt x="135799" y="341067"/>
                  <a:pt x="178271" y="346064"/>
                </a:cubicBezTo>
                <a:cubicBezTo>
                  <a:pt x="220743" y="351061"/>
                  <a:pt x="275707" y="358556"/>
                  <a:pt x="309435" y="338569"/>
                </a:cubicBezTo>
                <a:cubicBezTo>
                  <a:pt x="343163" y="318582"/>
                  <a:pt x="369395" y="256747"/>
                  <a:pt x="380638" y="226142"/>
                </a:cubicBezTo>
                <a:cubicBezTo>
                  <a:pt x="391881" y="195537"/>
                  <a:pt x="390007" y="179298"/>
                  <a:pt x="376891" y="154939"/>
                </a:cubicBezTo>
                <a:cubicBezTo>
                  <a:pt x="363775" y="130580"/>
                  <a:pt x="303189" y="105596"/>
                  <a:pt x="301940" y="79988"/>
                </a:cubicBezTo>
                <a:cubicBezTo>
                  <a:pt x="300691" y="54380"/>
                  <a:pt x="397502" y="7536"/>
                  <a:pt x="369396" y="1290"/>
                </a:cubicBezTo>
                <a:cubicBezTo>
                  <a:pt x="341290" y="-4956"/>
                  <a:pt x="193886" y="11908"/>
                  <a:pt x="133301" y="425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61E5A4B7-5DF6-9AEC-03C4-C481E07D8B8F}"/>
              </a:ext>
            </a:extLst>
          </p:cNvPr>
          <p:cNvSpPr/>
          <p:nvPr/>
        </p:nvSpPr>
        <p:spPr>
          <a:xfrm>
            <a:off x="6880643" y="4986544"/>
            <a:ext cx="55136" cy="114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6C0C1A00-4F9B-683B-C473-D95FF8882ADC}"/>
              </a:ext>
            </a:extLst>
          </p:cNvPr>
          <p:cNvSpPr/>
          <p:nvPr/>
        </p:nvSpPr>
        <p:spPr>
          <a:xfrm>
            <a:off x="6943943" y="4989490"/>
            <a:ext cx="65974" cy="65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D1BEFBF-FFEC-0AA6-A03E-CC6881ED88D5}"/>
              </a:ext>
            </a:extLst>
          </p:cNvPr>
          <p:cNvSpPr/>
          <p:nvPr/>
        </p:nvSpPr>
        <p:spPr>
          <a:xfrm>
            <a:off x="6576934" y="5177953"/>
            <a:ext cx="417968" cy="133482"/>
          </a:xfrm>
          <a:custGeom>
            <a:avLst/>
            <a:gdLst>
              <a:gd name="connsiteX0" fmla="*/ 0 w 417968"/>
              <a:gd name="connsiteY0" fmla="*/ 53614 h 133482"/>
              <a:gd name="connsiteX1" fmla="*/ 224853 w 417968"/>
              <a:gd name="connsiteY1" fmla="*/ 23634 h 133482"/>
              <a:gd name="connsiteX2" fmla="*/ 344774 w 417968"/>
              <a:gd name="connsiteY2" fmla="*/ 76099 h 133482"/>
              <a:gd name="connsiteX3" fmla="*/ 318541 w 417968"/>
              <a:gd name="connsiteY3" fmla="*/ 38624 h 133482"/>
              <a:gd name="connsiteX4" fmla="*/ 415977 w 417968"/>
              <a:gd name="connsiteY4" fmla="*/ 132313 h 133482"/>
              <a:gd name="connsiteX5" fmla="*/ 385997 w 417968"/>
              <a:gd name="connsiteY5" fmla="*/ 87342 h 133482"/>
              <a:gd name="connsiteX6" fmla="*/ 408482 w 417968"/>
              <a:gd name="connsiteY6" fmla="*/ 31129 h 133482"/>
              <a:gd name="connsiteX7" fmla="*/ 337279 w 417968"/>
              <a:gd name="connsiteY7" fmla="*/ 53614 h 133482"/>
              <a:gd name="connsiteX8" fmla="*/ 191125 w 417968"/>
              <a:gd name="connsiteY8" fmla="*/ 1149 h 133482"/>
              <a:gd name="connsiteX9" fmla="*/ 172387 w 417968"/>
              <a:gd name="connsiteY9" fmla="*/ 16139 h 133482"/>
              <a:gd name="connsiteX10" fmla="*/ 127417 w 417968"/>
              <a:gd name="connsiteY10" fmla="*/ 1149 h 133482"/>
              <a:gd name="connsiteX11" fmla="*/ 224853 w 417968"/>
              <a:gd name="connsiteY11" fmla="*/ 31129 h 133482"/>
              <a:gd name="connsiteX12" fmla="*/ 0 w 417968"/>
              <a:gd name="connsiteY12" fmla="*/ 53614 h 13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7968" h="133482">
                <a:moveTo>
                  <a:pt x="0" y="53614"/>
                </a:moveTo>
                <a:cubicBezTo>
                  <a:pt x="0" y="52365"/>
                  <a:pt x="167391" y="19887"/>
                  <a:pt x="224853" y="23634"/>
                </a:cubicBezTo>
                <a:cubicBezTo>
                  <a:pt x="282315" y="27381"/>
                  <a:pt x="329159" y="73601"/>
                  <a:pt x="344774" y="76099"/>
                </a:cubicBezTo>
                <a:cubicBezTo>
                  <a:pt x="360389" y="78597"/>
                  <a:pt x="306674" y="29255"/>
                  <a:pt x="318541" y="38624"/>
                </a:cubicBezTo>
                <a:cubicBezTo>
                  <a:pt x="330408" y="47993"/>
                  <a:pt x="404734" y="124193"/>
                  <a:pt x="415977" y="132313"/>
                </a:cubicBezTo>
                <a:cubicBezTo>
                  <a:pt x="427220" y="140433"/>
                  <a:pt x="387246" y="104206"/>
                  <a:pt x="385997" y="87342"/>
                </a:cubicBezTo>
                <a:cubicBezTo>
                  <a:pt x="384748" y="70478"/>
                  <a:pt x="416602" y="36750"/>
                  <a:pt x="408482" y="31129"/>
                </a:cubicBezTo>
                <a:cubicBezTo>
                  <a:pt x="400362" y="25508"/>
                  <a:pt x="373505" y="58611"/>
                  <a:pt x="337279" y="53614"/>
                </a:cubicBezTo>
                <a:cubicBezTo>
                  <a:pt x="301053" y="48617"/>
                  <a:pt x="191125" y="1149"/>
                  <a:pt x="191125" y="1149"/>
                </a:cubicBezTo>
                <a:cubicBezTo>
                  <a:pt x="163643" y="-5097"/>
                  <a:pt x="183005" y="16139"/>
                  <a:pt x="172387" y="16139"/>
                </a:cubicBezTo>
                <a:cubicBezTo>
                  <a:pt x="161769" y="16139"/>
                  <a:pt x="118673" y="-1349"/>
                  <a:pt x="127417" y="1149"/>
                </a:cubicBezTo>
                <a:cubicBezTo>
                  <a:pt x="136161" y="3647"/>
                  <a:pt x="241092" y="21760"/>
                  <a:pt x="224853" y="31129"/>
                </a:cubicBezTo>
                <a:cubicBezTo>
                  <a:pt x="208614" y="40498"/>
                  <a:pt x="0" y="54863"/>
                  <a:pt x="0" y="53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0112715C-F6BB-F13D-6C19-0938139A3C0B}"/>
              </a:ext>
            </a:extLst>
          </p:cNvPr>
          <p:cNvSpPr/>
          <p:nvPr/>
        </p:nvSpPr>
        <p:spPr>
          <a:xfrm>
            <a:off x="7180270" y="4931638"/>
            <a:ext cx="109334" cy="274371"/>
          </a:xfrm>
          <a:custGeom>
            <a:avLst/>
            <a:gdLst>
              <a:gd name="connsiteX0" fmla="*/ 19 w 109334"/>
              <a:gd name="connsiteY0" fmla="*/ 126 h 274371"/>
              <a:gd name="connsiteX1" fmla="*/ 86212 w 109334"/>
              <a:gd name="connsiteY1" fmla="*/ 93814 h 274371"/>
              <a:gd name="connsiteX2" fmla="*/ 59979 w 109334"/>
              <a:gd name="connsiteY2" fmla="*/ 176260 h 274371"/>
              <a:gd name="connsiteX3" fmla="*/ 93707 w 109334"/>
              <a:gd name="connsiteY3" fmla="*/ 157523 h 274371"/>
              <a:gd name="connsiteX4" fmla="*/ 22504 w 109334"/>
              <a:gd name="connsiteY4" fmla="*/ 273696 h 274371"/>
              <a:gd name="connsiteX5" fmla="*/ 56232 w 109334"/>
              <a:gd name="connsiteY5" fmla="*/ 202493 h 274371"/>
              <a:gd name="connsiteX6" fmla="*/ 108697 w 109334"/>
              <a:gd name="connsiteY6" fmla="*/ 142532 h 274371"/>
              <a:gd name="connsiteX7" fmla="*/ 78717 w 109334"/>
              <a:gd name="connsiteY7" fmla="*/ 75077 h 274371"/>
              <a:gd name="connsiteX8" fmla="*/ 19 w 109334"/>
              <a:gd name="connsiteY8" fmla="*/ 126 h 27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34" h="274371">
                <a:moveTo>
                  <a:pt x="19" y="126"/>
                </a:moveTo>
                <a:cubicBezTo>
                  <a:pt x="1268" y="3249"/>
                  <a:pt x="76219" y="64458"/>
                  <a:pt x="86212" y="93814"/>
                </a:cubicBezTo>
                <a:cubicBezTo>
                  <a:pt x="96205" y="123170"/>
                  <a:pt x="58730" y="165642"/>
                  <a:pt x="59979" y="176260"/>
                </a:cubicBezTo>
                <a:cubicBezTo>
                  <a:pt x="61228" y="186878"/>
                  <a:pt x="99953" y="141284"/>
                  <a:pt x="93707" y="157523"/>
                </a:cubicBezTo>
                <a:cubicBezTo>
                  <a:pt x="87461" y="173762"/>
                  <a:pt x="28750" y="266201"/>
                  <a:pt x="22504" y="273696"/>
                </a:cubicBezTo>
                <a:cubicBezTo>
                  <a:pt x="16258" y="281191"/>
                  <a:pt x="41867" y="224354"/>
                  <a:pt x="56232" y="202493"/>
                </a:cubicBezTo>
                <a:cubicBezTo>
                  <a:pt x="70597" y="180632"/>
                  <a:pt x="104950" y="163768"/>
                  <a:pt x="108697" y="142532"/>
                </a:cubicBezTo>
                <a:cubicBezTo>
                  <a:pt x="112444" y="121296"/>
                  <a:pt x="99329" y="97562"/>
                  <a:pt x="78717" y="75077"/>
                </a:cubicBezTo>
                <a:cubicBezTo>
                  <a:pt x="58106" y="52592"/>
                  <a:pt x="-1230" y="-2997"/>
                  <a:pt x="19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1C53F551-6811-3F4F-C9C9-7AE453C9E177}"/>
              </a:ext>
            </a:extLst>
          </p:cNvPr>
          <p:cNvSpPr/>
          <p:nvPr/>
        </p:nvSpPr>
        <p:spPr>
          <a:xfrm>
            <a:off x="7179339" y="5092838"/>
            <a:ext cx="223264" cy="251822"/>
          </a:xfrm>
          <a:custGeom>
            <a:avLst/>
            <a:gdLst>
              <a:gd name="connsiteX0" fmla="*/ 109628 w 223264"/>
              <a:gd name="connsiteY0" fmla="*/ 70 h 251822"/>
              <a:gd name="connsiteX1" fmla="*/ 222054 w 223264"/>
              <a:gd name="connsiteY1" fmla="*/ 26303 h 251822"/>
              <a:gd name="connsiteX2" fmla="*/ 169589 w 223264"/>
              <a:gd name="connsiteY2" fmla="*/ 71273 h 251822"/>
              <a:gd name="connsiteX3" fmla="*/ 177084 w 223264"/>
              <a:gd name="connsiteY3" fmla="*/ 161214 h 251822"/>
              <a:gd name="connsiteX4" fmla="*/ 143356 w 223264"/>
              <a:gd name="connsiteY4" fmla="*/ 251155 h 251822"/>
              <a:gd name="connsiteX5" fmla="*/ 173336 w 223264"/>
              <a:gd name="connsiteY5" fmla="*/ 112496 h 251822"/>
              <a:gd name="connsiteX6" fmla="*/ 173336 w 223264"/>
              <a:gd name="connsiteY6" fmla="*/ 60031 h 251822"/>
              <a:gd name="connsiteX7" fmla="*/ 90891 w 223264"/>
              <a:gd name="connsiteY7" fmla="*/ 112496 h 251822"/>
              <a:gd name="connsiteX8" fmla="*/ 60910 w 223264"/>
              <a:gd name="connsiteY8" fmla="*/ 172457 h 251822"/>
              <a:gd name="connsiteX9" fmla="*/ 72153 w 223264"/>
              <a:gd name="connsiteY9" fmla="*/ 112496 h 251822"/>
              <a:gd name="connsiteX10" fmla="*/ 950 w 223264"/>
              <a:gd name="connsiteY10" fmla="*/ 202437 h 251822"/>
              <a:gd name="connsiteX11" fmla="*/ 30930 w 223264"/>
              <a:gd name="connsiteY11" fmla="*/ 142477 h 251822"/>
              <a:gd name="connsiteX12" fmla="*/ 27182 w 223264"/>
              <a:gd name="connsiteY12" fmla="*/ 108749 h 251822"/>
              <a:gd name="connsiteX13" fmla="*/ 195822 w 223264"/>
              <a:gd name="connsiteY13" fmla="*/ 123739 h 251822"/>
              <a:gd name="connsiteX14" fmla="*/ 147104 w 223264"/>
              <a:gd name="connsiteY14" fmla="*/ 41293 h 251822"/>
              <a:gd name="connsiteX15" fmla="*/ 165841 w 223264"/>
              <a:gd name="connsiteY15" fmla="*/ 33798 h 251822"/>
              <a:gd name="connsiteX16" fmla="*/ 109628 w 223264"/>
              <a:gd name="connsiteY16" fmla="*/ 70 h 25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264" h="251822">
                <a:moveTo>
                  <a:pt x="109628" y="70"/>
                </a:moveTo>
                <a:cubicBezTo>
                  <a:pt x="118997" y="-1179"/>
                  <a:pt x="212061" y="14436"/>
                  <a:pt x="222054" y="26303"/>
                </a:cubicBezTo>
                <a:cubicBezTo>
                  <a:pt x="232047" y="38170"/>
                  <a:pt x="177084" y="48788"/>
                  <a:pt x="169589" y="71273"/>
                </a:cubicBezTo>
                <a:cubicBezTo>
                  <a:pt x="162094" y="93758"/>
                  <a:pt x="181456" y="131234"/>
                  <a:pt x="177084" y="161214"/>
                </a:cubicBezTo>
                <a:cubicBezTo>
                  <a:pt x="172712" y="191194"/>
                  <a:pt x="143981" y="259275"/>
                  <a:pt x="143356" y="251155"/>
                </a:cubicBezTo>
                <a:cubicBezTo>
                  <a:pt x="142731" y="243035"/>
                  <a:pt x="168339" y="144350"/>
                  <a:pt x="173336" y="112496"/>
                </a:cubicBezTo>
                <a:cubicBezTo>
                  <a:pt x="178333" y="80642"/>
                  <a:pt x="187077" y="60031"/>
                  <a:pt x="173336" y="60031"/>
                </a:cubicBezTo>
                <a:cubicBezTo>
                  <a:pt x="159595" y="60031"/>
                  <a:pt x="109629" y="93758"/>
                  <a:pt x="90891" y="112496"/>
                </a:cubicBezTo>
                <a:cubicBezTo>
                  <a:pt x="72153" y="131234"/>
                  <a:pt x="64033" y="172457"/>
                  <a:pt x="60910" y="172457"/>
                </a:cubicBezTo>
                <a:cubicBezTo>
                  <a:pt x="57787" y="172457"/>
                  <a:pt x="82146" y="107499"/>
                  <a:pt x="72153" y="112496"/>
                </a:cubicBezTo>
                <a:cubicBezTo>
                  <a:pt x="62160" y="117493"/>
                  <a:pt x="7820" y="197440"/>
                  <a:pt x="950" y="202437"/>
                </a:cubicBezTo>
                <a:cubicBezTo>
                  <a:pt x="-5921" y="207434"/>
                  <a:pt x="26558" y="158092"/>
                  <a:pt x="30930" y="142477"/>
                </a:cubicBezTo>
                <a:cubicBezTo>
                  <a:pt x="35302" y="126862"/>
                  <a:pt x="-300" y="111872"/>
                  <a:pt x="27182" y="108749"/>
                </a:cubicBezTo>
                <a:cubicBezTo>
                  <a:pt x="54664" y="105626"/>
                  <a:pt x="175835" y="134982"/>
                  <a:pt x="195822" y="123739"/>
                </a:cubicBezTo>
                <a:cubicBezTo>
                  <a:pt x="215809" y="112496"/>
                  <a:pt x="147104" y="41293"/>
                  <a:pt x="147104" y="41293"/>
                </a:cubicBezTo>
                <a:cubicBezTo>
                  <a:pt x="142107" y="26303"/>
                  <a:pt x="174585" y="38795"/>
                  <a:pt x="165841" y="33798"/>
                </a:cubicBezTo>
                <a:cubicBezTo>
                  <a:pt x="157097" y="28801"/>
                  <a:pt x="100259" y="1319"/>
                  <a:pt x="109628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FF08E5C0-C8B3-47E5-C4D0-EC9F365B3359}"/>
              </a:ext>
            </a:extLst>
          </p:cNvPr>
          <p:cNvSpPr/>
          <p:nvPr/>
        </p:nvSpPr>
        <p:spPr>
          <a:xfrm>
            <a:off x="6556088" y="4807602"/>
            <a:ext cx="358410" cy="469693"/>
          </a:xfrm>
          <a:custGeom>
            <a:avLst/>
            <a:gdLst>
              <a:gd name="connsiteX0" fmla="*/ 358125 w 358410"/>
              <a:gd name="connsiteY0" fmla="*/ 493 h 469693"/>
              <a:gd name="connsiteX1" fmla="*/ 140768 w 358410"/>
              <a:gd name="connsiteY1" fmla="*/ 139152 h 469693"/>
              <a:gd name="connsiteX2" fmla="*/ 170748 w 358410"/>
              <a:gd name="connsiteY2" fmla="*/ 127909 h 469693"/>
              <a:gd name="connsiteX3" fmla="*/ 103292 w 358410"/>
              <a:gd name="connsiteY3" fmla="*/ 247831 h 469693"/>
              <a:gd name="connsiteX4" fmla="*/ 58322 w 358410"/>
              <a:gd name="connsiteY4" fmla="*/ 319034 h 469693"/>
              <a:gd name="connsiteX5" fmla="*/ 2109 w 358410"/>
              <a:gd name="connsiteY5" fmla="*/ 468936 h 469693"/>
              <a:gd name="connsiteX6" fmla="*/ 24594 w 358410"/>
              <a:gd name="connsiteY6" fmla="*/ 367752 h 469693"/>
              <a:gd name="connsiteX7" fmla="*/ 140768 w 358410"/>
              <a:gd name="connsiteY7" fmla="*/ 165385 h 469693"/>
              <a:gd name="connsiteX8" fmla="*/ 88302 w 358410"/>
              <a:gd name="connsiteY8" fmla="*/ 195365 h 469693"/>
              <a:gd name="connsiteX9" fmla="*/ 358125 w 358410"/>
              <a:gd name="connsiteY9" fmla="*/ 493 h 46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410" h="469693">
                <a:moveTo>
                  <a:pt x="358125" y="493"/>
                </a:moveTo>
                <a:cubicBezTo>
                  <a:pt x="366869" y="-8876"/>
                  <a:pt x="171997" y="117916"/>
                  <a:pt x="140768" y="139152"/>
                </a:cubicBezTo>
                <a:cubicBezTo>
                  <a:pt x="109539" y="160388"/>
                  <a:pt x="176994" y="109796"/>
                  <a:pt x="170748" y="127909"/>
                </a:cubicBezTo>
                <a:cubicBezTo>
                  <a:pt x="164502" y="146022"/>
                  <a:pt x="122030" y="215977"/>
                  <a:pt x="103292" y="247831"/>
                </a:cubicBezTo>
                <a:cubicBezTo>
                  <a:pt x="84554" y="279685"/>
                  <a:pt x="75186" y="282183"/>
                  <a:pt x="58322" y="319034"/>
                </a:cubicBezTo>
                <a:cubicBezTo>
                  <a:pt x="41458" y="355885"/>
                  <a:pt x="7730" y="460816"/>
                  <a:pt x="2109" y="468936"/>
                </a:cubicBezTo>
                <a:cubicBezTo>
                  <a:pt x="-3512" y="477056"/>
                  <a:pt x="1484" y="418344"/>
                  <a:pt x="24594" y="367752"/>
                </a:cubicBezTo>
                <a:cubicBezTo>
                  <a:pt x="47704" y="317160"/>
                  <a:pt x="130150" y="194116"/>
                  <a:pt x="140768" y="165385"/>
                </a:cubicBezTo>
                <a:cubicBezTo>
                  <a:pt x="151386" y="136654"/>
                  <a:pt x="56448" y="228468"/>
                  <a:pt x="88302" y="195365"/>
                </a:cubicBezTo>
                <a:cubicBezTo>
                  <a:pt x="120156" y="162262"/>
                  <a:pt x="349381" y="9862"/>
                  <a:pt x="358125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4BC7618-173A-B181-A49D-7A9132AB1D65}"/>
              </a:ext>
            </a:extLst>
          </p:cNvPr>
          <p:cNvSpPr/>
          <p:nvPr/>
        </p:nvSpPr>
        <p:spPr>
          <a:xfrm>
            <a:off x="6598779" y="4493162"/>
            <a:ext cx="139241" cy="261766"/>
          </a:xfrm>
          <a:custGeom>
            <a:avLst/>
            <a:gdLst>
              <a:gd name="connsiteX0" fmla="*/ 128057 w 139241"/>
              <a:gd name="connsiteY0" fmla="*/ 140 h 261766"/>
              <a:gd name="connsiteX1" fmla="*/ 56854 w 139241"/>
              <a:gd name="connsiteY1" fmla="*/ 90081 h 261766"/>
              <a:gd name="connsiteX2" fmla="*/ 60601 w 139241"/>
              <a:gd name="connsiteY2" fmla="*/ 127556 h 261766"/>
              <a:gd name="connsiteX3" fmla="*/ 23126 w 139241"/>
              <a:gd name="connsiteY3" fmla="*/ 116313 h 261766"/>
              <a:gd name="connsiteX4" fmla="*/ 135552 w 139241"/>
              <a:gd name="connsiteY4" fmla="*/ 258720 h 261766"/>
              <a:gd name="connsiteX5" fmla="*/ 101824 w 139241"/>
              <a:gd name="connsiteY5" fmla="*/ 210002 h 261766"/>
              <a:gd name="connsiteX6" fmla="*/ 641 w 139241"/>
              <a:gd name="connsiteY6" fmla="*/ 165031 h 261766"/>
              <a:gd name="connsiteX7" fmla="*/ 56854 w 139241"/>
              <a:gd name="connsiteY7" fmla="*/ 161284 h 261766"/>
              <a:gd name="connsiteX8" fmla="*/ 19378 w 139241"/>
              <a:gd name="connsiteY8" fmla="*/ 112566 h 261766"/>
              <a:gd name="connsiteX9" fmla="*/ 128057 w 139241"/>
              <a:gd name="connsiteY9" fmla="*/ 140 h 26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241" h="261766">
                <a:moveTo>
                  <a:pt x="128057" y="140"/>
                </a:moveTo>
                <a:cubicBezTo>
                  <a:pt x="134303" y="-3607"/>
                  <a:pt x="68097" y="68845"/>
                  <a:pt x="56854" y="90081"/>
                </a:cubicBezTo>
                <a:cubicBezTo>
                  <a:pt x="45611" y="111317"/>
                  <a:pt x="66222" y="123184"/>
                  <a:pt x="60601" y="127556"/>
                </a:cubicBezTo>
                <a:cubicBezTo>
                  <a:pt x="54980" y="131928"/>
                  <a:pt x="10634" y="94452"/>
                  <a:pt x="23126" y="116313"/>
                </a:cubicBezTo>
                <a:cubicBezTo>
                  <a:pt x="35618" y="138174"/>
                  <a:pt x="122436" y="243105"/>
                  <a:pt x="135552" y="258720"/>
                </a:cubicBezTo>
                <a:cubicBezTo>
                  <a:pt x="148668" y="274335"/>
                  <a:pt x="124309" y="225617"/>
                  <a:pt x="101824" y="210002"/>
                </a:cubicBezTo>
                <a:cubicBezTo>
                  <a:pt x="79339" y="194387"/>
                  <a:pt x="8136" y="173151"/>
                  <a:pt x="641" y="165031"/>
                </a:cubicBezTo>
                <a:cubicBezTo>
                  <a:pt x="-6854" y="156911"/>
                  <a:pt x="53731" y="170028"/>
                  <a:pt x="56854" y="161284"/>
                </a:cubicBezTo>
                <a:cubicBezTo>
                  <a:pt x="59977" y="152540"/>
                  <a:pt x="8135" y="133177"/>
                  <a:pt x="19378" y="112566"/>
                </a:cubicBezTo>
                <a:cubicBezTo>
                  <a:pt x="30621" y="91955"/>
                  <a:pt x="121811" y="3887"/>
                  <a:pt x="128057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99F16DA-D440-070B-1018-F10E13991596}"/>
              </a:ext>
            </a:extLst>
          </p:cNvPr>
          <p:cNvSpPr/>
          <p:nvPr/>
        </p:nvSpPr>
        <p:spPr>
          <a:xfrm>
            <a:off x="6666737" y="4346653"/>
            <a:ext cx="682404" cy="259218"/>
          </a:xfrm>
          <a:custGeom>
            <a:avLst/>
            <a:gdLst>
              <a:gd name="connsiteX0" fmla="*/ 138 w 682404"/>
              <a:gd name="connsiteY0" fmla="*/ 259075 h 259218"/>
              <a:gd name="connsiteX1" fmla="*/ 112565 w 682404"/>
              <a:gd name="connsiteY1" fmla="*/ 195367 h 259218"/>
              <a:gd name="connsiteX2" fmla="*/ 97574 w 682404"/>
              <a:gd name="connsiteY2" fmla="*/ 150396 h 259218"/>
              <a:gd name="connsiteX3" fmla="*/ 228738 w 682404"/>
              <a:gd name="connsiteY3" fmla="*/ 135406 h 259218"/>
              <a:gd name="connsiteX4" fmla="*/ 236233 w 682404"/>
              <a:gd name="connsiteY4" fmla="*/ 109173 h 259218"/>
              <a:gd name="connsiteX5" fmla="*/ 371145 w 682404"/>
              <a:gd name="connsiteY5" fmla="*/ 105426 h 259218"/>
              <a:gd name="connsiteX6" fmla="*/ 243729 w 682404"/>
              <a:gd name="connsiteY6" fmla="*/ 60455 h 259218"/>
              <a:gd name="connsiteX7" fmla="*/ 528542 w 682404"/>
              <a:gd name="connsiteY7" fmla="*/ 52960 h 259218"/>
              <a:gd name="connsiteX8" fmla="*/ 416115 w 682404"/>
              <a:gd name="connsiteY8" fmla="*/ 34222 h 259218"/>
              <a:gd name="connsiteX9" fmla="*/ 595997 w 682404"/>
              <a:gd name="connsiteY9" fmla="*/ 37970 h 259218"/>
              <a:gd name="connsiteX10" fmla="*/ 682191 w 682404"/>
              <a:gd name="connsiteY10" fmla="*/ 495 h 259218"/>
              <a:gd name="connsiteX11" fmla="*/ 622230 w 682404"/>
              <a:gd name="connsiteY11" fmla="*/ 15485 h 259218"/>
              <a:gd name="connsiteX12" fmla="*/ 427358 w 682404"/>
              <a:gd name="connsiteY12" fmla="*/ 56708 h 259218"/>
              <a:gd name="connsiteX13" fmla="*/ 247476 w 682404"/>
              <a:gd name="connsiteY13" fmla="*/ 116668 h 259218"/>
              <a:gd name="connsiteX14" fmla="*/ 138797 w 682404"/>
              <a:gd name="connsiteY14" fmla="*/ 176629 h 259218"/>
              <a:gd name="connsiteX15" fmla="*/ 138 w 682404"/>
              <a:gd name="connsiteY15" fmla="*/ 259075 h 25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404" h="259218">
                <a:moveTo>
                  <a:pt x="138" y="259075"/>
                </a:moveTo>
                <a:cubicBezTo>
                  <a:pt x="-4234" y="262198"/>
                  <a:pt x="96326" y="213480"/>
                  <a:pt x="112565" y="195367"/>
                </a:cubicBezTo>
                <a:cubicBezTo>
                  <a:pt x="128804" y="177254"/>
                  <a:pt x="78212" y="160389"/>
                  <a:pt x="97574" y="150396"/>
                </a:cubicBezTo>
                <a:cubicBezTo>
                  <a:pt x="116936" y="140403"/>
                  <a:pt x="205628" y="142276"/>
                  <a:pt x="228738" y="135406"/>
                </a:cubicBezTo>
                <a:cubicBezTo>
                  <a:pt x="251848" y="128536"/>
                  <a:pt x="212499" y="114170"/>
                  <a:pt x="236233" y="109173"/>
                </a:cubicBezTo>
                <a:cubicBezTo>
                  <a:pt x="259967" y="104176"/>
                  <a:pt x="369896" y="113546"/>
                  <a:pt x="371145" y="105426"/>
                </a:cubicBezTo>
                <a:cubicBezTo>
                  <a:pt x="372394" y="97306"/>
                  <a:pt x="217496" y="69199"/>
                  <a:pt x="243729" y="60455"/>
                </a:cubicBezTo>
                <a:cubicBezTo>
                  <a:pt x="269962" y="51711"/>
                  <a:pt x="499811" y="57332"/>
                  <a:pt x="528542" y="52960"/>
                </a:cubicBezTo>
                <a:cubicBezTo>
                  <a:pt x="557273" y="48588"/>
                  <a:pt x="404873" y="36720"/>
                  <a:pt x="416115" y="34222"/>
                </a:cubicBezTo>
                <a:cubicBezTo>
                  <a:pt x="427357" y="31724"/>
                  <a:pt x="551651" y="43591"/>
                  <a:pt x="595997" y="37970"/>
                </a:cubicBezTo>
                <a:cubicBezTo>
                  <a:pt x="640343" y="32349"/>
                  <a:pt x="677819" y="4242"/>
                  <a:pt x="682191" y="495"/>
                </a:cubicBezTo>
                <a:cubicBezTo>
                  <a:pt x="686563" y="-3252"/>
                  <a:pt x="622230" y="15485"/>
                  <a:pt x="622230" y="15485"/>
                </a:cubicBezTo>
                <a:cubicBezTo>
                  <a:pt x="579758" y="24854"/>
                  <a:pt x="489817" y="39844"/>
                  <a:pt x="427358" y="56708"/>
                </a:cubicBezTo>
                <a:cubicBezTo>
                  <a:pt x="364899" y="73572"/>
                  <a:pt x="295570" y="96681"/>
                  <a:pt x="247476" y="116668"/>
                </a:cubicBezTo>
                <a:cubicBezTo>
                  <a:pt x="199382" y="136655"/>
                  <a:pt x="175648" y="153519"/>
                  <a:pt x="138797" y="176629"/>
                </a:cubicBezTo>
                <a:cubicBezTo>
                  <a:pt x="101946" y="199739"/>
                  <a:pt x="4510" y="255952"/>
                  <a:pt x="138" y="259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7A9796E-6DED-6896-7721-072B97B666D0}"/>
              </a:ext>
            </a:extLst>
          </p:cNvPr>
          <p:cNvSpPr/>
          <p:nvPr/>
        </p:nvSpPr>
        <p:spPr>
          <a:xfrm>
            <a:off x="6684914" y="4565665"/>
            <a:ext cx="252457" cy="220402"/>
          </a:xfrm>
          <a:custGeom>
            <a:avLst/>
            <a:gdLst>
              <a:gd name="connsiteX0" fmla="*/ 56912 w 252457"/>
              <a:gd name="connsiteY0" fmla="*/ 6335 h 220402"/>
              <a:gd name="connsiteX1" fmla="*/ 165591 w 252457"/>
              <a:gd name="connsiteY1" fmla="*/ 13830 h 220402"/>
              <a:gd name="connsiteX2" fmla="*/ 34427 w 252457"/>
              <a:gd name="connsiteY2" fmla="*/ 137499 h 220402"/>
              <a:gd name="connsiteX3" fmla="*/ 71902 w 252457"/>
              <a:gd name="connsiteY3" fmla="*/ 115014 h 220402"/>
              <a:gd name="connsiteX4" fmla="*/ 699 w 252457"/>
              <a:gd name="connsiteY4" fmla="*/ 219945 h 220402"/>
              <a:gd name="connsiteX5" fmla="*/ 49417 w 252457"/>
              <a:gd name="connsiteY5" fmla="*/ 148742 h 220402"/>
              <a:gd name="connsiteX6" fmla="*/ 251784 w 252457"/>
              <a:gd name="connsiteY6" fmla="*/ 43810 h 220402"/>
              <a:gd name="connsiteX7" fmla="*/ 116873 w 252457"/>
              <a:gd name="connsiteY7" fmla="*/ 92528 h 220402"/>
              <a:gd name="connsiteX8" fmla="*/ 173086 w 252457"/>
              <a:gd name="connsiteY8" fmla="*/ 43810 h 220402"/>
              <a:gd name="connsiteX9" fmla="*/ 56912 w 252457"/>
              <a:gd name="connsiteY9" fmla="*/ 6335 h 22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57" h="220402">
                <a:moveTo>
                  <a:pt x="56912" y="6335"/>
                </a:moveTo>
                <a:cubicBezTo>
                  <a:pt x="55663" y="1339"/>
                  <a:pt x="169338" y="-8031"/>
                  <a:pt x="165591" y="13830"/>
                </a:cubicBezTo>
                <a:cubicBezTo>
                  <a:pt x="161844" y="35691"/>
                  <a:pt x="50042" y="120635"/>
                  <a:pt x="34427" y="137499"/>
                </a:cubicBezTo>
                <a:cubicBezTo>
                  <a:pt x="18812" y="154363"/>
                  <a:pt x="77523" y="101273"/>
                  <a:pt x="71902" y="115014"/>
                </a:cubicBezTo>
                <a:cubicBezTo>
                  <a:pt x="66281" y="128755"/>
                  <a:pt x="4446" y="214324"/>
                  <a:pt x="699" y="219945"/>
                </a:cubicBezTo>
                <a:cubicBezTo>
                  <a:pt x="-3049" y="225566"/>
                  <a:pt x="7570" y="178098"/>
                  <a:pt x="49417" y="148742"/>
                </a:cubicBezTo>
                <a:cubicBezTo>
                  <a:pt x="91264" y="119386"/>
                  <a:pt x="240541" y="53179"/>
                  <a:pt x="251784" y="43810"/>
                </a:cubicBezTo>
                <a:cubicBezTo>
                  <a:pt x="263027" y="34441"/>
                  <a:pt x="129989" y="92528"/>
                  <a:pt x="116873" y="92528"/>
                </a:cubicBezTo>
                <a:cubicBezTo>
                  <a:pt x="103757" y="92528"/>
                  <a:pt x="178083" y="57551"/>
                  <a:pt x="173086" y="43810"/>
                </a:cubicBezTo>
                <a:cubicBezTo>
                  <a:pt x="168089" y="30069"/>
                  <a:pt x="58161" y="11331"/>
                  <a:pt x="56912" y="6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E55F99F-CEDF-3624-1577-0791AAC7E0DC}"/>
              </a:ext>
            </a:extLst>
          </p:cNvPr>
          <p:cNvSpPr/>
          <p:nvPr/>
        </p:nvSpPr>
        <p:spPr>
          <a:xfrm>
            <a:off x="6898014" y="4495607"/>
            <a:ext cx="538354" cy="113868"/>
          </a:xfrm>
          <a:custGeom>
            <a:avLst/>
            <a:gdLst>
              <a:gd name="connsiteX0" fmla="*/ 1209 w 538354"/>
              <a:gd name="connsiteY0" fmla="*/ 102626 h 113868"/>
              <a:gd name="connsiteX1" fmla="*/ 166101 w 538354"/>
              <a:gd name="connsiteY1" fmla="*/ 20180 h 113868"/>
              <a:gd name="connsiteX2" fmla="*/ 353478 w 538354"/>
              <a:gd name="connsiteY2" fmla="*/ 27675 h 113868"/>
              <a:gd name="connsiteX3" fmla="*/ 271032 w 538354"/>
              <a:gd name="connsiteY3" fmla="*/ 53908 h 113868"/>
              <a:gd name="connsiteX4" fmla="*/ 121130 w 538354"/>
              <a:gd name="connsiteY4" fmla="*/ 113868 h 113868"/>
              <a:gd name="connsiteX5" fmla="*/ 368468 w 538354"/>
              <a:gd name="connsiteY5" fmla="*/ 16432 h 113868"/>
              <a:gd name="connsiteX6" fmla="*/ 417186 w 538354"/>
              <a:gd name="connsiteY6" fmla="*/ 1442 h 113868"/>
              <a:gd name="connsiteX7" fmla="*/ 537107 w 538354"/>
              <a:gd name="connsiteY7" fmla="*/ 1442 h 113868"/>
              <a:gd name="connsiteX8" fmla="*/ 473399 w 538354"/>
              <a:gd name="connsiteY8" fmla="*/ 8937 h 113868"/>
              <a:gd name="connsiteX9" fmla="*/ 372216 w 538354"/>
              <a:gd name="connsiteY9" fmla="*/ 27675 h 113868"/>
              <a:gd name="connsiteX10" fmla="*/ 274779 w 538354"/>
              <a:gd name="connsiteY10" fmla="*/ 16432 h 113868"/>
              <a:gd name="connsiteX11" fmla="*/ 188586 w 538354"/>
              <a:gd name="connsiteY11" fmla="*/ 5190 h 113868"/>
              <a:gd name="connsiteX12" fmla="*/ 94897 w 538354"/>
              <a:gd name="connsiteY12" fmla="*/ 27675 h 113868"/>
              <a:gd name="connsiteX13" fmla="*/ 1209 w 538354"/>
              <a:gd name="connsiteY13" fmla="*/ 102626 h 11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8354" h="113868">
                <a:moveTo>
                  <a:pt x="1209" y="102626"/>
                </a:moveTo>
                <a:cubicBezTo>
                  <a:pt x="13076" y="101377"/>
                  <a:pt x="107390" y="32672"/>
                  <a:pt x="166101" y="20180"/>
                </a:cubicBezTo>
                <a:cubicBezTo>
                  <a:pt x="224812" y="7688"/>
                  <a:pt x="335990" y="22054"/>
                  <a:pt x="353478" y="27675"/>
                </a:cubicBezTo>
                <a:cubicBezTo>
                  <a:pt x="370967" y="33296"/>
                  <a:pt x="309757" y="39543"/>
                  <a:pt x="271032" y="53908"/>
                </a:cubicBezTo>
                <a:cubicBezTo>
                  <a:pt x="232307" y="68273"/>
                  <a:pt x="121130" y="113868"/>
                  <a:pt x="121130" y="113868"/>
                </a:cubicBezTo>
                <a:lnTo>
                  <a:pt x="368468" y="16432"/>
                </a:lnTo>
                <a:cubicBezTo>
                  <a:pt x="417811" y="-2306"/>
                  <a:pt x="389080" y="3940"/>
                  <a:pt x="417186" y="1442"/>
                </a:cubicBezTo>
                <a:cubicBezTo>
                  <a:pt x="445292" y="-1056"/>
                  <a:pt x="527738" y="193"/>
                  <a:pt x="537107" y="1442"/>
                </a:cubicBezTo>
                <a:cubicBezTo>
                  <a:pt x="546476" y="2691"/>
                  <a:pt x="500881" y="4565"/>
                  <a:pt x="473399" y="8937"/>
                </a:cubicBezTo>
                <a:cubicBezTo>
                  <a:pt x="445917" y="13309"/>
                  <a:pt x="405319" y="26426"/>
                  <a:pt x="372216" y="27675"/>
                </a:cubicBezTo>
                <a:cubicBezTo>
                  <a:pt x="339113" y="28924"/>
                  <a:pt x="274779" y="16432"/>
                  <a:pt x="274779" y="16432"/>
                </a:cubicBezTo>
                <a:cubicBezTo>
                  <a:pt x="244174" y="12684"/>
                  <a:pt x="218566" y="3316"/>
                  <a:pt x="188586" y="5190"/>
                </a:cubicBezTo>
                <a:cubicBezTo>
                  <a:pt x="158606" y="7064"/>
                  <a:pt x="121754" y="13309"/>
                  <a:pt x="94897" y="27675"/>
                </a:cubicBezTo>
                <a:cubicBezTo>
                  <a:pt x="68040" y="42041"/>
                  <a:pt x="-10658" y="103875"/>
                  <a:pt x="1209" y="102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ABAEC80-D5AC-3DCB-8EC9-E4FB3B2524C0}"/>
              </a:ext>
            </a:extLst>
          </p:cNvPr>
          <p:cNvSpPr/>
          <p:nvPr/>
        </p:nvSpPr>
        <p:spPr>
          <a:xfrm>
            <a:off x="6899201" y="4511443"/>
            <a:ext cx="346066" cy="131821"/>
          </a:xfrm>
          <a:custGeom>
            <a:avLst/>
            <a:gdLst>
              <a:gd name="connsiteX0" fmla="*/ 22 w 346066"/>
              <a:gd name="connsiteY0" fmla="*/ 131760 h 131821"/>
              <a:gd name="connsiteX1" fmla="*/ 172409 w 346066"/>
              <a:gd name="connsiteY1" fmla="*/ 38072 h 131821"/>
              <a:gd name="connsiteX2" fmla="*/ 344796 w 346066"/>
              <a:gd name="connsiteY2" fmla="*/ 596 h 131821"/>
              <a:gd name="connsiteX3" fmla="*/ 247360 w 346066"/>
              <a:gd name="connsiteY3" fmla="*/ 15587 h 131821"/>
              <a:gd name="connsiteX4" fmla="*/ 183651 w 346066"/>
              <a:gd name="connsiteY4" fmla="*/ 23082 h 131821"/>
              <a:gd name="connsiteX5" fmla="*/ 22 w 346066"/>
              <a:gd name="connsiteY5" fmla="*/ 131760 h 13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066" h="131821">
                <a:moveTo>
                  <a:pt x="22" y="131760"/>
                </a:moveTo>
                <a:cubicBezTo>
                  <a:pt x="-1852" y="134258"/>
                  <a:pt x="114947" y="59933"/>
                  <a:pt x="172409" y="38072"/>
                </a:cubicBezTo>
                <a:cubicBezTo>
                  <a:pt x="229871" y="16211"/>
                  <a:pt x="332304" y="4343"/>
                  <a:pt x="344796" y="596"/>
                </a:cubicBezTo>
                <a:cubicBezTo>
                  <a:pt x="357288" y="-3151"/>
                  <a:pt x="274217" y="11839"/>
                  <a:pt x="247360" y="15587"/>
                </a:cubicBezTo>
                <a:cubicBezTo>
                  <a:pt x="220503" y="19335"/>
                  <a:pt x="219877" y="3095"/>
                  <a:pt x="183651" y="23082"/>
                </a:cubicBezTo>
                <a:cubicBezTo>
                  <a:pt x="147425" y="43069"/>
                  <a:pt x="1896" y="129262"/>
                  <a:pt x="22" y="131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D30BCEAB-1E0B-E9CE-82D2-514FB094E08E}"/>
              </a:ext>
            </a:extLst>
          </p:cNvPr>
          <p:cNvSpPr/>
          <p:nvPr/>
        </p:nvSpPr>
        <p:spPr>
          <a:xfrm>
            <a:off x="6083373" y="4875312"/>
            <a:ext cx="198589" cy="731482"/>
          </a:xfrm>
          <a:custGeom>
            <a:avLst/>
            <a:gdLst>
              <a:gd name="connsiteX0" fmla="*/ 66342 w 198589"/>
              <a:gd name="connsiteY0" fmla="*/ 239 h 731482"/>
              <a:gd name="connsiteX1" fmla="*/ 58847 w 198589"/>
              <a:gd name="connsiteY1" fmla="*/ 176373 h 731482"/>
              <a:gd name="connsiteX2" fmla="*/ 92575 w 198589"/>
              <a:gd name="connsiteY2" fmla="*/ 389983 h 731482"/>
              <a:gd name="connsiteX3" fmla="*/ 92575 w 198589"/>
              <a:gd name="connsiteY3" fmla="*/ 367498 h 731482"/>
              <a:gd name="connsiteX4" fmla="*/ 193758 w 198589"/>
              <a:gd name="connsiteY4" fmla="*/ 712272 h 731482"/>
              <a:gd name="connsiteX5" fmla="*/ 163778 w 198589"/>
              <a:gd name="connsiteY5" fmla="*/ 633573 h 731482"/>
              <a:gd name="connsiteX6" fmla="*/ 2634 w 198589"/>
              <a:gd name="connsiteY6" fmla="*/ 183868 h 731482"/>
              <a:gd name="connsiteX7" fmla="*/ 62594 w 198589"/>
              <a:gd name="connsiteY7" fmla="*/ 292547 h 731482"/>
              <a:gd name="connsiteX8" fmla="*/ 47604 w 198589"/>
              <a:gd name="connsiteY8" fmla="*/ 213849 h 731482"/>
              <a:gd name="connsiteX9" fmla="*/ 66342 w 198589"/>
              <a:gd name="connsiteY9" fmla="*/ 239 h 73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589" h="731482">
                <a:moveTo>
                  <a:pt x="66342" y="239"/>
                </a:moveTo>
                <a:cubicBezTo>
                  <a:pt x="68216" y="-6007"/>
                  <a:pt x="54475" y="111416"/>
                  <a:pt x="58847" y="176373"/>
                </a:cubicBezTo>
                <a:cubicBezTo>
                  <a:pt x="63219" y="241330"/>
                  <a:pt x="86954" y="358129"/>
                  <a:pt x="92575" y="389983"/>
                </a:cubicBezTo>
                <a:cubicBezTo>
                  <a:pt x="98196" y="421837"/>
                  <a:pt x="75711" y="313783"/>
                  <a:pt x="92575" y="367498"/>
                </a:cubicBezTo>
                <a:cubicBezTo>
                  <a:pt x="109439" y="421213"/>
                  <a:pt x="181891" y="667926"/>
                  <a:pt x="193758" y="712272"/>
                </a:cubicBezTo>
                <a:cubicBezTo>
                  <a:pt x="205625" y="756618"/>
                  <a:pt x="195632" y="721640"/>
                  <a:pt x="163778" y="633573"/>
                </a:cubicBezTo>
                <a:cubicBezTo>
                  <a:pt x="131924" y="545506"/>
                  <a:pt x="19498" y="240706"/>
                  <a:pt x="2634" y="183868"/>
                </a:cubicBezTo>
                <a:cubicBezTo>
                  <a:pt x="-14230" y="127030"/>
                  <a:pt x="55099" y="287550"/>
                  <a:pt x="62594" y="292547"/>
                </a:cubicBezTo>
                <a:cubicBezTo>
                  <a:pt x="70089" y="297544"/>
                  <a:pt x="46979" y="256946"/>
                  <a:pt x="47604" y="213849"/>
                </a:cubicBezTo>
                <a:cubicBezTo>
                  <a:pt x="48229" y="170752"/>
                  <a:pt x="64468" y="6485"/>
                  <a:pt x="66342" y="2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AF4A46EE-7E3C-18C3-CDC2-D43538CFF768}"/>
              </a:ext>
            </a:extLst>
          </p:cNvPr>
          <p:cNvSpPr/>
          <p:nvPr/>
        </p:nvSpPr>
        <p:spPr>
          <a:xfrm>
            <a:off x="6273113" y="4567847"/>
            <a:ext cx="195179" cy="833504"/>
          </a:xfrm>
          <a:custGeom>
            <a:avLst/>
            <a:gdLst>
              <a:gd name="connsiteX0" fmla="*/ 63979 w 195179"/>
              <a:gd name="connsiteY0" fmla="*/ 405 h 833504"/>
              <a:gd name="connsiteX1" fmla="*/ 19008 w 195179"/>
              <a:gd name="connsiteY1" fmla="*/ 135317 h 833504"/>
              <a:gd name="connsiteX2" fmla="*/ 56484 w 195179"/>
              <a:gd name="connsiteY2" fmla="*/ 360169 h 833504"/>
              <a:gd name="connsiteX3" fmla="*/ 37746 w 195179"/>
              <a:gd name="connsiteY3" fmla="*/ 311451 h 833504"/>
              <a:gd name="connsiteX4" fmla="*/ 86464 w 195179"/>
              <a:gd name="connsiteY4" fmla="*/ 525061 h 833504"/>
              <a:gd name="connsiteX5" fmla="*/ 97707 w 195179"/>
              <a:gd name="connsiteY5" fmla="*/ 521314 h 833504"/>
              <a:gd name="connsiteX6" fmla="*/ 150172 w 195179"/>
              <a:gd name="connsiteY6" fmla="*/ 693701 h 833504"/>
              <a:gd name="connsiteX7" fmla="*/ 161415 w 195179"/>
              <a:gd name="connsiteY7" fmla="*/ 832360 h 833504"/>
              <a:gd name="connsiteX8" fmla="*/ 146425 w 195179"/>
              <a:gd name="connsiteY8" fmla="*/ 742419 h 833504"/>
              <a:gd name="connsiteX9" fmla="*/ 195143 w 195179"/>
              <a:gd name="connsiteY9" fmla="*/ 457605 h 833504"/>
              <a:gd name="connsiteX10" fmla="*/ 153920 w 195179"/>
              <a:gd name="connsiteY10" fmla="*/ 667468 h 833504"/>
              <a:gd name="connsiteX11" fmla="*/ 127687 w 195179"/>
              <a:gd name="connsiteY11" fmla="*/ 562537 h 833504"/>
              <a:gd name="connsiteX12" fmla="*/ 271 w 195179"/>
              <a:gd name="connsiteY12" fmla="*/ 176540 h 833504"/>
              <a:gd name="connsiteX13" fmla="*/ 63979 w 195179"/>
              <a:gd name="connsiteY13" fmla="*/ 405 h 83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179" h="833504">
                <a:moveTo>
                  <a:pt x="63979" y="405"/>
                </a:moveTo>
                <a:cubicBezTo>
                  <a:pt x="67102" y="-6465"/>
                  <a:pt x="20257" y="75356"/>
                  <a:pt x="19008" y="135317"/>
                </a:cubicBezTo>
                <a:cubicBezTo>
                  <a:pt x="17759" y="195278"/>
                  <a:pt x="53361" y="330813"/>
                  <a:pt x="56484" y="360169"/>
                </a:cubicBezTo>
                <a:cubicBezTo>
                  <a:pt x="59607" y="389525"/>
                  <a:pt x="32749" y="283969"/>
                  <a:pt x="37746" y="311451"/>
                </a:cubicBezTo>
                <a:cubicBezTo>
                  <a:pt x="42743" y="338933"/>
                  <a:pt x="76471" y="490084"/>
                  <a:pt x="86464" y="525061"/>
                </a:cubicBezTo>
                <a:cubicBezTo>
                  <a:pt x="96458" y="560038"/>
                  <a:pt x="87089" y="493207"/>
                  <a:pt x="97707" y="521314"/>
                </a:cubicBezTo>
                <a:cubicBezTo>
                  <a:pt x="108325" y="549421"/>
                  <a:pt x="139554" y="641860"/>
                  <a:pt x="150172" y="693701"/>
                </a:cubicBezTo>
                <a:cubicBezTo>
                  <a:pt x="160790" y="745542"/>
                  <a:pt x="162039" y="824240"/>
                  <a:pt x="161415" y="832360"/>
                </a:cubicBezTo>
                <a:cubicBezTo>
                  <a:pt x="160791" y="840480"/>
                  <a:pt x="140804" y="804878"/>
                  <a:pt x="146425" y="742419"/>
                </a:cubicBezTo>
                <a:cubicBezTo>
                  <a:pt x="152046" y="679960"/>
                  <a:pt x="193894" y="470097"/>
                  <a:pt x="195143" y="457605"/>
                </a:cubicBezTo>
                <a:cubicBezTo>
                  <a:pt x="196392" y="445113"/>
                  <a:pt x="165163" y="649979"/>
                  <a:pt x="153920" y="667468"/>
                </a:cubicBezTo>
                <a:cubicBezTo>
                  <a:pt x="142677" y="684957"/>
                  <a:pt x="153295" y="644358"/>
                  <a:pt x="127687" y="562537"/>
                </a:cubicBezTo>
                <a:cubicBezTo>
                  <a:pt x="102079" y="480716"/>
                  <a:pt x="5268" y="267730"/>
                  <a:pt x="271" y="176540"/>
                </a:cubicBezTo>
                <a:cubicBezTo>
                  <a:pt x="-4726" y="85350"/>
                  <a:pt x="60856" y="7275"/>
                  <a:pt x="63979" y="40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8F74174-6168-D646-FC18-574D5737EB7C}"/>
              </a:ext>
            </a:extLst>
          </p:cNvPr>
          <p:cNvSpPr/>
          <p:nvPr/>
        </p:nvSpPr>
        <p:spPr>
          <a:xfrm>
            <a:off x="6445755" y="5437399"/>
            <a:ext cx="195756" cy="657073"/>
          </a:xfrm>
          <a:custGeom>
            <a:avLst/>
            <a:gdLst>
              <a:gd name="connsiteX0" fmla="*/ 15 w 195756"/>
              <a:gd name="connsiteY0" fmla="*/ 283 h 657073"/>
              <a:gd name="connsiteX1" fmla="*/ 89956 w 195756"/>
              <a:gd name="connsiteY1" fmla="*/ 292591 h 657073"/>
              <a:gd name="connsiteX2" fmla="*/ 101199 w 195756"/>
              <a:gd name="connsiteY2" fmla="*/ 431250 h 657073"/>
              <a:gd name="connsiteX3" fmla="*/ 101199 w 195756"/>
              <a:gd name="connsiteY3" fmla="*/ 408765 h 657073"/>
              <a:gd name="connsiteX4" fmla="*/ 194888 w 195756"/>
              <a:gd name="connsiteY4" fmla="*/ 652355 h 657073"/>
              <a:gd name="connsiteX5" fmla="*/ 146170 w 195756"/>
              <a:gd name="connsiteY5" fmla="*/ 562414 h 657073"/>
              <a:gd name="connsiteX6" fmla="*/ 116189 w 195756"/>
              <a:gd name="connsiteY6" fmla="*/ 472473 h 657073"/>
              <a:gd name="connsiteX7" fmla="*/ 104947 w 195756"/>
              <a:gd name="connsiteY7" fmla="*/ 146437 h 657073"/>
              <a:gd name="connsiteX8" fmla="*/ 97452 w 195756"/>
              <a:gd name="connsiteY8" fmla="*/ 236378 h 657073"/>
              <a:gd name="connsiteX9" fmla="*/ 15 w 195756"/>
              <a:gd name="connsiteY9" fmla="*/ 283 h 65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756" h="657073">
                <a:moveTo>
                  <a:pt x="15" y="283"/>
                </a:moveTo>
                <a:cubicBezTo>
                  <a:pt x="-1234" y="9652"/>
                  <a:pt x="73092" y="220763"/>
                  <a:pt x="89956" y="292591"/>
                </a:cubicBezTo>
                <a:cubicBezTo>
                  <a:pt x="106820" y="364419"/>
                  <a:pt x="99325" y="411888"/>
                  <a:pt x="101199" y="431250"/>
                </a:cubicBezTo>
                <a:cubicBezTo>
                  <a:pt x="103073" y="450612"/>
                  <a:pt x="85584" y="371914"/>
                  <a:pt x="101199" y="408765"/>
                </a:cubicBezTo>
                <a:cubicBezTo>
                  <a:pt x="116814" y="445616"/>
                  <a:pt x="187393" y="626747"/>
                  <a:pt x="194888" y="652355"/>
                </a:cubicBezTo>
                <a:cubicBezTo>
                  <a:pt x="202383" y="677963"/>
                  <a:pt x="159287" y="592394"/>
                  <a:pt x="146170" y="562414"/>
                </a:cubicBezTo>
                <a:cubicBezTo>
                  <a:pt x="133054" y="532434"/>
                  <a:pt x="123060" y="541803"/>
                  <a:pt x="116189" y="472473"/>
                </a:cubicBezTo>
                <a:cubicBezTo>
                  <a:pt x="109319" y="403144"/>
                  <a:pt x="108070" y="185786"/>
                  <a:pt x="104947" y="146437"/>
                </a:cubicBezTo>
                <a:cubicBezTo>
                  <a:pt x="101824" y="107088"/>
                  <a:pt x="118063" y="256365"/>
                  <a:pt x="97452" y="236378"/>
                </a:cubicBezTo>
                <a:cubicBezTo>
                  <a:pt x="76841" y="216391"/>
                  <a:pt x="1264" y="-9086"/>
                  <a:pt x="15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428765E-F572-DB79-F197-960899706876}"/>
              </a:ext>
            </a:extLst>
          </p:cNvPr>
          <p:cNvSpPr/>
          <p:nvPr/>
        </p:nvSpPr>
        <p:spPr>
          <a:xfrm>
            <a:off x="6340793" y="5489673"/>
            <a:ext cx="200658" cy="760780"/>
          </a:xfrm>
          <a:custGeom>
            <a:avLst/>
            <a:gdLst>
              <a:gd name="connsiteX0" fmla="*/ 46 w 200658"/>
              <a:gd name="connsiteY0" fmla="*/ 475 h 760780"/>
              <a:gd name="connsiteX1" fmla="*/ 22532 w 200658"/>
              <a:gd name="connsiteY1" fmla="*/ 371481 h 760780"/>
              <a:gd name="connsiteX2" fmla="*/ 104977 w 200658"/>
              <a:gd name="connsiteY2" fmla="*/ 581343 h 760780"/>
              <a:gd name="connsiteX3" fmla="*/ 74997 w 200658"/>
              <a:gd name="connsiteY3" fmla="*/ 540120 h 760780"/>
              <a:gd name="connsiteX4" fmla="*/ 198666 w 200658"/>
              <a:gd name="connsiteY4" fmla="*/ 757478 h 760780"/>
              <a:gd name="connsiteX5" fmla="*/ 142453 w 200658"/>
              <a:gd name="connsiteY5" fmla="*/ 656294 h 760780"/>
              <a:gd name="connsiteX6" fmla="*/ 26279 w 200658"/>
              <a:gd name="connsiteY6" fmla="*/ 453927 h 760780"/>
              <a:gd name="connsiteX7" fmla="*/ 46 w 200658"/>
              <a:gd name="connsiteY7" fmla="*/ 475 h 76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658" h="760780">
                <a:moveTo>
                  <a:pt x="46" y="475"/>
                </a:moveTo>
                <a:cubicBezTo>
                  <a:pt x="-578" y="-13266"/>
                  <a:pt x="5044" y="274670"/>
                  <a:pt x="22532" y="371481"/>
                </a:cubicBezTo>
                <a:cubicBezTo>
                  <a:pt x="40020" y="468292"/>
                  <a:pt x="96233" y="553237"/>
                  <a:pt x="104977" y="581343"/>
                </a:cubicBezTo>
                <a:cubicBezTo>
                  <a:pt x="113721" y="609449"/>
                  <a:pt x="59382" y="510764"/>
                  <a:pt x="74997" y="540120"/>
                </a:cubicBezTo>
                <a:cubicBezTo>
                  <a:pt x="90612" y="569476"/>
                  <a:pt x="187423" y="738116"/>
                  <a:pt x="198666" y="757478"/>
                </a:cubicBezTo>
                <a:cubicBezTo>
                  <a:pt x="209909" y="776840"/>
                  <a:pt x="171184" y="706886"/>
                  <a:pt x="142453" y="656294"/>
                </a:cubicBezTo>
                <a:cubicBezTo>
                  <a:pt x="113722" y="605702"/>
                  <a:pt x="48764" y="558858"/>
                  <a:pt x="26279" y="453927"/>
                </a:cubicBezTo>
                <a:cubicBezTo>
                  <a:pt x="3794" y="348996"/>
                  <a:pt x="670" y="14216"/>
                  <a:pt x="46" y="4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D9D79E7-9678-25D2-C984-CF897D914913}"/>
              </a:ext>
            </a:extLst>
          </p:cNvPr>
          <p:cNvSpPr/>
          <p:nvPr/>
        </p:nvSpPr>
        <p:spPr>
          <a:xfrm>
            <a:off x="6188029" y="5748467"/>
            <a:ext cx="103391" cy="400554"/>
          </a:xfrm>
          <a:custGeom>
            <a:avLst/>
            <a:gdLst>
              <a:gd name="connsiteX0" fmla="*/ 74112 w 103391"/>
              <a:gd name="connsiteY0" fmla="*/ 261 h 400554"/>
              <a:gd name="connsiteX1" fmla="*/ 47879 w 103391"/>
              <a:gd name="connsiteY1" fmla="*/ 180143 h 400554"/>
              <a:gd name="connsiteX2" fmla="*/ 96597 w 103391"/>
              <a:gd name="connsiteY2" fmla="*/ 386258 h 400554"/>
              <a:gd name="connsiteX3" fmla="*/ 92850 w 103391"/>
              <a:gd name="connsiteY3" fmla="*/ 363772 h 400554"/>
              <a:gd name="connsiteX4" fmla="*/ 2909 w 103391"/>
              <a:gd name="connsiteY4" fmla="*/ 210123 h 400554"/>
              <a:gd name="connsiteX5" fmla="*/ 21646 w 103391"/>
              <a:gd name="connsiteY5" fmla="*/ 255094 h 400554"/>
              <a:gd name="connsiteX6" fmla="*/ 17899 w 103391"/>
              <a:gd name="connsiteY6" fmla="*/ 142667 h 400554"/>
              <a:gd name="connsiteX7" fmla="*/ 74112 w 103391"/>
              <a:gd name="connsiteY7" fmla="*/ 261 h 4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91" h="400554">
                <a:moveTo>
                  <a:pt x="74112" y="261"/>
                </a:moveTo>
                <a:cubicBezTo>
                  <a:pt x="79109" y="6507"/>
                  <a:pt x="44131" y="115810"/>
                  <a:pt x="47879" y="180143"/>
                </a:cubicBezTo>
                <a:cubicBezTo>
                  <a:pt x="51626" y="244476"/>
                  <a:pt x="96597" y="386258"/>
                  <a:pt x="96597" y="386258"/>
                </a:cubicBezTo>
                <a:cubicBezTo>
                  <a:pt x="104092" y="416863"/>
                  <a:pt x="108465" y="393128"/>
                  <a:pt x="92850" y="363772"/>
                </a:cubicBezTo>
                <a:cubicBezTo>
                  <a:pt x="77235" y="334416"/>
                  <a:pt x="14776" y="228236"/>
                  <a:pt x="2909" y="210123"/>
                </a:cubicBezTo>
                <a:cubicBezTo>
                  <a:pt x="-8958" y="192010"/>
                  <a:pt x="19148" y="266337"/>
                  <a:pt x="21646" y="255094"/>
                </a:cubicBezTo>
                <a:cubicBezTo>
                  <a:pt x="24144" y="243851"/>
                  <a:pt x="6656" y="183890"/>
                  <a:pt x="17899" y="142667"/>
                </a:cubicBezTo>
                <a:cubicBezTo>
                  <a:pt x="29142" y="101444"/>
                  <a:pt x="69115" y="-5985"/>
                  <a:pt x="7411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E84F2236-C2CF-3CA5-1A1D-87ED7364628F}"/>
              </a:ext>
            </a:extLst>
          </p:cNvPr>
          <p:cNvSpPr/>
          <p:nvPr/>
        </p:nvSpPr>
        <p:spPr>
          <a:xfrm>
            <a:off x="6657845" y="6063201"/>
            <a:ext cx="84561" cy="371768"/>
          </a:xfrm>
          <a:custGeom>
            <a:avLst/>
            <a:gdLst>
              <a:gd name="connsiteX0" fmla="*/ 42758 w 84561"/>
              <a:gd name="connsiteY0" fmla="*/ 320 h 371768"/>
              <a:gd name="connsiteX1" fmla="*/ 76486 w 84561"/>
              <a:gd name="connsiteY1" fmla="*/ 142727 h 371768"/>
              <a:gd name="connsiteX2" fmla="*/ 54001 w 84561"/>
              <a:gd name="connsiteY2" fmla="*/ 262648 h 371768"/>
              <a:gd name="connsiteX3" fmla="*/ 1535 w 84561"/>
              <a:gd name="connsiteY3" fmla="*/ 371327 h 371768"/>
              <a:gd name="connsiteX4" fmla="*/ 20273 w 84561"/>
              <a:gd name="connsiteY4" fmla="*/ 296376 h 371768"/>
              <a:gd name="connsiteX5" fmla="*/ 83981 w 84561"/>
              <a:gd name="connsiteY5" fmla="*/ 183950 h 371768"/>
              <a:gd name="connsiteX6" fmla="*/ 42758 w 84561"/>
              <a:gd name="connsiteY6" fmla="*/ 320 h 37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61" h="371768">
                <a:moveTo>
                  <a:pt x="42758" y="320"/>
                </a:moveTo>
                <a:cubicBezTo>
                  <a:pt x="41509" y="-6550"/>
                  <a:pt x="74612" y="99006"/>
                  <a:pt x="76486" y="142727"/>
                </a:cubicBezTo>
                <a:cubicBezTo>
                  <a:pt x="78360" y="186448"/>
                  <a:pt x="66493" y="224548"/>
                  <a:pt x="54001" y="262648"/>
                </a:cubicBezTo>
                <a:cubicBezTo>
                  <a:pt x="41509" y="300748"/>
                  <a:pt x="7156" y="365706"/>
                  <a:pt x="1535" y="371327"/>
                </a:cubicBezTo>
                <a:cubicBezTo>
                  <a:pt x="-4086" y="376948"/>
                  <a:pt x="6532" y="327605"/>
                  <a:pt x="20273" y="296376"/>
                </a:cubicBezTo>
                <a:cubicBezTo>
                  <a:pt x="34014" y="265147"/>
                  <a:pt x="77735" y="228296"/>
                  <a:pt x="83981" y="183950"/>
                </a:cubicBezTo>
                <a:cubicBezTo>
                  <a:pt x="90227" y="139604"/>
                  <a:pt x="44007" y="7190"/>
                  <a:pt x="42758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0892D834-0F62-7F31-398E-1ED810FD6BCA}"/>
              </a:ext>
            </a:extLst>
          </p:cNvPr>
          <p:cNvSpPr/>
          <p:nvPr/>
        </p:nvSpPr>
        <p:spPr>
          <a:xfrm>
            <a:off x="6549815" y="6104600"/>
            <a:ext cx="118077" cy="184015"/>
          </a:xfrm>
          <a:custGeom>
            <a:avLst/>
            <a:gdLst>
              <a:gd name="connsiteX0" fmla="*/ 887 w 118077"/>
              <a:gd name="connsiteY0" fmla="*/ 183774 h 184015"/>
              <a:gd name="connsiteX1" fmla="*/ 42110 w 118077"/>
              <a:gd name="connsiteY1" fmla="*/ 116318 h 184015"/>
              <a:gd name="connsiteX2" fmla="*/ 117060 w 118077"/>
              <a:gd name="connsiteY2" fmla="*/ 144 h 184015"/>
              <a:gd name="connsiteX3" fmla="*/ 79585 w 118077"/>
              <a:gd name="connsiteY3" fmla="*/ 93833 h 184015"/>
              <a:gd name="connsiteX4" fmla="*/ 887 w 118077"/>
              <a:gd name="connsiteY4" fmla="*/ 183774 h 18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77" h="184015">
                <a:moveTo>
                  <a:pt x="887" y="183774"/>
                </a:moveTo>
                <a:cubicBezTo>
                  <a:pt x="-5359" y="187521"/>
                  <a:pt x="22748" y="146923"/>
                  <a:pt x="42110" y="116318"/>
                </a:cubicBezTo>
                <a:cubicBezTo>
                  <a:pt x="61472" y="85713"/>
                  <a:pt x="110814" y="3891"/>
                  <a:pt x="117060" y="144"/>
                </a:cubicBezTo>
                <a:cubicBezTo>
                  <a:pt x="123306" y="-3603"/>
                  <a:pt x="99572" y="66351"/>
                  <a:pt x="79585" y="93833"/>
                </a:cubicBezTo>
                <a:cubicBezTo>
                  <a:pt x="59598" y="121315"/>
                  <a:pt x="7133" y="180027"/>
                  <a:pt x="887" y="183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59278BD-51B7-4BF2-48A5-1ADE1103D469}"/>
              </a:ext>
            </a:extLst>
          </p:cNvPr>
          <p:cNvSpPr/>
          <p:nvPr/>
        </p:nvSpPr>
        <p:spPr>
          <a:xfrm>
            <a:off x="6321568" y="6304158"/>
            <a:ext cx="352751" cy="96756"/>
          </a:xfrm>
          <a:custGeom>
            <a:avLst/>
            <a:gdLst>
              <a:gd name="connsiteX0" fmla="*/ 534 w 352751"/>
              <a:gd name="connsiteY0" fmla="*/ 96642 h 96756"/>
              <a:gd name="connsiteX1" fmla="*/ 150435 w 352751"/>
              <a:gd name="connsiteY1" fmla="*/ 25439 h 96756"/>
              <a:gd name="connsiteX2" fmla="*/ 349055 w 352751"/>
              <a:gd name="connsiteY2" fmla="*/ 21691 h 96756"/>
              <a:gd name="connsiteX3" fmla="*/ 274104 w 352751"/>
              <a:gd name="connsiteY3" fmla="*/ 6701 h 96756"/>
              <a:gd name="connsiteX4" fmla="*/ 202901 w 352751"/>
              <a:gd name="connsiteY4" fmla="*/ 6701 h 96756"/>
              <a:gd name="connsiteX5" fmla="*/ 534 w 352751"/>
              <a:gd name="connsiteY5" fmla="*/ 96642 h 9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751" h="96756">
                <a:moveTo>
                  <a:pt x="534" y="96642"/>
                </a:moveTo>
                <a:cubicBezTo>
                  <a:pt x="-8210" y="99765"/>
                  <a:pt x="92348" y="37931"/>
                  <a:pt x="150435" y="25439"/>
                </a:cubicBezTo>
                <a:cubicBezTo>
                  <a:pt x="208522" y="12947"/>
                  <a:pt x="328444" y="24814"/>
                  <a:pt x="349055" y="21691"/>
                </a:cubicBezTo>
                <a:cubicBezTo>
                  <a:pt x="369666" y="18568"/>
                  <a:pt x="298463" y="9199"/>
                  <a:pt x="274104" y="6701"/>
                </a:cubicBezTo>
                <a:cubicBezTo>
                  <a:pt x="249745" y="4203"/>
                  <a:pt x="242875" y="-7040"/>
                  <a:pt x="202901" y="6701"/>
                </a:cubicBezTo>
                <a:cubicBezTo>
                  <a:pt x="162927" y="20442"/>
                  <a:pt x="9278" y="93519"/>
                  <a:pt x="534" y="96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E8A73CB-6698-1DCB-592D-18753B7FB1C5}"/>
              </a:ext>
            </a:extLst>
          </p:cNvPr>
          <p:cNvSpPr/>
          <p:nvPr/>
        </p:nvSpPr>
        <p:spPr>
          <a:xfrm>
            <a:off x="6325616" y="6400800"/>
            <a:ext cx="354095" cy="89974"/>
          </a:xfrm>
          <a:custGeom>
            <a:avLst/>
            <a:gdLst>
              <a:gd name="connsiteX0" fmla="*/ 233 w 354095"/>
              <a:gd name="connsiteY0" fmla="*/ 52466 h 89974"/>
              <a:gd name="connsiteX1" fmla="*/ 183863 w 354095"/>
              <a:gd name="connsiteY1" fmla="*/ 89941 h 89974"/>
              <a:gd name="connsiteX2" fmla="*/ 352502 w 354095"/>
              <a:gd name="connsiteY2" fmla="*/ 44970 h 89974"/>
              <a:gd name="connsiteX3" fmla="*/ 262561 w 354095"/>
              <a:gd name="connsiteY3" fmla="*/ 67456 h 89974"/>
              <a:gd name="connsiteX4" fmla="*/ 161377 w 354095"/>
              <a:gd name="connsiteY4" fmla="*/ 63708 h 89974"/>
              <a:gd name="connsiteX5" fmla="*/ 37709 w 354095"/>
              <a:gd name="connsiteY5" fmla="*/ 0 h 89974"/>
              <a:gd name="connsiteX6" fmla="*/ 142640 w 354095"/>
              <a:gd name="connsiteY6" fmla="*/ 63708 h 89974"/>
              <a:gd name="connsiteX7" fmla="*/ 233 w 354095"/>
              <a:gd name="connsiteY7" fmla="*/ 52466 h 8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095" h="89974">
                <a:moveTo>
                  <a:pt x="233" y="52466"/>
                </a:moveTo>
                <a:cubicBezTo>
                  <a:pt x="7103" y="56838"/>
                  <a:pt x="125152" y="91190"/>
                  <a:pt x="183863" y="89941"/>
                </a:cubicBezTo>
                <a:cubicBezTo>
                  <a:pt x="242575" y="88692"/>
                  <a:pt x="339386" y="48717"/>
                  <a:pt x="352502" y="44970"/>
                </a:cubicBezTo>
                <a:cubicBezTo>
                  <a:pt x="365618" y="41222"/>
                  <a:pt x="294415" y="64333"/>
                  <a:pt x="262561" y="67456"/>
                </a:cubicBezTo>
                <a:cubicBezTo>
                  <a:pt x="230707" y="70579"/>
                  <a:pt x="198852" y="74951"/>
                  <a:pt x="161377" y="63708"/>
                </a:cubicBezTo>
                <a:cubicBezTo>
                  <a:pt x="123902" y="52465"/>
                  <a:pt x="40832" y="0"/>
                  <a:pt x="37709" y="0"/>
                </a:cubicBezTo>
                <a:cubicBezTo>
                  <a:pt x="34586" y="0"/>
                  <a:pt x="145139" y="54339"/>
                  <a:pt x="142640" y="63708"/>
                </a:cubicBezTo>
                <a:cubicBezTo>
                  <a:pt x="140142" y="73077"/>
                  <a:pt x="-6637" y="48094"/>
                  <a:pt x="233" y="52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E8A67B2-00CF-F1A5-5DAA-75E5214264F3}"/>
              </a:ext>
            </a:extLst>
          </p:cNvPr>
          <p:cNvSpPr/>
          <p:nvPr/>
        </p:nvSpPr>
        <p:spPr>
          <a:xfrm>
            <a:off x="5830807" y="6209675"/>
            <a:ext cx="162835" cy="383604"/>
          </a:xfrm>
          <a:custGeom>
            <a:avLst/>
            <a:gdLst>
              <a:gd name="connsiteX0" fmla="*/ 60327 w 162835"/>
              <a:gd name="connsiteY0" fmla="*/ 0 h 383604"/>
              <a:gd name="connsiteX1" fmla="*/ 30347 w 162835"/>
              <a:gd name="connsiteY1" fmla="*/ 164892 h 383604"/>
              <a:gd name="connsiteX2" fmla="*/ 71570 w 162835"/>
              <a:gd name="connsiteY2" fmla="*/ 266076 h 383604"/>
              <a:gd name="connsiteX3" fmla="*/ 45337 w 162835"/>
              <a:gd name="connsiteY3" fmla="*/ 194873 h 383604"/>
              <a:gd name="connsiteX4" fmla="*/ 161511 w 162835"/>
              <a:gd name="connsiteY4" fmla="*/ 382250 h 383604"/>
              <a:gd name="connsiteX5" fmla="*/ 101550 w 162835"/>
              <a:gd name="connsiteY5" fmla="*/ 273571 h 383604"/>
              <a:gd name="connsiteX6" fmla="*/ 367 w 162835"/>
              <a:gd name="connsiteY6" fmla="*/ 164892 h 383604"/>
              <a:gd name="connsiteX7" fmla="*/ 60327 w 162835"/>
              <a:gd name="connsiteY7" fmla="*/ 0 h 3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835" h="383604">
                <a:moveTo>
                  <a:pt x="60327" y="0"/>
                </a:moveTo>
                <a:cubicBezTo>
                  <a:pt x="65324" y="0"/>
                  <a:pt x="28473" y="120546"/>
                  <a:pt x="30347" y="164892"/>
                </a:cubicBezTo>
                <a:cubicBezTo>
                  <a:pt x="32221" y="209238"/>
                  <a:pt x="69072" y="261079"/>
                  <a:pt x="71570" y="266076"/>
                </a:cubicBezTo>
                <a:cubicBezTo>
                  <a:pt x="74068" y="271073"/>
                  <a:pt x="30347" y="175511"/>
                  <a:pt x="45337" y="194873"/>
                </a:cubicBezTo>
                <a:cubicBezTo>
                  <a:pt x="60327" y="214235"/>
                  <a:pt x="152142" y="369134"/>
                  <a:pt x="161511" y="382250"/>
                </a:cubicBezTo>
                <a:cubicBezTo>
                  <a:pt x="170880" y="395366"/>
                  <a:pt x="128407" y="309797"/>
                  <a:pt x="101550" y="273571"/>
                </a:cubicBezTo>
                <a:cubicBezTo>
                  <a:pt x="74693" y="237345"/>
                  <a:pt x="5988" y="209238"/>
                  <a:pt x="367" y="164892"/>
                </a:cubicBezTo>
                <a:cubicBezTo>
                  <a:pt x="-5254" y="120546"/>
                  <a:pt x="55330" y="0"/>
                  <a:pt x="603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93F29A7-C25F-0A79-FBB6-53C60969F344}"/>
              </a:ext>
            </a:extLst>
          </p:cNvPr>
          <p:cNvSpPr/>
          <p:nvPr/>
        </p:nvSpPr>
        <p:spPr>
          <a:xfrm>
            <a:off x="5973573" y="6241765"/>
            <a:ext cx="348538" cy="193334"/>
          </a:xfrm>
          <a:custGeom>
            <a:avLst/>
            <a:gdLst>
              <a:gd name="connsiteX0" fmla="*/ 277325 w 348538"/>
              <a:gd name="connsiteY0" fmla="*/ 1638 h 193334"/>
              <a:gd name="connsiteX1" fmla="*/ 326043 w 348538"/>
              <a:gd name="connsiteY1" fmla="*/ 54104 h 193334"/>
              <a:gd name="connsiteX2" fmla="*/ 288568 w 348538"/>
              <a:gd name="connsiteY2" fmla="*/ 117812 h 193334"/>
              <a:gd name="connsiteX3" fmla="*/ 329791 w 348538"/>
              <a:gd name="connsiteY3" fmla="*/ 174025 h 193334"/>
              <a:gd name="connsiteX4" fmla="*/ 213617 w 348538"/>
              <a:gd name="connsiteY4" fmla="*/ 166530 h 193334"/>
              <a:gd name="connsiteX5" fmla="*/ 7 w 348538"/>
              <a:gd name="connsiteY5" fmla="*/ 185268 h 193334"/>
              <a:gd name="connsiteX6" fmla="*/ 221112 w 348538"/>
              <a:gd name="connsiteY6" fmla="*/ 192763 h 193334"/>
              <a:gd name="connsiteX7" fmla="*/ 348529 w 348538"/>
              <a:gd name="connsiteY7" fmla="*/ 189015 h 193334"/>
              <a:gd name="connsiteX8" fmla="*/ 228607 w 348538"/>
              <a:gd name="connsiteY8" fmla="*/ 159035 h 193334"/>
              <a:gd name="connsiteX9" fmla="*/ 326043 w 348538"/>
              <a:gd name="connsiteY9" fmla="*/ 117812 h 193334"/>
              <a:gd name="connsiteX10" fmla="*/ 277325 w 348538"/>
              <a:gd name="connsiteY10" fmla="*/ 1638 h 19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538" h="193334">
                <a:moveTo>
                  <a:pt x="277325" y="1638"/>
                </a:moveTo>
                <a:cubicBezTo>
                  <a:pt x="277325" y="-8980"/>
                  <a:pt x="324169" y="34742"/>
                  <a:pt x="326043" y="54104"/>
                </a:cubicBezTo>
                <a:cubicBezTo>
                  <a:pt x="327917" y="73466"/>
                  <a:pt x="287943" y="97825"/>
                  <a:pt x="288568" y="117812"/>
                </a:cubicBezTo>
                <a:cubicBezTo>
                  <a:pt x="289193" y="137799"/>
                  <a:pt x="342283" y="165905"/>
                  <a:pt x="329791" y="174025"/>
                </a:cubicBezTo>
                <a:cubicBezTo>
                  <a:pt x="317299" y="182145"/>
                  <a:pt x="268581" y="164656"/>
                  <a:pt x="213617" y="166530"/>
                </a:cubicBezTo>
                <a:cubicBezTo>
                  <a:pt x="158653" y="168404"/>
                  <a:pt x="-1242" y="180896"/>
                  <a:pt x="7" y="185268"/>
                </a:cubicBezTo>
                <a:cubicBezTo>
                  <a:pt x="1256" y="189640"/>
                  <a:pt x="163025" y="192139"/>
                  <a:pt x="221112" y="192763"/>
                </a:cubicBezTo>
                <a:cubicBezTo>
                  <a:pt x="279199" y="193388"/>
                  <a:pt x="347280" y="194636"/>
                  <a:pt x="348529" y="189015"/>
                </a:cubicBezTo>
                <a:cubicBezTo>
                  <a:pt x="349778" y="183394"/>
                  <a:pt x="232355" y="170902"/>
                  <a:pt x="228607" y="159035"/>
                </a:cubicBezTo>
                <a:cubicBezTo>
                  <a:pt x="224859" y="147168"/>
                  <a:pt x="316049" y="139673"/>
                  <a:pt x="326043" y="117812"/>
                </a:cubicBezTo>
                <a:cubicBezTo>
                  <a:pt x="336037" y="95951"/>
                  <a:pt x="277325" y="12256"/>
                  <a:pt x="277325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A2EC443-B701-8C24-A732-2A7B3E8CF546}"/>
              </a:ext>
            </a:extLst>
          </p:cNvPr>
          <p:cNvSpPr/>
          <p:nvPr/>
        </p:nvSpPr>
        <p:spPr>
          <a:xfrm>
            <a:off x="6741428" y="6130961"/>
            <a:ext cx="108139" cy="277419"/>
          </a:xfrm>
          <a:custGeom>
            <a:avLst/>
            <a:gdLst>
              <a:gd name="connsiteX0" fmla="*/ 398 w 108139"/>
              <a:gd name="connsiteY0" fmla="*/ 153665 h 277419"/>
              <a:gd name="connsiteX1" fmla="*/ 86592 w 108139"/>
              <a:gd name="connsiteY1" fmla="*/ 209878 h 277419"/>
              <a:gd name="connsiteX2" fmla="*/ 105329 w 108139"/>
              <a:gd name="connsiteY2" fmla="*/ 277334 h 277419"/>
              <a:gd name="connsiteX3" fmla="*/ 101582 w 108139"/>
              <a:gd name="connsiteY3" fmla="*/ 221121 h 277419"/>
              <a:gd name="connsiteX4" fmla="*/ 45369 w 108139"/>
              <a:gd name="connsiteY4" fmla="*/ 104947 h 277419"/>
              <a:gd name="connsiteX5" fmla="*/ 22883 w 108139"/>
              <a:gd name="connsiteY5" fmla="*/ 16 h 277419"/>
              <a:gd name="connsiteX6" fmla="*/ 34126 w 108139"/>
              <a:gd name="connsiteY6" fmla="*/ 97452 h 277419"/>
              <a:gd name="connsiteX7" fmla="*/ 52864 w 108139"/>
              <a:gd name="connsiteY7" fmla="*/ 164908 h 277419"/>
              <a:gd name="connsiteX8" fmla="*/ 398 w 108139"/>
              <a:gd name="connsiteY8" fmla="*/ 153665 h 27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139" h="277419">
                <a:moveTo>
                  <a:pt x="398" y="153665"/>
                </a:moveTo>
                <a:cubicBezTo>
                  <a:pt x="6019" y="161160"/>
                  <a:pt x="69104" y="189267"/>
                  <a:pt x="86592" y="209878"/>
                </a:cubicBezTo>
                <a:cubicBezTo>
                  <a:pt x="104081" y="230490"/>
                  <a:pt x="102831" y="275460"/>
                  <a:pt x="105329" y="277334"/>
                </a:cubicBezTo>
                <a:cubicBezTo>
                  <a:pt x="107827" y="279208"/>
                  <a:pt x="111575" y="249852"/>
                  <a:pt x="101582" y="221121"/>
                </a:cubicBezTo>
                <a:cubicBezTo>
                  <a:pt x="91589" y="192390"/>
                  <a:pt x="58485" y="141798"/>
                  <a:pt x="45369" y="104947"/>
                </a:cubicBezTo>
                <a:cubicBezTo>
                  <a:pt x="32253" y="68096"/>
                  <a:pt x="24757" y="1265"/>
                  <a:pt x="22883" y="16"/>
                </a:cubicBezTo>
                <a:cubicBezTo>
                  <a:pt x="21009" y="-1233"/>
                  <a:pt x="29129" y="69970"/>
                  <a:pt x="34126" y="97452"/>
                </a:cubicBezTo>
                <a:cubicBezTo>
                  <a:pt x="39123" y="124934"/>
                  <a:pt x="55362" y="153665"/>
                  <a:pt x="52864" y="164908"/>
                </a:cubicBezTo>
                <a:cubicBezTo>
                  <a:pt x="50366" y="176151"/>
                  <a:pt x="-5223" y="146170"/>
                  <a:pt x="398" y="153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DCFCD84E-94A4-5CC0-8358-39BD467DF947}"/>
              </a:ext>
            </a:extLst>
          </p:cNvPr>
          <p:cNvSpPr/>
          <p:nvPr/>
        </p:nvSpPr>
        <p:spPr>
          <a:xfrm>
            <a:off x="5928605" y="6264958"/>
            <a:ext cx="142454" cy="308505"/>
          </a:xfrm>
          <a:custGeom>
            <a:avLst/>
            <a:gdLst>
              <a:gd name="connsiteX0" fmla="*/ 142411 w 142454"/>
              <a:gd name="connsiteY0" fmla="*/ 931 h 308505"/>
              <a:gd name="connsiteX1" fmla="*/ 78703 w 142454"/>
              <a:gd name="connsiteY1" fmla="*/ 83376 h 308505"/>
              <a:gd name="connsiteX2" fmla="*/ 108684 w 142454"/>
              <a:gd name="connsiteY2" fmla="*/ 169570 h 308505"/>
              <a:gd name="connsiteX3" fmla="*/ 56218 w 142454"/>
              <a:gd name="connsiteY3" fmla="*/ 218288 h 308505"/>
              <a:gd name="connsiteX4" fmla="*/ 82451 w 142454"/>
              <a:gd name="connsiteY4" fmla="*/ 308229 h 308505"/>
              <a:gd name="connsiteX5" fmla="*/ 59965 w 142454"/>
              <a:gd name="connsiteY5" fmla="*/ 244521 h 308505"/>
              <a:gd name="connsiteX6" fmla="*/ 89946 w 142454"/>
              <a:gd name="connsiteY6" fmla="*/ 192055 h 308505"/>
              <a:gd name="connsiteX7" fmla="*/ 63713 w 142454"/>
              <a:gd name="connsiteY7" fmla="*/ 150832 h 308505"/>
              <a:gd name="connsiteX8" fmla="*/ 5 w 142454"/>
              <a:gd name="connsiteY8" fmla="*/ 4678 h 308505"/>
              <a:gd name="connsiteX9" fmla="*/ 67461 w 142454"/>
              <a:gd name="connsiteY9" fmla="*/ 139590 h 308505"/>
              <a:gd name="connsiteX10" fmla="*/ 142411 w 142454"/>
              <a:gd name="connsiteY10" fmla="*/ 931 h 30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454" h="308505">
                <a:moveTo>
                  <a:pt x="142411" y="931"/>
                </a:moveTo>
                <a:cubicBezTo>
                  <a:pt x="144285" y="-8438"/>
                  <a:pt x="84324" y="55270"/>
                  <a:pt x="78703" y="83376"/>
                </a:cubicBezTo>
                <a:cubicBezTo>
                  <a:pt x="73082" y="111483"/>
                  <a:pt x="112431" y="147085"/>
                  <a:pt x="108684" y="169570"/>
                </a:cubicBezTo>
                <a:cubicBezTo>
                  <a:pt x="104937" y="192055"/>
                  <a:pt x="60590" y="195178"/>
                  <a:pt x="56218" y="218288"/>
                </a:cubicBezTo>
                <a:cubicBezTo>
                  <a:pt x="51846" y="241398"/>
                  <a:pt x="81826" y="303857"/>
                  <a:pt x="82451" y="308229"/>
                </a:cubicBezTo>
                <a:cubicBezTo>
                  <a:pt x="83075" y="312601"/>
                  <a:pt x="58716" y="263883"/>
                  <a:pt x="59965" y="244521"/>
                </a:cubicBezTo>
                <a:cubicBezTo>
                  <a:pt x="61214" y="225159"/>
                  <a:pt x="89321" y="207670"/>
                  <a:pt x="89946" y="192055"/>
                </a:cubicBezTo>
                <a:cubicBezTo>
                  <a:pt x="90571" y="176440"/>
                  <a:pt x="78703" y="182062"/>
                  <a:pt x="63713" y="150832"/>
                </a:cubicBezTo>
                <a:cubicBezTo>
                  <a:pt x="48723" y="119602"/>
                  <a:pt x="-620" y="6552"/>
                  <a:pt x="5" y="4678"/>
                </a:cubicBezTo>
                <a:cubicBezTo>
                  <a:pt x="630" y="2804"/>
                  <a:pt x="40604" y="138341"/>
                  <a:pt x="67461" y="139590"/>
                </a:cubicBezTo>
                <a:cubicBezTo>
                  <a:pt x="94318" y="140839"/>
                  <a:pt x="140537" y="10300"/>
                  <a:pt x="142411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C5206E0-7917-6098-0FD7-C0EE401ACBC6}"/>
              </a:ext>
            </a:extLst>
          </p:cNvPr>
          <p:cNvSpPr/>
          <p:nvPr/>
        </p:nvSpPr>
        <p:spPr>
          <a:xfrm>
            <a:off x="6137055" y="5909480"/>
            <a:ext cx="120785" cy="317000"/>
          </a:xfrm>
          <a:custGeom>
            <a:avLst/>
            <a:gdLst>
              <a:gd name="connsiteX0" fmla="*/ 23902 w 120785"/>
              <a:gd name="connsiteY0" fmla="*/ 392 h 317000"/>
              <a:gd name="connsiteX1" fmla="*/ 8912 w 120785"/>
              <a:gd name="connsiteY1" fmla="*/ 146546 h 317000"/>
              <a:gd name="connsiteX2" fmla="*/ 117591 w 120785"/>
              <a:gd name="connsiteY2" fmla="*/ 311438 h 317000"/>
              <a:gd name="connsiteX3" fmla="*/ 83863 w 120785"/>
              <a:gd name="connsiteY3" fmla="*/ 270215 h 317000"/>
              <a:gd name="connsiteX4" fmla="*/ 1417 w 120785"/>
              <a:gd name="connsiteY4" fmla="*/ 191517 h 317000"/>
              <a:gd name="connsiteX5" fmla="*/ 23902 w 120785"/>
              <a:gd name="connsiteY5" fmla="*/ 392 h 31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85" h="317000">
                <a:moveTo>
                  <a:pt x="23902" y="392"/>
                </a:moveTo>
                <a:cubicBezTo>
                  <a:pt x="25151" y="-7103"/>
                  <a:pt x="-6703" y="94705"/>
                  <a:pt x="8912" y="146546"/>
                </a:cubicBezTo>
                <a:cubicBezTo>
                  <a:pt x="24527" y="198387"/>
                  <a:pt x="105099" y="290827"/>
                  <a:pt x="117591" y="311438"/>
                </a:cubicBezTo>
                <a:cubicBezTo>
                  <a:pt x="130083" y="332050"/>
                  <a:pt x="103225" y="290202"/>
                  <a:pt x="83863" y="270215"/>
                </a:cubicBezTo>
                <a:cubicBezTo>
                  <a:pt x="64501" y="250228"/>
                  <a:pt x="9537" y="232115"/>
                  <a:pt x="1417" y="191517"/>
                </a:cubicBezTo>
                <a:cubicBezTo>
                  <a:pt x="-6703" y="150919"/>
                  <a:pt x="22653" y="7887"/>
                  <a:pt x="23902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B8EA7D7-E410-4204-352A-B9F680E24C3C}"/>
              </a:ext>
            </a:extLst>
          </p:cNvPr>
          <p:cNvSpPr/>
          <p:nvPr/>
        </p:nvSpPr>
        <p:spPr>
          <a:xfrm>
            <a:off x="5913599" y="6100935"/>
            <a:ext cx="229632" cy="83254"/>
          </a:xfrm>
          <a:custGeom>
            <a:avLst/>
            <a:gdLst>
              <a:gd name="connsiteX0" fmla="*/ 21 w 229632"/>
              <a:gd name="connsiteY0" fmla="*/ 71265 h 83254"/>
              <a:gd name="connsiteX1" fmla="*/ 89962 w 229632"/>
              <a:gd name="connsiteY1" fmla="*/ 22547 h 83254"/>
              <a:gd name="connsiteX2" fmla="*/ 228621 w 229632"/>
              <a:gd name="connsiteY2" fmla="*/ 82508 h 83254"/>
              <a:gd name="connsiteX3" fmla="*/ 149922 w 229632"/>
              <a:gd name="connsiteY3" fmla="*/ 52527 h 83254"/>
              <a:gd name="connsiteX4" fmla="*/ 97457 w 229632"/>
              <a:gd name="connsiteY4" fmla="*/ 62 h 83254"/>
              <a:gd name="connsiteX5" fmla="*/ 21 w 229632"/>
              <a:gd name="connsiteY5" fmla="*/ 71265 h 8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32" h="83254">
                <a:moveTo>
                  <a:pt x="21" y="71265"/>
                </a:moveTo>
                <a:cubicBezTo>
                  <a:pt x="-1228" y="75012"/>
                  <a:pt x="51862" y="20673"/>
                  <a:pt x="89962" y="22547"/>
                </a:cubicBezTo>
                <a:cubicBezTo>
                  <a:pt x="128062" y="24421"/>
                  <a:pt x="218628" y="77511"/>
                  <a:pt x="228621" y="82508"/>
                </a:cubicBezTo>
                <a:cubicBezTo>
                  <a:pt x="238614" y="87505"/>
                  <a:pt x="171783" y="66268"/>
                  <a:pt x="149922" y="52527"/>
                </a:cubicBezTo>
                <a:cubicBezTo>
                  <a:pt x="128061" y="38786"/>
                  <a:pt x="116819" y="-1812"/>
                  <a:pt x="97457" y="62"/>
                </a:cubicBezTo>
                <a:cubicBezTo>
                  <a:pt x="78095" y="1936"/>
                  <a:pt x="1270" y="67518"/>
                  <a:pt x="21" y="71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32FDFB4-5769-0BF7-8794-793DD78D50F2}"/>
              </a:ext>
            </a:extLst>
          </p:cNvPr>
          <p:cNvSpPr/>
          <p:nvPr/>
        </p:nvSpPr>
        <p:spPr>
          <a:xfrm>
            <a:off x="6640307" y="5932296"/>
            <a:ext cx="60810" cy="180054"/>
          </a:xfrm>
          <a:custGeom>
            <a:avLst/>
            <a:gdLst>
              <a:gd name="connsiteX0" fmla="*/ 336 w 60810"/>
              <a:gd name="connsiteY0" fmla="*/ 61 h 180054"/>
              <a:gd name="connsiteX1" fmla="*/ 26568 w 60810"/>
              <a:gd name="connsiteY1" fmla="*/ 101245 h 180054"/>
              <a:gd name="connsiteX2" fmla="*/ 60296 w 60810"/>
              <a:gd name="connsiteY2" fmla="*/ 179943 h 180054"/>
              <a:gd name="connsiteX3" fmla="*/ 45306 w 60810"/>
              <a:gd name="connsiteY3" fmla="*/ 116235 h 180054"/>
              <a:gd name="connsiteX4" fmla="*/ 336 w 60810"/>
              <a:gd name="connsiteY4" fmla="*/ 61 h 1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10" h="180054">
                <a:moveTo>
                  <a:pt x="336" y="61"/>
                </a:moveTo>
                <a:cubicBezTo>
                  <a:pt x="-2787" y="-2437"/>
                  <a:pt x="16575" y="71265"/>
                  <a:pt x="26568" y="101245"/>
                </a:cubicBezTo>
                <a:cubicBezTo>
                  <a:pt x="36561" y="131225"/>
                  <a:pt x="57173" y="177445"/>
                  <a:pt x="60296" y="179943"/>
                </a:cubicBezTo>
                <a:cubicBezTo>
                  <a:pt x="63419" y="182441"/>
                  <a:pt x="51552" y="142468"/>
                  <a:pt x="45306" y="116235"/>
                </a:cubicBezTo>
                <a:cubicBezTo>
                  <a:pt x="39060" y="90002"/>
                  <a:pt x="3459" y="2559"/>
                  <a:pt x="336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EC439A4-A23B-18C2-58D8-D528FAD12006}"/>
              </a:ext>
            </a:extLst>
          </p:cNvPr>
          <p:cNvSpPr/>
          <p:nvPr/>
        </p:nvSpPr>
        <p:spPr>
          <a:xfrm>
            <a:off x="6426750" y="6363831"/>
            <a:ext cx="210650" cy="40812"/>
          </a:xfrm>
          <a:custGeom>
            <a:avLst/>
            <a:gdLst>
              <a:gd name="connsiteX0" fmla="*/ 283 w 210650"/>
              <a:gd name="connsiteY0" fmla="*/ 40717 h 40812"/>
              <a:gd name="connsiteX1" fmla="*/ 108961 w 210650"/>
              <a:gd name="connsiteY1" fmla="*/ 3241 h 40812"/>
              <a:gd name="connsiteX2" fmla="*/ 210145 w 210650"/>
              <a:gd name="connsiteY2" fmla="*/ 3241 h 40812"/>
              <a:gd name="connsiteX3" fmla="*/ 142689 w 210650"/>
              <a:gd name="connsiteY3" fmla="*/ 14484 h 40812"/>
              <a:gd name="connsiteX4" fmla="*/ 283 w 210650"/>
              <a:gd name="connsiteY4" fmla="*/ 40717 h 4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50" h="40812">
                <a:moveTo>
                  <a:pt x="283" y="40717"/>
                </a:moveTo>
                <a:cubicBezTo>
                  <a:pt x="-5338" y="38843"/>
                  <a:pt x="73984" y="9487"/>
                  <a:pt x="108961" y="3241"/>
                </a:cubicBezTo>
                <a:cubicBezTo>
                  <a:pt x="143938" y="-3005"/>
                  <a:pt x="204524" y="1367"/>
                  <a:pt x="210145" y="3241"/>
                </a:cubicBezTo>
                <a:cubicBezTo>
                  <a:pt x="215766" y="5115"/>
                  <a:pt x="173294" y="12610"/>
                  <a:pt x="142689" y="14484"/>
                </a:cubicBezTo>
                <a:cubicBezTo>
                  <a:pt x="112084" y="16358"/>
                  <a:pt x="5904" y="42591"/>
                  <a:pt x="283" y="4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63D196F-8253-DAE0-90B6-DAF198631777}"/>
              </a:ext>
            </a:extLst>
          </p:cNvPr>
          <p:cNvSpPr/>
          <p:nvPr/>
        </p:nvSpPr>
        <p:spPr>
          <a:xfrm>
            <a:off x="6013167" y="5002967"/>
            <a:ext cx="217518" cy="833575"/>
          </a:xfrm>
          <a:custGeom>
            <a:avLst/>
            <a:gdLst>
              <a:gd name="connsiteX0" fmla="*/ 61597 w 217518"/>
              <a:gd name="connsiteY0" fmla="*/ 0 h 833575"/>
              <a:gd name="connsiteX1" fmla="*/ 20374 w 217518"/>
              <a:gd name="connsiteY1" fmla="*/ 187377 h 833575"/>
              <a:gd name="connsiteX2" fmla="*/ 12879 w 217518"/>
              <a:gd name="connsiteY2" fmla="*/ 183630 h 833575"/>
              <a:gd name="connsiteX3" fmla="*/ 192761 w 217518"/>
              <a:gd name="connsiteY3" fmla="*/ 539646 h 833575"/>
              <a:gd name="connsiteX4" fmla="*/ 204003 w 217518"/>
              <a:gd name="connsiteY4" fmla="*/ 607102 h 833575"/>
              <a:gd name="connsiteX5" fmla="*/ 80335 w 217518"/>
              <a:gd name="connsiteY5" fmla="*/ 831954 h 833575"/>
              <a:gd name="connsiteX6" fmla="*/ 162781 w 217518"/>
              <a:gd name="connsiteY6" fmla="*/ 700790 h 833575"/>
              <a:gd name="connsiteX7" fmla="*/ 181518 w 217518"/>
              <a:gd name="connsiteY7" fmla="*/ 558384 h 833575"/>
              <a:gd name="connsiteX8" fmla="*/ 162781 w 217518"/>
              <a:gd name="connsiteY8" fmla="*/ 453453 h 833575"/>
              <a:gd name="connsiteX9" fmla="*/ 1636 w 217518"/>
              <a:gd name="connsiteY9" fmla="*/ 187377 h 833575"/>
              <a:gd name="connsiteX10" fmla="*/ 61597 w 217518"/>
              <a:gd name="connsiteY10" fmla="*/ 0 h 8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518" h="833575">
                <a:moveTo>
                  <a:pt x="61597" y="0"/>
                </a:moveTo>
                <a:cubicBezTo>
                  <a:pt x="64720" y="0"/>
                  <a:pt x="28494" y="156772"/>
                  <a:pt x="20374" y="187377"/>
                </a:cubicBezTo>
                <a:cubicBezTo>
                  <a:pt x="12254" y="217982"/>
                  <a:pt x="-15852" y="124919"/>
                  <a:pt x="12879" y="183630"/>
                </a:cubicBezTo>
                <a:cubicBezTo>
                  <a:pt x="41610" y="242341"/>
                  <a:pt x="160907" y="469067"/>
                  <a:pt x="192761" y="539646"/>
                </a:cubicBezTo>
                <a:cubicBezTo>
                  <a:pt x="224615" y="610225"/>
                  <a:pt x="222741" y="558384"/>
                  <a:pt x="204003" y="607102"/>
                </a:cubicBezTo>
                <a:cubicBezTo>
                  <a:pt x="185265" y="655820"/>
                  <a:pt x="87205" y="816339"/>
                  <a:pt x="80335" y="831954"/>
                </a:cubicBezTo>
                <a:cubicBezTo>
                  <a:pt x="73465" y="847569"/>
                  <a:pt x="145917" y="746385"/>
                  <a:pt x="162781" y="700790"/>
                </a:cubicBezTo>
                <a:cubicBezTo>
                  <a:pt x="179645" y="655195"/>
                  <a:pt x="181518" y="599607"/>
                  <a:pt x="181518" y="558384"/>
                </a:cubicBezTo>
                <a:cubicBezTo>
                  <a:pt x="181518" y="517161"/>
                  <a:pt x="192761" y="515287"/>
                  <a:pt x="162781" y="453453"/>
                </a:cubicBezTo>
                <a:cubicBezTo>
                  <a:pt x="132801" y="391619"/>
                  <a:pt x="14752" y="261079"/>
                  <a:pt x="1636" y="187377"/>
                </a:cubicBezTo>
                <a:cubicBezTo>
                  <a:pt x="-11481" y="113675"/>
                  <a:pt x="58474" y="0"/>
                  <a:pt x="6159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F7C7AF8-41AB-65D2-AF01-173CE39EBADD}"/>
              </a:ext>
            </a:extLst>
          </p:cNvPr>
          <p:cNvSpPr/>
          <p:nvPr/>
        </p:nvSpPr>
        <p:spPr>
          <a:xfrm>
            <a:off x="6481823" y="6766043"/>
            <a:ext cx="58873" cy="136485"/>
          </a:xfrm>
          <a:custGeom>
            <a:avLst/>
            <a:gdLst>
              <a:gd name="connsiteX0" fmla="*/ 0 w 58873"/>
              <a:gd name="connsiteY0" fmla="*/ 1289 h 136485"/>
              <a:gd name="connsiteX1" fmla="*/ 54015 w 58873"/>
              <a:gd name="connsiteY1" fmla="*/ 117035 h 136485"/>
              <a:gd name="connsiteX2" fmla="*/ 54015 w 58873"/>
              <a:gd name="connsiteY2" fmla="*/ 136327 h 136485"/>
              <a:gd name="connsiteX3" fmla="*/ 54015 w 58873"/>
              <a:gd name="connsiteY3" fmla="*/ 59162 h 136485"/>
              <a:gd name="connsiteX4" fmla="*/ 0 w 58873"/>
              <a:gd name="connsiteY4" fmla="*/ 1289 h 13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3" h="136485">
                <a:moveTo>
                  <a:pt x="0" y="1289"/>
                </a:moveTo>
                <a:cubicBezTo>
                  <a:pt x="0" y="10934"/>
                  <a:pt x="54015" y="117035"/>
                  <a:pt x="54015" y="117035"/>
                </a:cubicBezTo>
                <a:cubicBezTo>
                  <a:pt x="63017" y="139541"/>
                  <a:pt x="54015" y="136327"/>
                  <a:pt x="54015" y="136327"/>
                </a:cubicBezTo>
                <a:cubicBezTo>
                  <a:pt x="54015" y="126682"/>
                  <a:pt x="64947" y="79739"/>
                  <a:pt x="54015" y="59162"/>
                </a:cubicBezTo>
                <a:cubicBezTo>
                  <a:pt x="43083" y="38585"/>
                  <a:pt x="0" y="-8356"/>
                  <a:pt x="0" y="12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75CB429-06F7-408E-EA88-48127063DEF6}"/>
              </a:ext>
            </a:extLst>
          </p:cNvPr>
          <p:cNvSpPr/>
          <p:nvPr/>
        </p:nvSpPr>
        <p:spPr>
          <a:xfrm>
            <a:off x="6232396" y="6697824"/>
            <a:ext cx="176738" cy="222412"/>
          </a:xfrm>
          <a:custGeom>
            <a:avLst/>
            <a:gdLst>
              <a:gd name="connsiteX0" fmla="*/ 118247 w 176738"/>
              <a:gd name="connsiteY0" fmla="*/ 60 h 222412"/>
              <a:gd name="connsiteX1" fmla="*/ 52657 w 176738"/>
              <a:gd name="connsiteY1" fmla="*/ 108090 h 222412"/>
              <a:gd name="connsiteX2" fmla="*/ 71948 w 176738"/>
              <a:gd name="connsiteY2" fmla="*/ 181396 h 222412"/>
              <a:gd name="connsiteX3" fmla="*/ 2500 w 176738"/>
              <a:gd name="connsiteY3" fmla="*/ 185254 h 222412"/>
              <a:gd name="connsiteX4" fmla="*/ 176120 w 176738"/>
              <a:gd name="connsiteY4" fmla="*/ 219979 h 222412"/>
              <a:gd name="connsiteX5" fmla="*/ 60374 w 176738"/>
              <a:gd name="connsiteY5" fmla="*/ 212262 h 222412"/>
              <a:gd name="connsiteX6" fmla="*/ 60374 w 176738"/>
              <a:gd name="connsiteY6" fmla="*/ 154389 h 222412"/>
              <a:gd name="connsiteX7" fmla="*/ 33366 w 176738"/>
              <a:gd name="connsiteY7" fmla="*/ 123523 h 222412"/>
              <a:gd name="connsiteX8" fmla="*/ 118247 w 176738"/>
              <a:gd name="connsiteY8" fmla="*/ 60 h 22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38" h="222412">
                <a:moveTo>
                  <a:pt x="118247" y="60"/>
                </a:moveTo>
                <a:cubicBezTo>
                  <a:pt x="121462" y="-2512"/>
                  <a:pt x="60373" y="77867"/>
                  <a:pt x="52657" y="108090"/>
                </a:cubicBezTo>
                <a:cubicBezTo>
                  <a:pt x="44940" y="138313"/>
                  <a:pt x="80307" y="168535"/>
                  <a:pt x="71948" y="181396"/>
                </a:cubicBezTo>
                <a:cubicBezTo>
                  <a:pt x="63589" y="194257"/>
                  <a:pt x="-14862" y="178824"/>
                  <a:pt x="2500" y="185254"/>
                </a:cubicBezTo>
                <a:cubicBezTo>
                  <a:pt x="19862" y="191684"/>
                  <a:pt x="166474" y="215478"/>
                  <a:pt x="176120" y="219979"/>
                </a:cubicBezTo>
                <a:cubicBezTo>
                  <a:pt x="185766" y="224480"/>
                  <a:pt x="79665" y="223194"/>
                  <a:pt x="60374" y="212262"/>
                </a:cubicBezTo>
                <a:cubicBezTo>
                  <a:pt x="41083" y="201330"/>
                  <a:pt x="64875" y="169179"/>
                  <a:pt x="60374" y="154389"/>
                </a:cubicBezTo>
                <a:cubicBezTo>
                  <a:pt x="55873" y="139599"/>
                  <a:pt x="21791" y="144100"/>
                  <a:pt x="33366" y="123523"/>
                </a:cubicBezTo>
                <a:cubicBezTo>
                  <a:pt x="44941" y="102946"/>
                  <a:pt x="115032" y="2632"/>
                  <a:pt x="118247" y="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A498AC3C-15D8-D486-EBAC-80DAB3367289}"/>
              </a:ext>
            </a:extLst>
          </p:cNvPr>
          <p:cNvSpPr/>
          <p:nvPr/>
        </p:nvSpPr>
        <p:spPr>
          <a:xfrm>
            <a:off x="6605058" y="6709458"/>
            <a:ext cx="35030" cy="182624"/>
          </a:xfrm>
          <a:custGeom>
            <a:avLst/>
            <a:gdLst>
              <a:gd name="connsiteX0" fmla="*/ 228 w 35030"/>
              <a:gd name="connsiteY0" fmla="*/ 0 h 182624"/>
              <a:gd name="connsiteX1" fmla="*/ 19519 w 35030"/>
              <a:gd name="connsiteY1" fmla="*/ 100314 h 182624"/>
              <a:gd name="connsiteX2" fmla="*/ 11803 w 35030"/>
              <a:gd name="connsiteY2" fmla="*/ 146613 h 182624"/>
              <a:gd name="connsiteX3" fmla="*/ 4086 w 35030"/>
              <a:gd name="connsiteY3" fmla="*/ 181337 h 182624"/>
              <a:gd name="connsiteX4" fmla="*/ 34952 w 35030"/>
              <a:gd name="connsiteY4" fmla="*/ 100314 h 182624"/>
              <a:gd name="connsiteX5" fmla="*/ 228 w 35030"/>
              <a:gd name="connsiteY5" fmla="*/ 0 h 1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0" h="182624">
                <a:moveTo>
                  <a:pt x="228" y="0"/>
                </a:moveTo>
                <a:cubicBezTo>
                  <a:pt x="-2344" y="0"/>
                  <a:pt x="17590" y="75879"/>
                  <a:pt x="19519" y="100314"/>
                </a:cubicBezTo>
                <a:cubicBezTo>
                  <a:pt x="21448" y="124749"/>
                  <a:pt x="14375" y="133109"/>
                  <a:pt x="11803" y="146613"/>
                </a:cubicBezTo>
                <a:cubicBezTo>
                  <a:pt x="9231" y="160117"/>
                  <a:pt x="228" y="189053"/>
                  <a:pt x="4086" y="181337"/>
                </a:cubicBezTo>
                <a:cubicBezTo>
                  <a:pt x="7944" y="173621"/>
                  <a:pt x="33023" y="124749"/>
                  <a:pt x="34952" y="100314"/>
                </a:cubicBezTo>
                <a:cubicBezTo>
                  <a:pt x="36881" y="75879"/>
                  <a:pt x="2800" y="0"/>
                  <a:pt x="228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20D37733-03A0-B96F-38F2-29AF697098C1}"/>
              </a:ext>
            </a:extLst>
          </p:cNvPr>
          <p:cNvSpPr/>
          <p:nvPr/>
        </p:nvSpPr>
        <p:spPr>
          <a:xfrm>
            <a:off x="6106415" y="6693961"/>
            <a:ext cx="159938" cy="255144"/>
          </a:xfrm>
          <a:custGeom>
            <a:avLst/>
            <a:gdLst>
              <a:gd name="connsiteX0" fmla="*/ 113048 w 159938"/>
              <a:gd name="connsiteY0" fmla="*/ 64 h 255144"/>
              <a:gd name="connsiteX1" fmla="*/ 55175 w 159938"/>
              <a:gd name="connsiteY1" fmla="*/ 154393 h 255144"/>
              <a:gd name="connsiteX2" fmla="*/ 86041 w 159938"/>
              <a:gd name="connsiteY2" fmla="*/ 200692 h 255144"/>
              <a:gd name="connsiteX3" fmla="*/ 1160 w 159938"/>
              <a:gd name="connsiteY3" fmla="*/ 196834 h 255144"/>
              <a:gd name="connsiteX4" fmla="*/ 159347 w 159938"/>
              <a:gd name="connsiteY4" fmla="*/ 254707 h 255144"/>
              <a:gd name="connsiteX5" fmla="*/ 55175 w 159938"/>
              <a:gd name="connsiteY5" fmla="*/ 219983 h 255144"/>
              <a:gd name="connsiteX6" fmla="*/ 59033 w 159938"/>
              <a:gd name="connsiteY6" fmla="*/ 158252 h 255144"/>
              <a:gd name="connsiteX7" fmla="*/ 43600 w 159938"/>
              <a:gd name="connsiteY7" fmla="*/ 135102 h 255144"/>
              <a:gd name="connsiteX8" fmla="*/ 113048 w 159938"/>
              <a:gd name="connsiteY8" fmla="*/ 64 h 25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938" h="255144">
                <a:moveTo>
                  <a:pt x="113048" y="64"/>
                </a:moveTo>
                <a:cubicBezTo>
                  <a:pt x="114977" y="3279"/>
                  <a:pt x="59676" y="120955"/>
                  <a:pt x="55175" y="154393"/>
                </a:cubicBezTo>
                <a:cubicBezTo>
                  <a:pt x="50674" y="187831"/>
                  <a:pt x="95043" y="193619"/>
                  <a:pt x="86041" y="200692"/>
                </a:cubicBezTo>
                <a:cubicBezTo>
                  <a:pt x="77039" y="207765"/>
                  <a:pt x="-11058" y="187832"/>
                  <a:pt x="1160" y="196834"/>
                </a:cubicBezTo>
                <a:cubicBezTo>
                  <a:pt x="13378" y="205836"/>
                  <a:pt x="150345" y="250849"/>
                  <a:pt x="159347" y="254707"/>
                </a:cubicBezTo>
                <a:cubicBezTo>
                  <a:pt x="168350" y="258565"/>
                  <a:pt x="71894" y="236059"/>
                  <a:pt x="55175" y="219983"/>
                </a:cubicBezTo>
                <a:cubicBezTo>
                  <a:pt x="38456" y="203907"/>
                  <a:pt x="60962" y="172399"/>
                  <a:pt x="59033" y="158252"/>
                </a:cubicBezTo>
                <a:cubicBezTo>
                  <a:pt x="57104" y="144105"/>
                  <a:pt x="37170" y="156322"/>
                  <a:pt x="43600" y="135102"/>
                </a:cubicBezTo>
                <a:cubicBezTo>
                  <a:pt x="50030" y="113882"/>
                  <a:pt x="111119" y="-3151"/>
                  <a:pt x="113048" y="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441606C4-9F81-7960-23CB-568DF6003B05}"/>
              </a:ext>
            </a:extLst>
          </p:cNvPr>
          <p:cNvSpPr/>
          <p:nvPr/>
        </p:nvSpPr>
        <p:spPr>
          <a:xfrm>
            <a:off x="6427808" y="6597273"/>
            <a:ext cx="209099" cy="158488"/>
          </a:xfrm>
          <a:custGeom>
            <a:avLst/>
            <a:gdLst>
              <a:gd name="connsiteX0" fmla="*/ 0 w 209099"/>
              <a:gd name="connsiteY0" fmla="*/ 158484 h 158488"/>
              <a:gd name="connsiteX1" fmla="*/ 65589 w 209099"/>
              <a:gd name="connsiteY1" fmla="*/ 65886 h 158488"/>
              <a:gd name="connsiteX2" fmla="*/ 208344 w 209099"/>
              <a:gd name="connsiteY2" fmla="*/ 297 h 158488"/>
              <a:gd name="connsiteX3" fmla="*/ 119605 w 209099"/>
              <a:gd name="connsiteY3" fmla="*/ 42737 h 158488"/>
              <a:gd name="connsiteX4" fmla="*/ 65589 w 209099"/>
              <a:gd name="connsiteY4" fmla="*/ 69745 h 158488"/>
              <a:gd name="connsiteX5" fmla="*/ 0 w 209099"/>
              <a:gd name="connsiteY5" fmla="*/ 158484 h 15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099" h="158488">
                <a:moveTo>
                  <a:pt x="0" y="158484"/>
                </a:moveTo>
                <a:cubicBezTo>
                  <a:pt x="0" y="157841"/>
                  <a:pt x="30865" y="92250"/>
                  <a:pt x="65589" y="65886"/>
                </a:cubicBezTo>
                <a:cubicBezTo>
                  <a:pt x="100313" y="39521"/>
                  <a:pt x="199341" y="4155"/>
                  <a:pt x="208344" y="297"/>
                </a:cubicBezTo>
                <a:cubicBezTo>
                  <a:pt x="217347" y="-3561"/>
                  <a:pt x="143397" y="31162"/>
                  <a:pt x="119605" y="42737"/>
                </a:cubicBezTo>
                <a:cubicBezTo>
                  <a:pt x="95813" y="54312"/>
                  <a:pt x="84880" y="45952"/>
                  <a:pt x="65589" y="69745"/>
                </a:cubicBezTo>
                <a:cubicBezTo>
                  <a:pt x="46298" y="93537"/>
                  <a:pt x="0" y="159127"/>
                  <a:pt x="0" y="15848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E2ACEF6A-11FE-170F-0429-671F640ED9EF}"/>
              </a:ext>
            </a:extLst>
          </p:cNvPr>
          <p:cNvSpPr/>
          <p:nvPr/>
        </p:nvSpPr>
        <p:spPr>
          <a:xfrm>
            <a:off x="6099227" y="6608834"/>
            <a:ext cx="299135" cy="65910"/>
          </a:xfrm>
          <a:custGeom>
            <a:avLst/>
            <a:gdLst>
              <a:gd name="connsiteX0" fmla="*/ 631 w 299135"/>
              <a:gd name="connsiteY0" fmla="*/ 15743 h 65910"/>
              <a:gd name="connsiteX1" fmla="*/ 208976 w 299135"/>
              <a:gd name="connsiteY1" fmla="*/ 23460 h 65910"/>
              <a:gd name="connsiteX2" fmla="*/ 297715 w 299135"/>
              <a:gd name="connsiteY2" fmla="*/ 65900 h 65910"/>
              <a:gd name="connsiteX3" fmla="*/ 255274 w 299135"/>
              <a:gd name="connsiteY3" fmla="*/ 27318 h 65910"/>
              <a:gd name="connsiteX4" fmla="*/ 147244 w 299135"/>
              <a:gd name="connsiteY4" fmla="*/ 310 h 65910"/>
              <a:gd name="connsiteX5" fmla="*/ 631 w 299135"/>
              <a:gd name="connsiteY5" fmla="*/ 15743 h 6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35" h="65910">
                <a:moveTo>
                  <a:pt x="631" y="15743"/>
                </a:moveTo>
                <a:cubicBezTo>
                  <a:pt x="10920" y="19601"/>
                  <a:pt x="159462" y="15101"/>
                  <a:pt x="208976" y="23460"/>
                </a:cubicBezTo>
                <a:cubicBezTo>
                  <a:pt x="258490" y="31819"/>
                  <a:pt x="289999" y="65257"/>
                  <a:pt x="297715" y="65900"/>
                </a:cubicBezTo>
                <a:cubicBezTo>
                  <a:pt x="305431" y="66543"/>
                  <a:pt x="280352" y="38250"/>
                  <a:pt x="255274" y="27318"/>
                </a:cubicBezTo>
                <a:cubicBezTo>
                  <a:pt x="230196" y="16386"/>
                  <a:pt x="185826" y="2882"/>
                  <a:pt x="147244" y="310"/>
                </a:cubicBezTo>
                <a:cubicBezTo>
                  <a:pt x="108662" y="-2262"/>
                  <a:pt x="-9658" y="11885"/>
                  <a:pt x="631" y="1574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0AC21AF3-8E6C-3605-FAC2-228CD3B44602}"/>
              </a:ext>
            </a:extLst>
          </p:cNvPr>
          <p:cNvSpPr/>
          <p:nvPr/>
        </p:nvSpPr>
        <p:spPr>
          <a:xfrm>
            <a:off x="5382733" y="7000810"/>
            <a:ext cx="1027652" cy="76493"/>
          </a:xfrm>
          <a:custGeom>
            <a:avLst/>
            <a:gdLst>
              <a:gd name="connsiteX0" fmla="*/ 5242 w 1027652"/>
              <a:gd name="connsiteY0" fmla="*/ 76265 h 76493"/>
              <a:gd name="connsiteX1" fmla="*/ 621192 w 1027652"/>
              <a:gd name="connsiteY1" fmla="*/ 50865 h 76493"/>
              <a:gd name="connsiteX2" fmla="*/ 551342 w 1027652"/>
              <a:gd name="connsiteY2" fmla="*/ 47690 h 76493"/>
              <a:gd name="connsiteX3" fmla="*/ 827567 w 1027652"/>
              <a:gd name="connsiteY3" fmla="*/ 41340 h 76493"/>
              <a:gd name="connsiteX4" fmla="*/ 1027592 w 1027652"/>
              <a:gd name="connsiteY4" fmla="*/ 50865 h 76493"/>
              <a:gd name="connsiteX5" fmla="*/ 846617 w 1027652"/>
              <a:gd name="connsiteY5" fmla="*/ 47690 h 76493"/>
              <a:gd name="connsiteX6" fmla="*/ 662467 w 1027652"/>
              <a:gd name="connsiteY6" fmla="*/ 65 h 76493"/>
              <a:gd name="connsiteX7" fmla="*/ 757717 w 1027652"/>
              <a:gd name="connsiteY7" fmla="*/ 38165 h 76493"/>
              <a:gd name="connsiteX8" fmla="*/ 649767 w 1027652"/>
              <a:gd name="connsiteY8" fmla="*/ 73090 h 76493"/>
              <a:gd name="connsiteX9" fmla="*/ 462442 w 1027652"/>
              <a:gd name="connsiteY9" fmla="*/ 69915 h 76493"/>
              <a:gd name="connsiteX10" fmla="*/ 332267 w 1027652"/>
              <a:gd name="connsiteY10" fmla="*/ 63565 h 76493"/>
              <a:gd name="connsiteX11" fmla="*/ 5242 w 1027652"/>
              <a:gd name="connsiteY11" fmla="*/ 76265 h 7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7652" h="76493">
                <a:moveTo>
                  <a:pt x="5242" y="76265"/>
                </a:moveTo>
                <a:lnTo>
                  <a:pt x="621192" y="50865"/>
                </a:lnTo>
                <a:cubicBezTo>
                  <a:pt x="712209" y="46103"/>
                  <a:pt x="516946" y="49277"/>
                  <a:pt x="551342" y="47690"/>
                </a:cubicBezTo>
                <a:cubicBezTo>
                  <a:pt x="585738" y="46102"/>
                  <a:pt x="748192" y="40811"/>
                  <a:pt x="827567" y="41340"/>
                </a:cubicBezTo>
                <a:cubicBezTo>
                  <a:pt x="906942" y="41869"/>
                  <a:pt x="1024417" y="49807"/>
                  <a:pt x="1027592" y="50865"/>
                </a:cubicBezTo>
                <a:cubicBezTo>
                  <a:pt x="1030767" y="51923"/>
                  <a:pt x="907471" y="56157"/>
                  <a:pt x="846617" y="47690"/>
                </a:cubicBezTo>
                <a:cubicBezTo>
                  <a:pt x="785763" y="39223"/>
                  <a:pt x="677284" y="1652"/>
                  <a:pt x="662467" y="65"/>
                </a:cubicBezTo>
                <a:cubicBezTo>
                  <a:pt x="647650" y="-1522"/>
                  <a:pt x="759834" y="25994"/>
                  <a:pt x="757717" y="38165"/>
                </a:cubicBezTo>
                <a:cubicBezTo>
                  <a:pt x="755600" y="50336"/>
                  <a:pt x="698979" y="67798"/>
                  <a:pt x="649767" y="73090"/>
                </a:cubicBezTo>
                <a:cubicBezTo>
                  <a:pt x="600555" y="78382"/>
                  <a:pt x="515359" y="71502"/>
                  <a:pt x="462442" y="69915"/>
                </a:cubicBezTo>
                <a:cubicBezTo>
                  <a:pt x="409525" y="68328"/>
                  <a:pt x="410054" y="61978"/>
                  <a:pt x="332267" y="63565"/>
                </a:cubicBezTo>
                <a:cubicBezTo>
                  <a:pt x="254480" y="65152"/>
                  <a:pt x="-42912" y="78382"/>
                  <a:pt x="5242" y="76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AF84E14-8F79-0098-E34D-CC76D9BA9DE9}"/>
              </a:ext>
            </a:extLst>
          </p:cNvPr>
          <p:cNvSpPr/>
          <p:nvPr/>
        </p:nvSpPr>
        <p:spPr>
          <a:xfrm>
            <a:off x="6387880" y="7000820"/>
            <a:ext cx="503045" cy="76330"/>
          </a:xfrm>
          <a:custGeom>
            <a:avLst/>
            <a:gdLst>
              <a:gd name="connsiteX0" fmla="*/ 220 w 503045"/>
              <a:gd name="connsiteY0" fmla="*/ 76255 h 76330"/>
              <a:gd name="connsiteX1" fmla="*/ 162145 w 503045"/>
              <a:gd name="connsiteY1" fmla="*/ 15930 h 76330"/>
              <a:gd name="connsiteX2" fmla="*/ 339945 w 503045"/>
              <a:gd name="connsiteY2" fmla="*/ 22280 h 76330"/>
              <a:gd name="connsiteX3" fmla="*/ 305020 w 503045"/>
              <a:gd name="connsiteY3" fmla="*/ 55 h 76330"/>
              <a:gd name="connsiteX4" fmla="*/ 501870 w 503045"/>
              <a:gd name="connsiteY4" fmla="*/ 15930 h 76330"/>
              <a:gd name="connsiteX5" fmla="*/ 378045 w 503045"/>
              <a:gd name="connsiteY5" fmla="*/ 15930 h 76330"/>
              <a:gd name="connsiteX6" fmla="*/ 197070 w 503045"/>
              <a:gd name="connsiteY6" fmla="*/ 28630 h 76330"/>
              <a:gd name="connsiteX7" fmla="*/ 220 w 503045"/>
              <a:gd name="connsiteY7" fmla="*/ 76255 h 7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045" h="76330">
                <a:moveTo>
                  <a:pt x="220" y="76255"/>
                </a:moveTo>
                <a:cubicBezTo>
                  <a:pt x="-5601" y="74138"/>
                  <a:pt x="105524" y="24926"/>
                  <a:pt x="162145" y="15930"/>
                </a:cubicBezTo>
                <a:cubicBezTo>
                  <a:pt x="218766" y="6934"/>
                  <a:pt x="316133" y="24926"/>
                  <a:pt x="339945" y="22280"/>
                </a:cubicBezTo>
                <a:cubicBezTo>
                  <a:pt x="363757" y="19634"/>
                  <a:pt x="278033" y="1113"/>
                  <a:pt x="305020" y="55"/>
                </a:cubicBezTo>
                <a:cubicBezTo>
                  <a:pt x="332007" y="-1003"/>
                  <a:pt x="489699" y="13284"/>
                  <a:pt x="501870" y="15930"/>
                </a:cubicBezTo>
                <a:cubicBezTo>
                  <a:pt x="514041" y="18576"/>
                  <a:pt x="428845" y="13813"/>
                  <a:pt x="378045" y="15930"/>
                </a:cubicBezTo>
                <a:cubicBezTo>
                  <a:pt x="327245" y="18047"/>
                  <a:pt x="260570" y="21751"/>
                  <a:pt x="197070" y="28630"/>
                </a:cubicBezTo>
                <a:cubicBezTo>
                  <a:pt x="133570" y="35509"/>
                  <a:pt x="6041" y="78372"/>
                  <a:pt x="220" y="76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D51E5895-A7DA-8737-A7EC-BB4CD34B3AD9}"/>
              </a:ext>
            </a:extLst>
          </p:cNvPr>
          <p:cNvSpPr/>
          <p:nvPr/>
        </p:nvSpPr>
        <p:spPr>
          <a:xfrm>
            <a:off x="6215961" y="7067059"/>
            <a:ext cx="3864" cy="100296"/>
          </a:xfrm>
          <a:custGeom>
            <a:avLst/>
            <a:gdLst>
              <a:gd name="connsiteX0" fmla="*/ 3864 w 3864"/>
              <a:gd name="connsiteY0" fmla="*/ 491 h 100296"/>
              <a:gd name="connsiteX1" fmla="*/ 689 w 3864"/>
              <a:gd name="connsiteY1" fmla="*/ 98916 h 100296"/>
              <a:gd name="connsiteX2" fmla="*/ 689 w 3864"/>
              <a:gd name="connsiteY2" fmla="*/ 60816 h 100296"/>
              <a:gd name="connsiteX3" fmla="*/ 3864 w 3864"/>
              <a:gd name="connsiteY3" fmla="*/ 491 h 10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" h="100296">
                <a:moveTo>
                  <a:pt x="3864" y="491"/>
                </a:moveTo>
                <a:cubicBezTo>
                  <a:pt x="3864" y="6841"/>
                  <a:pt x="1218" y="88862"/>
                  <a:pt x="689" y="98916"/>
                </a:cubicBezTo>
                <a:cubicBezTo>
                  <a:pt x="160" y="108970"/>
                  <a:pt x="689" y="60816"/>
                  <a:pt x="689" y="60816"/>
                </a:cubicBezTo>
                <a:cubicBezTo>
                  <a:pt x="-1957" y="51291"/>
                  <a:pt x="3864" y="-5859"/>
                  <a:pt x="3864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65ADF8B5-C5E8-BE00-0A99-BE3D5B5BE45C}"/>
              </a:ext>
            </a:extLst>
          </p:cNvPr>
          <p:cNvSpPr/>
          <p:nvPr/>
        </p:nvSpPr>
        <p:spPr>
          <a:xfrm>
            <a:off x="5315558" y="7038855"/>
            <a:ext cx="590358" cy="52975"/>
          </a:xfrm>
          <a:custGeom>
            <a:avLst/>
            <a:gdLst>
              <a:gd name="connsiteX0" fmla="*/ 2567 w 590358"/>
              <a:gd name="connsiteY0" fmla="*/ 6470 h 52975"/>
              <a:gd name="connsiteX1" fmla="*/ 326417 w 590358"/>
              <a:gd name="connsiteY1" fmla="*/ 25520 h 52975"/>
              <a:gd name="connsiteX2" fmla="*/ 288317 w 590358"/>
              <a:gd name="connsiteY2" fmla="*/ 120 h 52975"/>
              <a:gd name="connsiteX3" fmla="*/ 583592 w 590358"/>
              <a:gd name="connsiteY3" fmla="*/ 38220 h 52975"/>
              <a:gd name="connsiteX4" fmla="*/ 485167 w 590358"/>
              <a:gd name="connsiteY4" fmla="*/ 15995 h 52975"/>
              <a:gd name="connsiteX5" fmla="*/ 367692 w 590358"/>
              <a:gd name="connsiteY5" fmla="*/ 50920 h 52975"/>
              <a:gd name="connsiteX6" fmla="*/ 243867 w 590358"/>
              <a:gd name="connsiteY6" fmla="*/ 47745 h 52975"/>
              <a:gd name="connsiteX7" fmla="*/ 421667 w 590358"/>
              <a:gd name="connsiteY7" fmla="*/ 38220 h 52975"/>
              <a:gd name="connsiteX8" fmla="*/ 310542 w 590358"/>
              <a:gd name="connsiteY8" fmla="*/ 38220 h 52975"/>
              <a:gd name="connsiteX9" fmla="*/ 180367 w 590358"/>
              <a:gd name="connsiteY9" fmla="*/ 9645 h 52975"/>
              <a:gd name="connsiteX10" fmla="*/ 2567 w 590358"/>
              <a:gd name="connsiteY10" fmla="*/ 6470 h 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358" h="52975">
                <a:moveTo>
                  <a:pt x="2567" y="6470"/>
                </a:moveTo>
                <a:cubicBezTo>
                  <a:pt x="26909" y="9116"/>
                  <a:pt x="278792" y="26578"/>
                  <a:pt x="326417" y="25520"/>
                </a:cubicBezTo>
                <a:cubicBezTo>
                  <a:pt x="374042" y="24462"/>
                  <a:pt x="245455" y="-1997"/>
                  <a:pt x="288317" y="120"/>
                </a:cubicBezTo>
                <a:cubicBezTo>
                  <a:pt x="331179" y="2237"/>
                  <a:pt x="550784" y="35574"/>
                  <a:pt x="583592" y="38220"/>
                </a:cubicBezTo>
                <a:cubicBezTo>
                  <a:pt x="616400" y="40866"/>
                  <a:pt x="521150" y="13878"/>
                  <a:pt x="485167" y="15995"/>
                </a:cubicBezTo>
                <a:cubicBezTo>
                  <a:pt x="449184" y="18112"/>
                  <a:pt x="407909" y="45628"/>
                  <a:pt x="367692" y="50920"/>
                </a:cubicBezTo>
                <a:cubicBezTo>
                  <a:pt x="327475" y="56212"/>
                  <a:pt x="234871" y="49862"/>
                  <a:pt x="243867" y="47745"/>
                </a:cubicBezTo>
                <a:cubicBezTo>
                  <a:pt x="252863" y="45628"/>
                  <a:pt x="410555" y="39807"/>
                  <a:pt x="421667" y="38220"/>
                </a:cubicBezTo>
                <a:cubicBezTo>
                  <a:pt x="432779" y="36633"/>
                  <a:pt x="350759" y="42983"/>
                  <a:pt x="310542" y="38220"/>
                </a:cubicBezTo>
                <a:cubicBezTo>
                  <a:pt x="270325" y="33458"/>
                  <a:pt x="226934" y="14937"/>
                  <a:pt x="180367" y="9645"/>
                </a:cubicBezTo>
                <a:cubicBezTo>
                  <a:pt x="133800" y="4353"/>
                  <a:pt x="-21775" y="3824"/>
                  <a:pt x="2567" y="6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8570287-D314-6AA6-6EB8-D0EB39310C41}"/>
              </a:ext>
            </a:extLst>
          </p:cNvPr>
          <p:cNvSpPr/>
          <p:nvPr/>
        </p:nvSpPr>
        <p:spPr>
          <a:xfrm>
            <a:off x="6280044" y="7072338"/>
            <a:ext cx="543676" cy="112712"/>
          </a:xfrm>
          <a:custGeom>
            <a:avLst/>
            <a:gdLst>
              <a:gd name="connsiteX0" fmla="*/ 106 w 543676"/>
              <a:gd name="connsiteY0" fmla="*/ 11087 h 112712"/>
              <a:gd name="connsiteX1" fmla="*/ 66781 w 543676"/>
              <a:gd name="connsiteY1" fmla="*/ 68237 h 112712"/>
              <a:gd name="connsiteX2" fmla="*/ 15981 w 543676"/>
              <a:gd name="connsiteY2" fmla="*/ 112687 h 112712"/>
              <a:gd name="connsiteX3" fmla="*/ 73131 w 543676"/>
              <a:gd name="connsiteY3" fmla="*/ 74587 h 112712"/>
              <a:gd name="connsiteX4" fmla="*/ 273156 w 543676"/>
              <a:gd name="connsiteY4" fmla="*/ 71412 h 112712"/>
              <a:gd name="connsiteX5" fmla="*/ 412856 w 543676"/>
              <a:gd name="connsiteY5" fmla="*/ 30137 h 112712"/>
              <a:gd name="connsiteX6" fmla="*/ 489056 w 543676"/>
              <a:gd name="connsiteY6" fmla="*/ 17437 h 112712"/>
              <a:gd name="connsiteX7" fmla="*/ 266806 w 543676"/>
              <a:gd name="connsiteY7" fmla="*/ 68237 h 112712"/>
              <a:gd name="connsiteX8" fmla="*/ 504931 w 543676"/>
              <a:gd name="connsiteY8" fmla="*/ 11087 h 112712"/>
              <a:gd name="connsiteX9" fmla="*/ 520806 w 543676"/>
              <a:gd name="connsiteY9" fmla="*/ 4737 h 112712"/>
              <a:gd name="connsiteX10" fmla="*/ 279506 w 543676"/>
              <a:gd name="connsiteY10" fmla="*/ 65062 h 112712"/>
              <a:gd name="connsiteX11" fmla="*/ 50906 w 543676"/>
              <a:gd name="connsiteY11" fmla="*/ 65062 h 112712"/>
              <a:gd name="connsiteX12" fmla="*/ 50906 w 543676"/>
              <a:gd name="connsiteY12" fmla="*/ 77762 h 112712"/>
              <a:gd name="connsiteX13" fmla="*/ 106 w 543676"/>
              <a:gd name="connsiteY13" fmla="*/ 11087 h 11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3676" h="112712">
                <a:moveTo>
                  <a:pt x="106" y="11087"/>
                </a:moveTo>
                <a:cubicBezTo>
                  <a:pt x="2752" y="9499"/>
                  <a:pt x="64135" y="51304"/>
                  <a:pt x="66781" y="68237"/>
                </a:cubicBezTo>
                <a:cubicBezTo>
                  <a:pt x="69427" y="85170"/>
                  <a:pt x="14923" y="111629"/>
                  <a:pt x="15981" y="112687"/>
                </a:cubicBezTo>
                <a:cubicBezTo>
                  <a:pt x="17039" y="113745"/>
                  <a:pt x="30269" y="81466"/>
                  <a:pt x="73131" y="74587"/>
                </a:cubicBezTo>
                <a:cubicBezTo>
                  <a:pt x="115994" y="67708"/>
                  <a:pt x="216535" y="78820"/>
                  <a:pt x="273156" y="71412"/>
                </a:cubicBezTo>
                <a:cubicBezTo>
                  <a:pt x="329777" y="64004"/>
                  <a:pt x="376873" y="39133"/>
                  <a:pt x="412856" y="30137"/>
                </a:cubicBezTo>
                <a:cubicBezTo>
                  <a:pt x="448839" y="21141"/>
                  <a:pt x="513398" y="11087"/>
                  <a:pt x="489056" y="17437"/>
                </a:cubicBezTo>
                <a:cubicBezTo>
                  <a:pt x="464714" y="23787"/>
                  <a:pt x="264160" y="69295"/>
                  <a:pt x="266806" y="68237"/>
                </a:cubicBezTo>
                <a:cubicBezTo>
                  <a:pt x="269452" y="67179"/>
                  <a:pt x="462598" y="21670"/>
                  <a:pt x="504931" y="11087"/>
                </a:cubicBezTo>
                <a:cubicBezTo>
                  <a:pt x="547264" y="504"/>
                  <a:pt x="558377" y="-4259"/>
                  <a:pt x="520806" y="4737"/>
                </a:cubicBezTo>
                <a:cubicBezTo>
                  <a:pt x="483235" y="13733"/>
                  <a:pt x="357823" y="55008"/>
                  <a:pt x="279506" y="65062"/>
                </a:cubicBezTo>
                <a:cubicBezTo>
                  <a:pt x="201189" y="75116"/>
                  <a:pt x="50906" y="65062"/>
                  <a:pt x="50906" y="65062"/>
                </a:cubicBezTo>
                <a:cubicBezTo>
                  <a:pt x="12806" y="67179"/>
                  <a:pt x="56727" y="86229"/>
                  <a:pt x="50906" y="77762"/>
                </a:cubicBezTo>
                <a:cubicBezTo>
                  <a:pt x="45085" y="69295"/>
                  <a:pt x="-2540" y="12675"/>
                  <a:pt x="106" y="1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30ED944-8617-DD29-4C39-5012E3367D20}"/>
              </a:ext>
            </a:extLst>
          </p:cNvPr>
          <p:cNvSpPr/>
          <p:nvPr/>
        </p:nvSpPr>
        <p:spPr>
          <a:xfrm>
            <a:off x="5750119" y="7092891"/>
            <a:ext cx="517335" cy="67164"/>
          </a:xfrm>
          <a:custGeom>
            <a:avLst/>
            <a:gdLst>
              <a:gd name="connsiteX0" fmla="*/ 6156 w 517335"/>
              <a:gd name="connsiteY0" fmla="*/ 41334 h 67164"/>
              <a:gd name="connsiteX1" fmla="*/ 285556 w 517335"/>
              <a:gd name="connsiteY1" fmla="*/ 38159 h 67164"/>
              <a:gd name="connsiteX2" fmla="*/ 431606 w 517335"/>
              <a:gd name="connsiteY2" fmla="*/ 19109 h 67164"/>
              <a:gd name="connsiteX3" fmla="*/ 517331 w 517335"/>
              <a:gd name="connsiteY3" fmla="*/ 66734 h 67164"/>
              <a:gd name="connsiteX4" fmla="*/ 434781 w 517335"/>
              <a:gd name="connsiteY4" fmla="*/ 41334 h 67164"/>
              <a:gd name="connsiteX5" fmla="*/ 291906 w 517335"/>
              <a:gd name="connsiteY5" fmla="*/ 19109 h 67164"/>
              <a:gd name="connsiteX6" fmla="*/ 234756 w 517335"/>
              <a:gd name="connsiteY6" fmla="*/ 59 h 67164"/>
              <a:gd name="connsiteX7" fmla="*/ 279206 w 517335"/>
              <a:gd name="connsiteY7" fmla="*/ 25459 h 67164"/>
              <a:gd name="connsiteX8" fmla="*/ 104581 w 517335"/>
              <a:gd name="connsiteY8" fmla="*/ 47684 h 67164"/>
              <a:gd name="connsiteX9" fmla="*/ 6156 w 517335"/>
              <a:gd name="connsiteY9" fmla="*/ 41334 h 6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335" h="67164">
                <a:moveTo>
                  <a:pt x="6156" y="41334"/>
                </a:moveTo>
                <a:cubicBezTo>
                  <a:pt x="36318" y="39747"/>
                  <a:pt x="214648" y="41863"/>
                  <a:pt x="285556" y="38159"/>
                </a:cubicBezTo>
                <a:cubicBezTo>
                  <a:pt x="356464" y="34455"/>
                  <a:pt x="392977" y="14347"/>
                  <a:pt x="431606" y="19109"/>
                </a:cubicBezTo>
                <a:cubicBezTo>
                  <a:pt x="470235" y="23871"/>
                  <a:pt x="516802" y="63030"/>
                  <a:pt x="517331" y="66734"/>
                </a:cubicBezTo>
                <a:cubicBezTo>
                  <a:pt x="517860" y="70438"/>
                  <a:pt x="472352" y="49271"/>
                  <a:pt x="434781" y="41334"/>
                </a:cubicBezTo>
                <a:cubicBezTo>
                  <a:pt x="397210" y="33397"/>
                  <a:pt x="325244" y="25988"/>
                  <a:pt x="291906" y="19109"/>
                </a:cubicBezTo>
                <a:cubicBezTo>
                  <a:pt x="258568" y="12230"/>
                  <a:pt x="236873" y="-999"/>
                  <a:pt x="234756" y="59"/>
                </a:cubicBezTo>
                <a:cubicBezTo>
                  <a:pt x="232639" y="1117"/>
                  <a:pt x="300902" y="17522"/>
                  <a:pt x="279206" y="25459"/>
                </a:cubicBezTo>
                <a:cubicBezTo>
                  <a:pt x="257510" y="33396"/>
                  <a:pt x="144798" y="42922"/>
                  <a:pt x="104581" y="47684"/>
                </a:cubicBezTo>
                <a:cubicBezTo>
                  <a:pt x="64364" y="52447"/>
                  <a:pt x="-24006" y="42921"/>
                  <a:pt x="6156" y="4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C3906D9C-984C-8A08-540A-F61AEE7DAD50}"/>
              </a:ext>
            </a:extLst>
          </p:cNvPr>
          <p:cNvSpPr/>
          <p:nvPr/>
        </p:nvSpPr>
        <p:spPr>
          <a:xfrm>
            <a:off x="5238474" y="7060773"/>
            <a:ext cx="422738" cy="114868"/>
          </a:xfrm>
          <a:custGeom>
            <a:avLst/>
            <a:gdLst>
              <a:gd name="connsiteX0" fmla="*/ 276 w 422738"/>
              <a:gd name="connsiteY0" fmla="*/ 3602 h 114868"/>
              <a:gd name="connsiteX1" fmla="*/ 282851 w 422738"/>
              <a:gd name="connsiteY1" fmla="*/ 76627 h 114868"/>
              <a:gd name="connsiteX2" fmla="*/ 409851 w 422738"/>
              <a:gd name="connsiteY2" fmla="*/ 114727 h 114868"/>
              <a:gd name="connsiteX3" fmla="*/ 371751 w 422738"/>
              <a:gd name="connsiteY3" fmla="*/ 89327 h 114868"/>
              <a:gd name="connsiteX4" fmla="*/ 422551 w 422738"/>
              <a:gd name="connsiteY4" fmla="*/ 82977 h 114868"/>
              <a:gd name="connsiteX5" fmla="*/ 349526 w 422738"/>
              <a:gd name="connsiteY5" fmla="*/ 48052 h 114868"/>
              <a:gd name="connsiteX6" fmla="*/ 247926 w 422738"/>
              <a:gd name="connsiteY6" fmla="*/ 38527 h 114868"/>
              <a:gd name="connsiteX7" fmla="*/ 155851 w 422738"/>
              <a:gd name="connsiteY7" fmla="*/ 427 h 114868"/>
              <a:gd name="connsiteX8" fmla="*/ 171726 w 422738"/>
              <a:gd name="connsiteY8" fmla="*/ 19477 h 114868"/>
              <a:gd name="connsiteX9" fmla="*/ 228876 w 422738"/>
              <a:gd name="connsiteY9" fmla="*/ 41702 h 114868"/>
              <a:gd name="connsiteX10" fmla="*/ 276 w 422738"/>
              <a:gd name="connsiteY10" fmla="*/ 3602 h 1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738" h="114868">
                <a:moveTo>
                  <a:pt x="276" y="3602"/>
                </a:moveTo>
                <a:cubicBezTo>
                  <a:pt x="9272" y="9423"/>
                  <a:pt x="214589" y="58106"/>
                  <a:pt x="282851" y="76627"/>
                </a:cubicBezTo>
                <a:cubicBezTo>
                  <a:pt x="351113" y="95148"/>
                  <a:pt x="395034" y="112610"/>
                  <a:pt x="409851" y="114727"/>
                </a:cubicBezTo>
                <a:cubicBezTo>
                  <a:pt x="424668" y="116844"/>
                  <a:pt x="369634" y="94619"/>
                  <a:pt x="371751" y="89327"/>
                </a:cubicBezTo>
                <a:cubicBezTo>
                  <a:pt x="373868" y="84035"/>
                  <a:pt x="426255" y="89856"/>
                  <a:pt x="422551" y="82977"/>
                </a:cubicBezTo>
                <a:cubicBezTo>
                  <a:pt x="418847" y="76098"/>
                  <a:pt x="378630" y="55460"/>
                  <a:pt x="349526" y="48052"/>
                </a:cubicBezTo>
                <a:cubicBezTo>
                  <a:pt x="320422" y="40644"/>
                  <a:pt x="280205" y="46464"/>
                  <a:pt x="247926" y="38527"/>
                </a:cubicBezTo>
                <a:cubicBezTo>
                  <a:pt x="215647" y="30590"/>
                  <a:pt x="168551" y="3602"/>
                  <a:pt x="155851" y="427"/>
                </a:cubicBezTo>
                <a:cubicBezTo>
                  <a:pt x="143151" y="-2748"/>
                  <a:pt x="159555" y="12598"/>
                  <a:pt x="171726" y="19477"/>
                </a:cubicBezTo>
                <a:cubicBezTo>
                  <a:pt x="183897" y="26356"/>
                  <a:pt x="253218" y="42231"/>
                  <a:pt x="228876" y="41702"/>
                </a:cubicBezTo>
                <a:cubicBezTo>
                  <a:pt x="204534" y="41173"/>
                  <a:pt x="-8720" y="-2219"/>
                  <a:pt x="276" y="3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5135174-EBCC-8EF5-4B70-BB884B3D5D8A}"/>
              </a:ext>
            </a:extLst>
          </p:cNvPr>
          <p:cNvSpPr/>
          <p:nvPr/>
        </p:nvSpPr>
        <p:spPr>
          <a:xfrm>
            <a:off x="5984875" y="7130882"/>
            <a:ext cx="301834" cy="89435"/>
          </a:xfrm>
          <a:custGeom>
            <a:avLst/>
            <a:gdLst>
              <a:gd name="connsiteX0" fmla="*/ 0 w 301834"/>
              <a:gd name="connsiteY0" fmla="*/ 168 h 89435"/>
              <a:gd name="connsiteX1" fmla="*/ 234950 w 301834"/>
              <a:gd name="connsiteY1" fmla="*/ 41443 h 89435"/>
              <a:gd name="connsiteX2" fmla="*/ 301625 w 301834"/>
              <a:gd name="connsiteY2" fmla="*/ 89068 h 89435"/>
              <a:gd name="connsiteX3" fmla="*/ 250825 w 301834"/>
              <a:gd name="connsiteY3" fmla="*/ 63668 h 89435"/>
              <a:gd name="connsiteX4" fmla="*/ 117475 w 301834"/>
              <a:gd name="connsiteY4" fmla="*/ 66843 h 89435"/>
              <a:gd name="connsiteX5" fmla="*/ 234950 w 301834"/>
              <a:gd name="connsiteY5" fmla="*/ 57318 h 89435"/>
              <a:gd name="connsiteX6" fmla="*/ 0 w 301834"/>
              <a:gd name="connsiteY6" fmla="*/ 168 h 8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834" h="89435">
                <a:moveTo>
                  <a:pt x="0" y="168"/>
                </a:moveTo>
                <a:cubicBezTo>
                  <a:pt x="0" y="-2478"/>
                  <a:pt x="184679" y="26626"/>
                  <a:pt x="234950" y="41443"/>
                </a:cubicBezTo>
                <a:cubicBezTo>
                  <a:pt x="285221" y="56260"/>
                  <a:pt x="298979" y="85364"/>
                  <a:pt x="301625" y="89068"/>
                </a:cubicBezTo>
                <a:cubicBezTo>
                  <a:pt x="304271" y="92772"/>
                  <a:pt x="281517" y="67372"/>
                  <a:pt x="250825" y="63668"/>
                </a:cubicBezTo>
                <a:cubicBezTo>
                  <a:pt x="220133" y="59964"/>
                  <a:pt x="120121" y="67901"/>
                  <a:pt x="117475" y="66843"/>
                </a:cubicBezTo>
                <a:cubicBezTo>
                  <a:pt x="114829" y="65785"/>
                  <a:pt x="247121" y="66843"/>
                  <a:pt x="234950" y="57318"/>
                </a:cubicBezTo>
                <a:cubicBezTo>
                  <a:pt x="222779" y="47793"/>
                  <a:pt x="0" y="2814"/>
                  <a:pt x="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5F2A555-78BB-009D-7240-8A6CC7964F86}"/>
              </a:ext>
            </a:extLst>
          </p:cNvPr>
          <p:cNvSpPr/>
          <p:nvPr/>
        </p:nvSpPr>
        <p:spPr>
          <a:xfrm>
            <a:off x="6254750" y="7114083"/>
            <a:ext cx="533636" cy="89992"/>
          </a:xfrm>
          <a:custGeom>
            <a:avLst/>
            <a:gdLst>
              <a:gd name="connsiteX0" fmla="*/ 0 w 533636"/>
              <a:gd name="connsiteY0" fmla="*/ 89992 h 89992"/>
              <a:gd name="connsiteX1" fmla="*/ 225425 w 533636"/>
              <a:gd name="connsiteY1" fmla="*/ 48717 h 89992"/>
              <a:gd name="connsiteX2" fmla="*/ 520700 w 533636"/>
              <a:gd name="connsiteY2" fmla="*/ 1092 h 89992"/>
              <a:gd name="connsiteX3" fmla="*/ 447675 w 533636"/>
              <a:gd name="connsiteY3" fmla="*/ 16967 h 89992"/>
              <a:gd name="connsiteX4" fmla="*/ 149225 w 533636"/>
              <a:gd name="connsiteY4" fmla="*/ 36017 h 89992"/>
              <a:gd name="connsiteX5" fmla="*/ 273050 w 533636"/>
              <a:gd name="connsiteY5" fmla="*/ 42367 h 89992"/>
              <a:gd name="connsiteX6" fmla="*/ 0 w 533636"/>
              <a:gd name="connsiteY6" fmla="*/ 89992 h 8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636" h="89992">
                <a:moveTo>
                  <a:pt x="0" y="89992"/>
                </a:moveTo>
                <a:lnTo>
                  <a:pt x="225425" y="48717"/>
                </a:lnTo>
                <a:lnTo>
                  <a:pt x="520700" y="1092"/>
                </a:lnTo>
                <a:cubicBezTo>
                  <a:pt x="557742" y="-4200"/>
                  <a:pt x="509587" y="11146"/>
                  <a:pt x="447675" y="16967"/>
                </a:cubicBezTo>
                <a:cubicBezTo>
                  <a:pt x="385763" y="22788"/>
                  <a:pt x="178329" y="31784"/>
                  <a:pt x="149225" y="36017"/>
                </a:cubicBezTo>
                <a:cubicBezTo>
                  <a:pt x="120121" y="40250"/>
                  <a:pt x="296863" y="30725"/>
                  <a:pt x="273050" y="42367"/>
                </a:cubicBezTo>
                <a:cubicBezTo>
                  <a:pt x="249237" y="54009"/>
                  <a:pt x="127793" y="79938"/>
                  <a:pt x="0" y="89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75E4E37D-1F24-8718-1426-3144765712D0}"/>
              </a:ext>
            </a:extLst>
          </p:cNvPr>
          <p:cNvSpPr/>
          <p:nvPr/>
        </p:nvSpPr>
        <p:spPr>
          <a:xfrm>
            <a:off x="5719690" y="7236659"/>
            <a:ext cx="526310" cy="190186"/>
          </a:xfrm>
          <a:custGeom>
            <a:avLst/>
            <a:gdLst>
              <a:gd name="connsiteX0" fmla="*/ 11185 w 526310"/>
              <a:gd name="connsiteY0" fmla="*/ 5516 h 190186"/>
              <a:gd name="connsiteX1" fmla="*/ 281060 w 526310"/>
              <a:gd name="connsiteY1" fmla="*/ 122991 h 190186"/>
              <a:gd name="connsiteX2" fmla="*/ 258835 w 526310"/>
              <a:gd name="connsiteY2" fmla="*/ 122991 h 190186"/>
              <a:gd name="connsiteX3" fmla="*/ 522360 w 526310"/>
              <a:gd name="connsiteY3" fmla="*/ 189666 h 190186"/>
              <a:gd name="connsiteX4" fmla="*/ 404885 w 526310"/>
              <a:gd name="connsiteY4" fmla="*/ 151566 h 190186"/>
              <a:gd name="connsiteX5" fmla="*/ 236610 w 526310"/>
              <a:gd name="connsiteY5" fmla="*/ 107116 h 190186"/>
              <a:gd name="connsiteX6" fmla="*/ 176285 w 526310"/>
              <a:gd name="connsiteY6" fmla="*/ 72191 h 190186"/>
              <a:gd name="connsiteX7" fmla="*/ 61985 w 526310"/>
              <a:gd name="connsiteY7" fmla="*/ 24566 h 190186"/>
              <a:gd name="connsiteX8" fmla="*/ 11185 w 526310"/>
              <a:gd name="connsiteY8" fmla="*/ 5516 h 19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310" h="190186">
                <a:moveTo>
                  <a:pt x="11185" y="5516"/>
                </a:moveTo>
                <a:cubicBezTo>
                  <a:pt x="47697" y="21920"/>
                  <a:pt x="239785" y="103412"/>
                  <a:pt x="281060" y="122991"/>
                </a:cubicBezTo>
                <a:cubicBezTo>
                  <a:pt x="322335" y="142570"/>
                  <a:pt x="218618" y="111879"/>
                  <a:pt x="258835" y="122991"/>
                </a:cubicBezTo>
                <a:cubicBezTo>
                  <a:pt x="299052" y="134104"/>
                  <a:pt x="498018" y="184904"/>
                  <a:pt x="522360" y="189666"/>
                </a:cubicBezTo>
                <a:cubicBezTo>
                  <a:pt x="546702" y="194428"/>
                  <a:pt x="452510" y="165324"/>
                  <a:pt x="404885" y="151566"/>
                </a:cubicBezTo>
                <a:cubicBezTo>
                  <a:pt x="357260" y="137808"/>
                  <a:pt x="274710" y="120345"/>
                  <a:pt x="236610" y="107116"/>
                </a:cubicBezTo>
                <a:cubicBezTo>
                  <a:pt x="198510" y="93887"/>
                  <a:pt x="205389" y="85949"/>
                  <a:pt x="176285" y="72191"/>
                </a:cubicBezTo>
                <a:cubicBezTo>
                  <a:pt x="147181" y="58433"/>
                  <a:pt x="86856" y="35678"/>
                  <a:pt x="61985" y="24566"/>
                </a:cubicBezTo>
                <a:cubicBezTo>
                  <a:pt x="37114" y="13454"/>
                  <a:pt x="-25327" y="-10888"/>
                  <a:pt x="11185" y="5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6A499D00-F51B-ACE6-F1F2-7AE178C2C4DC}"/>
              </a:ext>
            </a:extLst>
          </p:cNvPr>
          <p:cNvSpPr/>
          <p:nvPr/>
        </p:nvSpPr>
        <p:spPr>
          <a:xfrm>
            <a:off x="6301918" y="7184741"/>
            <a:ext cx="518226" cy="217377"/>
          </a:xfrm>
          <a:custGeom>
            <a:avLst/>
            <a:gdLst>
              <a:gd name="connsiteX0" fmla="*/ 13157 w 518226"/>
              <a:gd name="connsiteY0" fmla="*/ 203484 h 217377"/>
              <a:gd name="connsiteX1" fmla="*/ 359232 w 518226"/>
              <a:gd name="connsiteY1" fmla="*/ 98709 h 217377"/>
              <a:gd name="connsiteX2" fmla="*/ 517982 w 518226"/>
              <a:gd name="connsiteY2" fmla="*/ 284 h 217377"/>
              <a:gd name="connsiteX3" fmla="*/ 387807 w 518226"/>
              <a:gd name="connsiteY3" fmla="*/ 73309 h 217377"/>
              <a:gd name="connsiteX4" fmla="*/ 102057 w 518226"/>
              <a:gd name="connsiteY4" fmla="*/ 200309 h 217377"/>
              <a:gd name="connsiteX5" fmla="*/ 13157 w 518226"/>
              <a:gd name="connsiteY5" fmla="*/ 203484 h 21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226" h="217377">
                <a:moveTo>
                  <a:pt x="13157" y="203484"/>
                </a:moveTo>
                <a:cubicBezTo>
                  <a:pt x="56019" y="186551"/>
                  <a:pt x="275095" y="132576"/>
                  <a:pt x="359232" y="98709"/>
                </a:cubicBezTo>
                <a:cubicBezTo>
                  <a:pt x="443369" y="64842"/>
                  <a:pt x="513220" y="4517"/>
                  <a:pt x="517982" y="284"/>
                </a:cubicBezTo>
                <a:cubicBezTo>
                  <a:pt x="522744" y="-3949"/>
                  <a:pt x="457128" y="39972"/>
                  <a:pt x="387807" y="73309"/>
                </a:cubicBezTo>
                <a:cubicBezTo>
                  <a:pt x="318486" y="106646"/>
                  <a:pt x="163440" y="175967"/>
                  <a:pt x="102057" y="200309"/>
                </a:cubicBezTo>
                <a:cubicBezTo>
                  <a:pt x="40674" y="224651"/>
                  <a:pt x="-29705" y="220417"/>
                  <a:pt x="13157" y="203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BFBEC187-F457-B5DF-1E9A-C14402A7DECA}"/>
              </a:ext>
            </a:extLst>
          </p:cNvPr>
          <p:cNvSpPr/>
          <p:nvPr/>
        </p:nvSpPr>
        <p:spPr>
          <a:xfrm>
            <a:off x="5724455" y="7185023"/>
            <a:ext cx="480817" cy="225977"/>
          </a:xfrm>
          <a:custGeom>
            <a:avLst/>
            <a:gdLst>
              <a:gd name="connsiteX0" fmla="*/ 70 w 480817"/>
              <a:gd name="connsiteY0" fmla="*/ 2 h 225977"/>
              <a:gd name="connsiteX1" fmla="*/ 333445 w 480817"/>
              <a:gd name="connsiteY1" fmla="*/ 92077 h 225977"/>
              <a:gd name="connsiteX2" fmla="*/ 269945 w 480817"/>
              <a:gd name="connsiteY2" fmla="*/ 69852 h 225977"/>
              <a:gd name="connsiteX3" fmla="*/ 438220 w 480817"/>
              <a:gd name="connsiteY3" fmla="*/ 92077 h 225977"/>
              <a:gd name="connsiteX4" fmla="*/ 479495 w 480817"/>
              <a:gd name="connsiteY4" fmla="*/ 225427 h 225977"/>
              <a:gd name="connsiteX5" fmla="*/ 466795 w 480817"/>
              <a:gd name="connsiteY5" fmla="*/ 136527 h 225977"/>
              <a:gd name="connsiteX6" fmla="*/ 428695 w 480817"/>
              <a:gd name="connsiteY6" fmla="*/ 63502 h 225977"/>
              <a:gd name="connsiteX7" fmla="*/ 235020 w 480817"/>
              <a:gd name="connsiteY7" fmla="*/ 15877 h 225977"/>
              <a:gd name="connsiteX8" fmla="*/ 365195 w 480817"/>
              <a:gd name="connsiteY8" fmla="*/ 95252 h 225977"/>
              <a:gd name="connsiteX9" fmla="*/ 70 w 480817"/>
              <a:gd name="connsiteY9" fmla="*/ 2 h 22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817" h="225977">
                <a:moveTo>
                  <a:pt x="70" y="2"/>
                </a:moveTo>
                <a:cubicBezTo>
                  <a:pt x="-5222" y="-527"/>
                  <a:pt x="288466" y="80435"/>
                  <a:pt x="333445" y="92077"/>
                </a:cubicBezTo>
                <a:cubicBezTo>
                  <a:pt x="378424" y="103719"/>
                  <a:pt x="252483" y="69852"/>
                  <a:pt x="269945" y="69852"/>
                </a:cubicBezTo>
                <a:cubicBezTo>
                  <a:pt x="287407" y="69852"/>
                  <a:pt x="403295" y="66148"/>
                  <a:pt x="438220" y="92077"/>
                </a:cubicBezTo>
                <a:cubicBezTo>
                  <a:pt x="473145" y="118006"/>
                  <a:pt x="474733" y="218019"/>
                  <a:pt x="479495" y="225427"/>
                </a:cubicBezTo>
                <a:cubicBezTo>
                  <a:pt x="484258" y="232835"/>
                  <a:pt x="475262" y="163515"/>
                  <a:pt x="466795" y="136527"/>
                </a:cubicBezTo>
                <a:cubicBezTo>
                  <a:pt x="458328" y="109539"/>
                  <a:pt x="467324" y="83610"/>
                  <a:pt x="428695" y="63502"/>
                </a:cubicBezTo>
                <a:cubicBezTo>
                  <a:pt x="390066" y="43394"/>
                  <a:pt x="245603" y="10585"/>
                  <a:pt x="235020" y="15877"/>
                </a:cubicBezTo>
                <a:cubicBezTo>
                  <a:pt x="224437" y="21169"/>
                  <a:pt x="398532" y="94723"/>
                  <a:pt x="365195" y="95252"/>
                </a:cubicBezTo>
                <a:cubicBezTo>
                  <a:pt x="331858" y="95781"/>
                  <a:pt x="5362" y="531"/>
                  <a:pt x="7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54616AF7-6D88-71ED-AC84-D3651C26B461}"/>
              </a:ext>
            </a:extLst>
          </p:cNvPr>
          <p:cNvSpPr/>
          <p:nvPr/>
        </p:nvSpPr>
        <p:spPr>
          <a:xfrm>
            <a:off x="6229343" y="7247845"/>
            <a:ext cx="138312" cy="153216"/>
          </a:xfrm>
          <a:custGeom>
            <a:avLst/>
            <a:gdLst>
              <a:gd name="connsiteX0" fmla="*/ 7 w 138312"/>
              <a:gd name="connsiteY0" fmla="*/ 680 h 153216"/>
              <a:gd name="connsiteX1" fmla="*/ 123832 w 138312"/>
              <a:gd name="connsiteY1" fmla="*/ 64180 h 153216"/>
              <a:gd name="connsiteX2" fmla="*/ 66682 w 138312"/>
              <a:gd name="connsiteY2" fmla="*/ 153080 h 153216"/>
              <a:gd name="connsiteX3" fmla="*/ 120657 w 138312"/>
              <a:gd name="connsiteY3" fmla="*/ 83230 h 153216"/>
              <a:gd name="connsiteX4" fmla="*/ 130182 w 138312"/>
              <a:gd name="connsiteY4" fmla="*/ 32430 h 153216"/>
              <a:gd name="connsiteX5" fmla="*/ 7 w 138312"/>
              <a:gd name="connsiteY5" fmla="*/ 680 h 1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12" h="153216">
                <a:moveTo>
                  <a:pt x="7" y="680"/>
                </a:moveTo>
                <a:cubicBezTo>
                  <a:pt x="-1051" y="5971"/>
                  <a:pt x="112720" y="38780"/>
                  <a:pt x="123832" y="64180"/>
                </a:cubicBezTo>
                <a:cubicBezTo>
                  <a:pt x="134944" y="89580"/>
                  <a:pt x="67211" y="149905"/>
                  <a:pt x="66682" y="153080"/>
                </a:cubicBezTo>
                <a:cubicBezTo>
                  <a:pt x="66153" y="156255"/>
                  <a:pt x="110074" y="103338"/>
                  <a:pt x="120657" y="83230"/>
                </a:cubicBezTo>
                <a:cubicBezTo>
                  <a:pt x="131240" y="63122"/>
                  <a:pt x="148703" y="42484"/>
                  <a:pt x="130182" y="32430"/>
                </a:cubicBezTo>
                <a:cubicBezTo>
                  <a:pt x="111661" y="22376"/>
                  <a:pt x="1065" y="-4611"/>
                  <a:pt x="7" y="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175FA528-68A7-88F7-C811-E9988DBF3C2E}"/>
              </a:ext>
            </a:extLst>
          </p:cNvPr>
          <p:cNvSpPr/>
          <p:nvPr/>
        </p:nvSpPr>
        <p:spPr>
          <a:xfrm>
            <a:off x="6401547" y="7178520"/>
            <a:ext cx="436464" cy="147498"/>
          </a:xfrm>
          <a:custGeom>
            <a:avLst/>
            <a:gdLst>
              <a:gd name="connsiteX0" fmla="*/ 2428 w 436464"/>
              <a:gd name="connsiteY0" fmla="*/ 143030 h 147498"/>
              <a:gd name="connsiteX1" fmla="*/ 205628 w 436464"/>
              <a:gd name="connsiteY1" fmla="*/ 76355 h 147498"/>
              <a:gd name="connsiteX2" fmla="*/ 158003 w 436464"/>
              <a:gd name="connsiteY2" fmla="*/ 98580 h 147498"/>
              <a:gd name="connsiteX3" fmla="*/ 434228 w 436464"/>
              <a:gd name="connsiteY3" fmla="*/ 3330 h 147498"/>
              <a:gd name="connsiteX4" fmla="*/ 278653 w 436464"/>
              <a:gd name="connsiteY4" fmla="*/ 31905 h 147498"/>
              <a:gd name="connsiteX5" fmla="*/ 104028 w 436464"/>
              <a:gd name="connsiteY5" fmla="*/ 130330 h 147498"/>
              <a:gd name="connsiteX6" fmla="*/ 2428 w 436464"/>
              <a:gd name="connsiteY6" fmla="*/ 143030 h 14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464" h="147498">
                <a:moveTo>
                  <a:pt x="2428" y="143030"/>
                </a:moveTo>
                <a:cubicBezTo>
                  <a:pt x="19361" y="134034"/>
                  <a:pt x="179699" y="83763"/>
                  <a:pt x="205628" y="76355"/>
                </a:cubicBezTo>
                <a:cubicBezTo>
                  <a:pt x="231557" y="68947"/>
                  <a:pt x="119903" y="110751"/>
                  <a:pt x="158003" y="98580"/>
                </a:cubicBezTo>
                <a:cubicBezTo>
                  <a:pt x="196103" y="86409"/>
                  <a:pt x="414120" y="14442"/>
                  <a:pt x="434228" y="3330"/>
                </a:cubicBezTo>
                <a:cubicBezTo>
                  <a:pt x="454336" y="-7782"/>
                  <a:pt x="333686" y="10738"/>
                  <a:pt x="278653" y="31905"/>
                </a:cubicBezTo>
                <a:cubicBezTo>
                  <a:pt x="223620" y="53072"/>
                  <a:pt x="146890" y="113397"/>
                  <a:pt x="104028" y="130330"/>
                </a:cubicBezTo>
                <a:cubicBezTo>
                  <a:pt x="61166" y="147263"/>
                  <a:pt x="-14505" y="152026"/>
                  <a:pt x="2428" y="143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46A925DA-461C-C0FE-CC24-9618E9286BC7}"/>
              </a:ext>
            </a:extLst>
          </p:cNvPr>
          <p:cNvSpPr/>
          <p:nvPr/>
        </p:nvSpPr>
        <p:spPr>
          <a:xfrm>
            <a:off x="5661021" y="7171628"/>
            <a:ext cx="439953" cy="121699"/>
          </a:xfrm>
          <a:custGeom>
            <a:avLst/>
            <a:gdLst>
              <a:gd name="connsiteX0" fmla="*/ 4 w 439953"/>
              <a:gd name="connsiteY0" fmla="*/ 38797 h 121699"/>
              <a:gd name="connsiteX1" fmla="*/ 219079 w 439953"/>
              <a:gd name="connsiteY1" fmla="*/ 45147 h 121699"/>
              <a:gd name="connsiteX2" fmla="*/ 438154 w 439953"/>
              <a:gd name="connsiteY2" fmla="*/ 121347 h 121699"/>
              <a:gd name="connsiteX3" fmla="*/ 314329 w 439953"/>
              <a:gd name="connsiteY3" fmla="*/ 70547 h 121699"/>
              <a:gd name="connsiteX4" fmla="*/ 158754 w 439953"/>
              <a:gd name="connsiteY4" fmla="*/ 697 h 121699"/>
              <a:gd name="connsiteX5" fmla="*/ 212729 w 439953"/>
              <a:gd name="connsiteY5" fmla="*/ 35622 h 121699"/>
              <a:gd name="connsiteX6" fmla="*/ 4 w 439953"/>
              <a:gd name="connsiteY6" fmla="*/ 38797 h 12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953" h="121699">
                <a:moveTo>
                  <a:pt x="4" y="38797"/>
                </a:moveTo>
                <a:cubicBezTo>
                  <a:pt x="1062" y="40385"/>
                  <a:pt x="146054" y="31389"/>
                  <a:pt x="219079" y="45147"/>
                </a:cubicBezTo>
                <a:cubicBezTo>
                  <a:pt x="292104" y="58905"/>
                  <a:pt x="422279" y="117114"/>
                  <a:pt x="438154" y="121347"/>
                </a:cubicBezTo>
                <a:cubicBezTo>
                  <a:pt x="454029" y="125580"/>
                  <a:pt x="360896" y="90655"/>
                  <a:pt x="314329" y="70547"/>
                </a:cubicBezTo>
                <a:cubicBezTo>
                  <a:pt x="267762" y="50439"/>
                  <a:pt x="175687" y="6518"/>
                  <a:pt x="158754" y="697"/>
                </a:cubicBezTo>
                <a:cubicBezTo>
                  <a:pt x="141821" y="-5124"/>
                  <a:pt x="232308" y="27155"/>
                  <a:pt x="212729" y="35622"/>
                </a:cubicBezTo>
                <a:cubicBezTo>
                  <a:pt x="193150" y="44089"/>
                  <a:pt x="-1054" y="37209"/>
                  <a:pt x="4" y="38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49903500-32C8-596B-5FDA-B78B5F0BFCC8}"/>
              </a:ext>
            </a:extLst>
          </p:cNvPr>
          <p:cNvSpPr/>
          <p:nvPr/>
        </p:nvSpPr>
        <p:spPr>
          <a:xfrm>
            <a:off x="4386325" y="3555322"/>
            <a:ext cx="477187" cy="669998"/>
          </a:xfrm>
          <a:custGeom>
            <a:avLst/>
            <a:gdLst>
              <a:gd name="connsiteX0" fmla="*/ 453899 w 477187"/>
              <a:gd name="connsiteY0" fmla="*/ 29126 h 669998"/>
              <a:gd name="connsiteX1" fmla="*/ 106427 w 477187"/>
              <a:gd name="connsiteY1" fmla="*/ 443654 h 669998"/>
              <a:gd name="connsiteX2" fmla="*/ 2795 w 477187"/>
              <a:gd name="connsiteY2" fmla="*/ 669206 h 669998"/>
              <a:gd name="connsiteX3" fmla="*/ 45467 w 477187"/>
              <a:gd name="connsiteY3" fmla="*/ 510710 h 669998"/>
              <a:gd name="connsiteX4" fmla="*/ 210059 w 477187"/>
              <a:gd name="connsiteY4" fmla="*/ 309542 h 669998"/>
              <a:gd name="connsiteX5" fmla="*/ 417323 w 477187"/>
              <a:gd name="connsiteY5" fmla="*/ 65702 h 669998"/>
              <a:gd name="connsiteX6" fmla="*/ 453899 w 477187"/>
              <a:gd name="connsiteY6" fmla="*/ 29126 h 6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187" h="669998">
                <a:moveTo>
                  <a:pt x="453899" y="29126"/>
                </a:moveTo>
                <a:cubicBezTo>
                  <a:pt x="402083" y="92118"/>
                  <a:pt x="181611" y="336974"/>
                  <a:pt x="106427" y="443654"/>
                </a:cubicBezTo>
                <a:cubicBezTo>
                  <a:pt x="31243" y="550334"/>
                  <a:pt x="12955" y="658030"/>
                  <a:pt x="2795" y="669206"/>
                </a:cubicBezTo>
                <a:cubicBezTo>
                  <a:pt x="-7365" y="680382"/>
                  <a:pt x="10923" y="570654"/>
                  <a:pt x="45467" y="510710"/>
                </a:cubicBezTo>
                <a:cubicBezTo>
                  <a:pt x="80011" y="450766"/>
                  <a:pt x="148083" y="383710"/>
                  <a:pt x="210059" y="309542"/>
                </a:cubicBezTo>
                <a:cubicBezTo>
                  <a:pt x="272035" y="235374"/>
                  <a:pt x="373635" y="113454"/>
                  <a:pt x="417323" y="65702"/>
                </a:cubicBezTo>
                <a:cubicBezTo>
                  <a:pt x="461011" y="17950"/>
                  <a:pt x="505715" y="-33866"/>
                  <a:pt x="453899" y="291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EE56B3FA-F5DC-956F-7FE5-846E96A07ACE}"/>
              </a:ext>
            </a:extLst>
          </p:cNvPr>
          <p:cNvSpPr/>
          <p:nvPr/>
        </p:nvSpPr>
        <p:spPr>
          <a:xfrm>
            <a:off x="4258474" y="4473318"/>
            <a:ext cx="46589" cy="532613"/>
          </a:xfrm>
          <a:custGeom>
            <a:avLst/>
            <a:gdLst>
              <a:gd name="connsiteX0" fmla="*/ 45302 w 46589"/>
              <a:gd name="connsiteY0" fmla="*/ 1146 h 532613"/>
              <a:gd name="connsiteX1" fmla="*/ 33110 w 46589"/>
              <a:gd name="connsiteY1" fmla="*/ 232794 h 532613"/>
              <a:gd name="connsiteX2" fmla="*/ 8726 w 46589"/>
              <a:gd name="connsiteY2" fmla="*/ 525402 h 532613"/>
              <a:gd name="connsiteX3" fmla="*/ 8726 w 46589"/>
              <a:gd name="connsiteY3" fmla="*/ 433962 h 532613"/>
              <a:gd name="connsiteX4" fmla="*/ 2630 w 46589"/>
              <a:gd name="connsiteY4" fmla="*/ 330330 h 532613"/>
              <a:gd name="connsiteX5" fmla="*/ 45302 w 46589"/>
              <a:gd name="connsiteY5" fmla="*/ 1146 h 5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89" h="532613">
                <a:moveTo>
                  <a:pt x="45302" y="1146"/>
                </a:moveTo>
                <a:cubicBezTo>
                  <a:pt x="50382" y="-15110"/>
                  <a:pt x="39206" y="145418"/>
                  <a:pt x="33110" y="232794"/>
                </a:cubicBezTo>
                <a:cubicBezTo>
                  <a:pt x="27014" y="320170"/>
                  <a:pt x="12790" y="491874"/>
                  <a:pt x="8726" y="525402"/>
                </a:cubicBezTo>
                <a:cubicBezTo>
                  <a:pt x="4662" y="558930"/>
                  <a:pt x="9742" y="466474"/>
                  <a:pt x="8726" y="433962"/>
                </a:cubicBezTo>
                <a:cubicBezTo>
                  <a:pt x="7710" y="401450"/>
                  <a:pt x="-5498" y="397386"/>
                  <a:pt x="2630" y="330330"/>
                </a:cubicBezTo>
                <a:cubicBezTo>
                  <a:pt x="10758" y="263274"/>
                  <a:pt x="40222" y="17402"/>
                  <a:pt x="45302" y="11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3A228B99-E770-A17D-348A-74DD148E58D8}"/>
              </a:ext>
            </a:extLst>
          </p:cNvPr>
          <p:cNvSpPr/>
          <p:nvPr/>
        </p:nvSpPr>
        <p:spPr>
          <a:xfrm>
            <a:off x="4200074" y="5454571"/>
            <a:ext cx="87033" cy="624721"/>
          </a:xfrm>
          <a:custGeom>
            <a:avLst/>
            <a:gdLst>
              <a:gd name="connsiteX0" fmla="*/ 42742 w 87033"/>
              <a:gd name="connsiteY0" fmla="*/ 1349 h 624721"/>
              <a:gd name="connsiteX1" fmla="*/ 6166 w 87033"/>
              <a:gd name="connsiteY1" fmla="*/ 312245 h 624721"/>
              <a:gd name="connsiteX2" fmla="*/ 85414 w 87033"/>
              <a:gd name="connsiteY2" fmla="*/ 604853 h 624721"/>
              <a:gd name="connsiteX3" fmla="*/ 54934 w 87033"/>
              <a:gd name="connsiteY3" fmla="*/ 556085 h 624721"/>
              <a:gd name="connsiteX4" fmla="*/ 70 w 87033"/>
              <a:gd name="connsiteY4" fmla="*/ 214709 h 624721"/>
              <a:gd name="connsiteX5" fmla="*/ 42742 w 87033"/>
              <a:gd name="connsiteY5" fmla="*/ 1349 h 62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33" h="624721">
                <a:moveTo>
                  <a:pt x="42742" y="1349"/>
                </a:moveTo>
                <a:cubicBezTo>
                  <a:pt x="43758" y="17605"/>
                  <a:pt x="-946" y="211661"/>
                  <a:pt x="6166" y="312245"/>
                </a:cubicBezTo>
                <a:cubicBezTo>
                  <a:pt x="13278" y="412829"/>
                  <a:pt x="77286" y="564213"/>
                  <a:pt x="85414" y="604853"/>
                </a:cubicBezTo>
                <a:cubicBezTo>
                  <a:pt x="93542" y="645493"/>
                  <a:pt x="69158" y="621109"/>
                  <a:pt x="54934" y="556085"/>
                </a:cubicBezTo>
                <a:cubicBezTo>
                  <a:pt x="40710" y="491061"/>
                  <a:pt x="-1962" y="310213"/>
                  <a:pt x="70" y="214709"/>
                </a:cubicBezTo>
                <a:cubicBezTo>
                  <a:pt x="2102" y="119205"/>
                  <a:pt x="41726" y="-14907"/>
                  <a:pt x="42742" y="13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D7369B5-EB16-36D0-3ECA-B21F1B137DA2}"/>
              </a:ext>
            </a:extLst>
          </p:cNvPr>
          <p:cNvSpPr/>
          <p:nvPr/>
        </p:nvSpPr>
        <p:spPr>
          <a:xfrm>
            <a:off x="6821421" y="3724646"/>
            <a:ext cx="257338" cy="487890"/>
          </a:xfrm>
          <a:custGeom>
            <a:avLst/>
            <a:gdLst>
              <a:gd name="connsiteX0" fmla="*/ 3 w 257338"/>
              <a:gd name="connsiteY0" fmla="*/ 10 h 487890"/>
              <a:gd name="connsiteX1" fmla="*/ 237747 w 257338"/>
              <a:gd name="connsiteY1" fmla="*/ 396250 h 487890"/>
              <a:gd name="connsiteX2" fmla="*/ 219459 w 257338"/>
              <a:gd name="connsiteY2" fmla="*/ 487690 h 487890"/>
              <a:gd name="connsiteX3" fmla="*/ 243843 w 257338"/>
              <a:gd name="connsiteY3" fmla="*/ 384058 h 487890"/>
              <a:gd name="connsiteX4" fmla="*/ 3 w 257338"/>
              <a:gd name="connsiteY4" fmla="*/ 10 h 48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38" h="487890">
                <a:moveTo>
                  <a:pt x="3" y="10"/>
                </a:moveTo>
                <a:cubicBezTo>
                  <a:pt x="-1013" y="2042"/>
                  <a:pt x="201171" y="314970"/>
                  <a:pt x="237747" y="396250"/>
                </a:cubicBezTo>
                <a:cubicBezTo>
                  <a:pt x="274323" y="477530"/>
                  <a:pt x="218443" y="489722"/>
                  <a:pt x="219459" y="487690"/>
                </a:cubicBezTo>
                <a:cubicBezTo>
                  <a:pt x="220475" y="485658"/>
                  <a:pt x="284483" y="472450"/>
                  <a:pt x="243843" y="384058"/>
                </a:cubicBezTo>
                <a:cubicBezTo>
                  <a:pt x="203203" y="295666"/>
                  <a:pt x="1019" y="-2022"/>
                  <a:pt x="3" y="1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39E9CE65-E804-A270-D2AA-B29036ED3264}"/>
              </a:ext>
            </a:extLst>
          </p:cNvPr>
          <p:cNvSpPr/>
          <p:nvPr/>
        </p:nvSpPr>
        <p:spPr>
          <a:xfrm>
            <a:off x="7375804" y="4580013"/>
            <a:ext cx="87391" cy="342562"/>
          </a:xfrm>
          <a:custGeom>
            <a:avLst/>
            <a:gdLst>
              <a:gd name="connsiteX0" fmla="*/ 356 w 87391"/>
              <a:gd name="connsiteY0" fmla="*/ 4179 h 342562"/>
              <a:gd name="connsiteX1" fmla="*/ 85700 w 87391"/>
              <a:gd name="connsiteY1" fmla="*/ 339459 h 342562"/>
              <a:gd name="connsiteX2" fmla="*/ 55220 w 87391"/>
              <a:gd name="connsiteY2" fmla="*/ 162675 h 342562"/>
              <a:gd name="connsiteX3" fmla="*/ 356 w 87391"/>
              <a:gd name="connsiteY3" fmla="*/ 4179 h 34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" h="342562">
                <a:moveTo>
                  <a:pt x="356" y="4179"/>
                </a:moveTo>
                <a:cubicBezTo>
                  <a:pt x="5436" y="33643"/>
                  <a:pt x="76556" y="313043"/>
                  <a:pt x="85700" y="339459"/>
                </a:cubicBezTo>
                <a:cubicBezTo>
                  <a:pt x="94844" y="365875"/>
                  <a:pt x="64364" y="216523"/>
                  <a:pt x="55220" y="162675"/>
                </a:cubicBezTo>
                <a:cubicBezTo>
                  <a:pt x="46076" y="108827"/>
                  <a:pt x="-4724" y="-25285"/>
                  <a:pt x="356" y="4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F06E76D3-E45B-2D1D-49C8-03542BF02AF2}"/>
              </a:ext>
            </a:extLst>
          </p:cNvPr>
          <p:cNvSpPr/>
          <p:nvPr/>
        </p:nvSpPr>
        <p:spPr>
          <a:xfrm>
            <a:off x="7491642" y="5583907"/>
            <a:ext cx="110449" cy="848306"/>
          </a:xfrm>
          <a:custGeom>
            <a:avLst/>
            <a:gdLst>
              <a:gd name="connsiteX0" fmla="*/ 342 w 110449"/>
              <a:gd name="connsiteY0" fmla="*/ 29 h 848306"/>
              <a:gd name="connsiteX1" fmla="*/ 73494 w 110449"/>
              <a:gd name="connsiteY1" fmla="*/ 359693 h 848306"/>
              <a:gd name="connsiteX2" fmla="*/ 12534 w 110449"/>
              <a:gd name="connsiteY2" fmla="*/ 835181 h 848306"/>
              <a:gd name="connsiteX3" fmla="*/ 30822 w 110449"/>
              <a:gd name="connsiteY3" fmla="*/ 682781 h 848306"/>
              <a:gd name="connsiteX4" fmla="*/ 110070 w 110449"/>
              <a:gd name="connsiteY4" fmla="*/ 341405 h 848306"/>
              <a:gd name="connsiteX5" fmla="*/ 342 w 110449"/>
              <a:gd name="connsiteY5" fmla="*/ 29 h 8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49" h="848306">
                <a:moveTo>
                  <a:pt x="342" y="29"/>
                </a:moveTo>
                <a:cubicBezTo>
                  <a:pt x="-5754" y="3077"/>
                  <a:pt x="71462" y="220501"/>
                  <a:pt x="73494" y="359693"/>
                </a:cubicBezTo>
                <a:cubicBezTo>
                  <a:pt x="75526" y="498885"/>
                  <a:pt x="19646" y="781333"/>
                  <a:pt x="12534" y="835181"/>
                </a:cubicBezTo>
                <a:cubicBezTo>
                  <a:pt x="5422" y="889029"/>
                  <a:pt x="14566" y="765077"/>
                  <a:pt x="30822" y="682781"/>
                </a:cubicBezTo>
                <a:cubicBezTo>
                  <a:pt x="47078" y="600485"/>
                  <a:pt x="116166" y="455197"/>
                  <a:pt x="110070" y="341405"/>
                </a:cubicBezTo>
                <a:cubicBezTo>
                  <a:pt x="103974" y="227613"/>
                  <a:pt x="6438" y="-3019"/>
                  <a:pt x="342" y="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D66B98B5-ECE9-4BBF-4ADB-6692D92B4F8A}"/>
              </a:ext>
            </a:extLst>
          </p:cNvPr>
          <p:cNvSpPr/>
          <p:nvPr/>
        </p:nvSpPr>
        <p:spPr>
          <a:xfrm>
            <a:off x="4565899" y="7370039"/>
            <a:ext cx="1119032" cy="725920"/>
          </a:xfrm>
          <a:custGeom>
            <a:avLst/>
            <a:gdLst>
              <a:gd name="connsiteX0" fmla="*/ 5 w 1119032"/>
              <a:gd name="connsiteY0" fmla="*/ 25 h 725920"/>
              <a:gd name="connsiteX1" fmla="*/ 237749 w 1119032"/>
              <a:gd name="connsiteY1" fmla="*/ 329209 h 725920"/>
              <a:gd name="connsiteX2" fmla="*/ 414533 w 1119032"/>
              <a:gd name="connsiteY2" fmla="*/ 365785 h 725920"/>
              <a:gd name="connsiteX3" fmla="*/ 646181 w 1119032"/>
              <a:gd name="connsiteY3" fmla="*/ 445033 h 725920"/>
              <a:gd name="connsiteX4" fmla="*/ 621797 w 1119032"/>
              <a:gd name="connsiteY4" fmla="*/ 396265 h 725920"/>
              <a:gd name="connsiteX5" fmla="*/ 1091189 w 1119032"/>
              <a:gd name="connsiteY5" fmla="*/ 713257 h 725920"/>
              <a:gd name="connsiteX6" fmla="*/ 1005845 w 1119032"/>
              <a:gd name="connsiteY6" fmla="*/ 640105 h 725920"/>
              <a:gd name="connsiteX7" fmla="*/ 518165 w 1119032"/>
              <a:gd name="connsiteY7" fmla="*/ 426745 h 725920"/>
              <a:gd name="connsiteX8" fmla="*/ 231653 w 1119032"/>
              <a:gd name="connsiteY8" fmla="*/ 347497 h 725920"/>
              <a:gd name="connsiteX9" fmla="*/ 5 w 1119032"/>
              <a:gd name="connsiteY9" fmla="*/ 25 h 72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032" h="725920">
                <a:moveTo>
                  <a:pt x="5" y="25"/>
                </a:moveTo>
                <a:cubicBezTo>
                  <a:pt x="1021" y="-3023"/>
                  <a:pt x="168661" y="268249"/>
                  <a:pt x="237749" y="329209"/>
                </a:cubicBezTo>
                <a:cubicBezTo>
                  <a:pt x="306837" y="390169"/>
                  <a:pt x="346461" y="346481"/>
                  <a:pt x="414533" y="365785"/>
                </a:cubicBezTo>
                <a:cubicBezTo>
                  <a:pt x="482605" y="385089"/>
                  <a:pt x="611637" y="439953"/>
                  <a:pt x="646181" y="445033"/>
                </a:cubicBezTo>
                <a:cubicBezTo>
                  <a:pt x="680725" y="450113"/>
                  <a:pt x="547629" y="351561"/>
                  <a:pt x="621797" y="396265"/>
                </a:cubicBezTo>
                <a:cubicBezTo>
                  <a:pt x="695965" y="440969"/>
                  <a:pt x="1027181" y="672617"/>
                  <a:pt x="1091189" y="713257"/>
                </a:cubicBezTo>
                <a:cubicBezTo>
                  <a:pt x="1155197" y="753897"/>
                  <a:pt x="1101349" y="687857"/>
                  <a:pt x="1005845" y="640105"/>
                </a:cubicBezTo>
                <a:cubicBezTo>
                  <a:pt x="910341" y="592353"/>
                  <a:pt x="647197" y="475513"/>
                  <a:pt x="518165" y="426745"/>
                </a:cubicBezTo>
                <a:cubicBezTo>
                  <a:pt x="389133" y="377977"/>
                  <a:pt x="316997" y="414553"/>
                  <a:pt x="231653" y="347497"/>
                </a:cubicBezTo>
                <a:cubicBezTo>
                  <a:pt x="146309" y="280441"/>
                  <a:pt x="-1011" y="3073"/>
                  <a:pt x="5" y="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F82156C-6818-2491-02F9-18C5DE25EF78}"/>
              </a:ext>
            </a:extLst>
          </p:cNvPr>
          <p:cNvSpPr/>
          <p:nvPr/>
        </p:nvSpPr>
        <p:spPr>
          <a:xfrm>
            <a:off x="4000422" y="5199885"/>
            <a:ext cx="132728" cy="740854"/>
          </a:xfrm>
          <a:custGeom>
            <a:avLst/>
            <a:gdLst>
              <a:gd name="connsiteX0" fmla="*/ 132666 w 132728"/>
              <a:gd name="connsiteY0" fmla="*/ 3 h 740854"/>
              <a:gd name="connsiteX1" fmla="*/ 22938 w 132728"/>
              <a:gd name="connsiteY1" fmla="*/ 353571 h 740854"/>
              <a:gd name="connsiteX2" fmla="*/ 108282 w 132728"/>
              <a:gd name="connsiteY2" fmla="*/ 731523 h 740854"/>
              <a:gd name="connsiteX3" fmla="*/ 53418 w 132728"/>
              <a:gd name="connsiteY3" fmla="*/ 603507 h 740854"/>
              <a:gd name="connsiteX4" fmla="*/ 4650 w 132728"/>
              <a:gd name="connsiteY4" fmla="*/ 359667 h 740854"/>
              <a:gd name="connsiteX5" fmla="*/ 132666 w 132728"/>
              <a:gd name="connsiteY5" fmla="*/ 3 h 74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728" h="740854">
                <a:moveTo>
                  <a:pt x="132666" y="3"/>
                </a:moveTo>
                <a:cubicBezTo>
                  <a:pt x="135714" y="-1013"/>
                  <a:pt x="27002" y="231651"/>
                  <a:pt x="22938" y="353571"/>
                </a:cubicBezTo>
                <a:cubicBezTo>
                  <a:pt x="18874" y="475491"/>
                  <a:pt x="103202" y="689867"/>
                  <a:pt x="108282" y="731523"/>
                </a:cubicBezTo>
                <a:cubicBezTo>
                  <a:pt x="113362" y="773179"/>
                  <a:pt x="70690" y="665483"/>
                  <a:pt x="53418" y="603507"/>
                </a:cubicBezTo>
                <a:cubicBezTo>
                  <a:pt x="36146" y="541531"/>
                  <a:pt x="-15670" y="459235"/>
                  <a:pt x="4650" y="359667"/>
                </a:cubicBezTo>
                <a:cubicBezTo>
                  <a:pt x="24970" y="260099"/>
                  <a:pt x="129618" y="1019"/>
                  <a:pt x="132666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4D7A0B7-D3AB-BF07-F880-FE19608A867E}"/>
              </a:ext>
            </a:extLst>
          </p:cNvPr>
          <p:cNvSpPr/>
          <p:nvPr/>
        </p:nvSpPr>
        <p:spPr>
          <a:xfrm>
            <a:off x="5470152" y="7746675"/>
            <a:ext cx="1368161" cy="234079"/>
          </a:xfrm>
          <a:custGeom>
            <a:avLst/>
            <a:gdLst>
              <a:gd name="connsiteX0" fmla="*/ 4056 w 1368161"/>
              <a:gd name="connsiteY0" fmla="*/ 1341 h 234079"/>
              <a:gd name="connsiteX1" fmla="*/ 455160 w 1368161"/>
              <a:gd name="connsiteY1" fmla="*/ 165933 h 234079"/>
              <a:gd name="connsiteX2" fmla="*/ 936744 w 1368161"/>
              <a:gd name="connsiteY2" fmla="*/ 190317 h 234079"/>
              <a:gd name="connsiteX3" fmla="*/ 827016 w 1368161"/>
              <a:gd name="connsiteY3" fmla="*/ 232989 h 234079"/>
              <a:gd name="connsiteX4" fmla="*/ 1363464 w 1368161"/>
              <a:gd name="connsiteY4" fmla="*/ 141549 h 234079"/>
              <a:gd name="connsiteX5" fmla="*/ 1070856 w 1368161"/>
              <a:gd name="connsiteY5" fmla="*/ 178125 h 234079"/>
              <a:gd name="connsiteX6" fmla="*/ 766056 w 1368161"/>
              <a:gd name="connsiteY6" fmla="*/ 178125 h 234079"/>
              <a:gd name="connsiteX7" fmla="*/ 497832 w 1368161"/>
              <a:gd name="connsiteY7" fmla="*/ 178125 h 234079"/>
              <a:gd name="connsiteX8" fmla="*/ 247896 w 1368161"/>
              <a:gd name="connsiteY8" fmla="*/ 92781 h 234079"/>
              <a:gd name="connsiteX9" fmla="*/ 4056 w 1368161"/>
              <a:gd name="connsiteY9" fmla="*/ 1341 h 23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8161" h="234079">
                <a:moveTo>
                  <a:pt x="4056" y="1341"/>
                </a:moveTo>
                <a:cubicBezTo>
                  <a:pt x="38600" y="13533"/>
                  <a:pt x="299712" y="134437"/>
                  <a:pt x="455160" y="165933"/>
                </a:cubicBezTo>
                <a:cubicBezTo>
                  <a:pt x="610608" y="197429"/>
                  <a:pt x="874768" y="179141"/>
                  <a:pt x="936744" y="190317"/>
                </a:cubicBezTo>
                <a:cubicBezTo>
                  <a:pt x="998720" y="201493"/>
                  <a:pt x="755896" y="241117"/>
                  <a:pt x="827016" y="232989"/>
                </a:cubicBezTo>
                <a:cubicBezTo>
                  <a:pt x="898136" y="224861"/>
                  <a:pt x="1322824" y="150693"/>
                  <a:pt x="1363464" y="141549"/>
                </a:cubicBezTo>
                <a:cubicBezTo>
                  <a:pt x="1404104" y="132405"/>
                  <a:pt x="1170424" y="172029"/>
                  <a:pt x="1070856" y="178125"/>
                </a:cubicBezTo>
                <a:cubicBezTo>
                  <a:pt x="971288" y="184221"/>
                  <a:pt x="766056" y="178125"/>
                  <a:pt x="766056" y="178125"/>
                </a:cubicBezTo>
                <a:cubicBezTo>
                  <a:pt x="670552" y="178125"/>
                  <a:pt x="584192" y="192349"/>
                  <a:pt x="497832" y="178125"/>
                </a:cubicBezTo>
                <a:cubicBezTo>
                  <a:pt x="411472" y="163901"/>
                  <a:pt x="331208" y="122245"/>
                  <a:pt x="247896" y="92781"/>
                </a:cubicBezTo>
                <a:cubicBezTo>
                  <a:pt x="164584" y="63317"/>
                  <a:pt x="-30488" y="-10851"/>
                  <a:pt x="4056" y="13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9BB4369C-CF15-C053-2E63-3F592AF90E55}"/>
              </a:ext>
            </a:extLst>
          </p:cNvPr>
          <p:cNvSpPr/>
          <p:nvPr/>
        </p:nvSpPr>
        <p:spPr>
          <a:xfrm>
            <a:off x="7309104" y="6631775"/>
            <a:ext cx="158496" cy="565514"/>
          </a:xfrm>
          <a:custGeom>
            <a:avLst/>
            <a:gdLst>
              <a:gd name="connsiteX0" fmla="*/ 158496 w 158496"/>
              <a:gd name="connsiteY0" fmla="*/ 673 h 565514"/>
              <a:gd name="connsiteX1" fmla="*/ 67056 w 158496"/>
              <a:gd name="connsiteY1" fmla="*/ 451777 h 565514"/>
              <a:gd name="connsiteX2" fmla="*/ 0 w 158496"/>
              <a:gd name="connsiteY2" fmla="*/ 561505 h 565514"/>
              <a:gd name="connsiteX3" fmla="*/ 67056 w 158496"/>
              <a:gd name="connsiteY3" fmla="*/ 354241 h 565514"/>
              <a:gd name="connsiteX4" fmla="*/ 158496 w 158496"/>
              <a:gd name="connsiteY4" fmla="*/ 673 h 56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96" h="565514">
                <a:moveTo>
                  <a:pt x="158496" y="673"/>
                </a:moveTo>
                <a:cubicBezTo>
                  <a:pt x="158496" y="16929"/>
                  <a:pt x="93472" y="358305"/>
                  <a:pt x="67056" y="451777"/>
                </a:cubicBezTo>
                <a:cubicBezTo>
                  <a:pt x="40640" y="545249"/>
                  <a:pt x="0" y="577761"/>
                  <a:pt x="0" y="561505"/>
                </a:cubicBezTo>
                <a:cubicBezTo>
                  <a:pt x="0" y="545249"/>
                  <a:pt x="39624" y="441617"/>
                  <a:pt x="67056" y="354241"/>
                </a:cubicBezTo>
                <a:cubicBezTo>
                  <a:pt x="94488" y="266865"/>
                  <a:pt x="158496" y="-15583"/>
                  <a:pt x="158496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2D5F425-BBAE-7AEE-0D4A-6C9B3A54BB96}"/>
              </a:ext>
            </a:extLst>
          </p:cNvPr>
          <p:cNvSpPr/>
          <p:nvPr/>
        </p:nvSpPr>
        <p:spPr>
          <a:xfrm>
            <a:off x="5339837" y="6199366"/>
            <a:ext cx="152773" cy="207546"/>
          </a:xfrm>
          <a:custGeom>
            <a:avLst/>
            <a:gdLst>
              <a:gd name="connsiteX0" fmla="*/ 259 w 152773"/>
              <a:gd name="connsiteY0" fmla="*/ 266 h 207546"/>
              <a:gd name="connsiteX1" fmla="*/ 73411 w 152773"/>
              <a:gd name="connsiteY1" fmla="*/ 128282 h 207546"/>
              <a:gd name="connsiteX2" fmla="*/ 42931 w 152773"/>
              <a:gd name="connsiteY2" fmla="*/ 207530 h 207546"/>
              <a:gd name="connsiteX3" fmla="*/ 91699 w 152773"/>
              <a:gd name="connsiteY3" fmla="*/ 122186 h 207546"/>
              <a:gd name="connsiteX4" fmla="*/ 152659 w 152773"/>
              <a:gd name="connsiteY4" fmla="*/ 12458 h 207546"/>
              <a:gd name="connsiteX5" fmla="*/ 103891 w 152773"/>
              <a:gd name="connsiteY5" fmla="*/ 91706 h 207546"/>
              <a:gd name="connsiteX6" fmla="*/ 259 w 152773"/>
              <a:gd name="connsiteY6" fmla="*/ 266 h 20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773" h="207546">
                <a:moveTo>
                  <a:pt x="259" y="266"/>
                </a:moveTo>
                <a:cubicBezTo>
                  <a:pt x="-4821" y="6362"/>
                  <a:pt x="66299" y="93738"/>
                  <a:pt x="73411" y="128282"/>
                </a:cubicBezTo>
                <a:cubicBezTo>
                  <a:pt x="80523" y="162826"/>
                  <a:pt x="39883" y="208546"/>
                  <a:pt x="42931" y="207530"/>
                </a:cubicBezTo>
                <a:cubicBezTo>
                  <a:pt x="45979" y="206514"/>
                  <a:pt x="73411" y="154698"/>
                  <a:pt x="91699" y="122186"/>
                </a:cubicBezTo>
                <a:cubicBezTo>
                  <a:pt x="109987" y="89674"/>
                  <a:pt x="150627" y="17538"/>
                  <a:pt x="152659" y="12458"/>
                </a:cubicBezTo>
                <a:cubicBezTo>
                  <a:pt x="154691" y="7378"/>
                  <a:pt x="129291" y="88658"/>
                  <a:pt x="103891" y="91706"/>
                </a:cubicBezTo>
                <a:cubicBezTo>
                  <a:pt x="78491" y="94754"/>
                  <a:pt x="5339" y="-5830"/>
                  <a:pt x="259" y="2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BF10AF65-FCF9-05EA-5583-4D381567DC4A}"/>
              </a:ext>
            </a:extLst>
          </p:cNvPr>
          <p:cNvSpPr/>
          <p:nvPr/>
        </p:nvSpPr>
        <p:spPr>
          <a:xfrm>
            <a:off x="4833920" y="6351820"/>
            <a:ext cx="317360" cy="135248"/>
          </a:xfrm>
          <a:custGeom>
            <a:avLst/>
            <a:gdLst>
              <a:gd name="connsiteX0" fmla="*/ 208 w 317360"/>
              <a:gd name="connsiteY0" fmla="*/ 212 h 135248"/>
              <a:gd name="connsiteX1" fmla="*/ 140416 w 317360"/>
              <a:gd name="connsiteY1" fmla="*/ 97748 h 135248"/>
              <a:gd name="connsiteX2" fmla="*/ 317200 w 317360"/>
              <a:gd name="connsiteY2" fmla="*/ 91652 h 135248"/>
              <a:gd name="connsiteX3" fmla="*/ 170896 w 317360"/>
              <a:gd name="connsiteY3" fmla="*/ 109940 h 135248"/>
              <a:gd name="connsiteX4" fmla="*/ 109936 w 317360"/>
              <a:gd name="connsiteY4" fmla="*/ 128228 h 135248"/>
              <a:gd name="connsiteX5" fmla="*/ 208 w 317360"/>
              <a:gd name="connsiteY5" fmla="*/ 212 h 13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360" h="135248">
                <a:moveTo>
                  <a:pt x="208" y="212"/>
                </a:moveTo>
                <a:cubicBezTo>
                  <a:pt x="5288" y="-4868"/>
                  <a:pt x="87584" y="82508"/>
                  <a:pt x="140416" y="97748"/>
                </a:cubicBezTo>
                <a:cubicBezTo>
                  <a:pt x="193248" y="112988"/>
                  <a:pt x="312120" y="89620"/>
                  <a:pt x="317200" y="91652"/>
                </a:cubicBezTo>
                <a:cubicBezTo>
                  <a:pt x="322280" y="93684"/>
                  <a:pt x="205440" y="103844"/>
                  <a:pt x="170896" y="109940"/>
                </a:cubicBezTo>
                <a:cubicBezTo>
                  <a:pt x="136352" y="116036"/>
                  <a:pt x="135336" y="149564"/>
                  <a:pt x="109936" y="128228"/>
                </a:cubicBezTo>
                <a:cubicBezTo>
                  <a:pt x="84536" y="106892"/>
                  <a:pt x="-4872" y="5292"/>
                  <a:pt x="208" y="2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EC9E2F0F-C365-57D5-085C-DE8F1BE388FC}"/>
              </a:ext>
            </a:extLst>
          </p:cNvPr>
          <p:cNvSpPr/>
          <p:nvPr/>
        </p:nvSpPr>
        <p:spPr>
          <a:xfrm>
            <a:off x="4498814" y="6510509"/>
            <a:ext cx="361543" cy="225734"/>
          </a:xfrm>
          <a:custGeom>
            <a:avLst/>
            <a:gdLst>
              <a:gd name="connsiteX0" fmla="*/ 34 w 361543"/>
              <a:gd name="connsiteY0" fmla="*/ 19 h 225734"/>
              <a:gd name="connsiteX1" fmla="*/ 146338 w 361543"/>
              <a:gd name="connsiteY1" fmla="*/ 182899 h 225734"/>
              <a:gd name="connsiteX2" fmla="*/ 359698 w 361543"/>
              <a:gd name="connsiteY2" fmla="*/ 225571 h 225734"/>
              <a:gd name="connsiteX3" fmla="*/ 243874 w 361543"/>
              <a:gd name="connsiteY3" fmla="*/ 195091 h 225734"/>
              <a:gd name="connsiteX4" fmla="*/ 140242 w 361543"/>
              <a:gd name="connsiteY4" fmla="*/ 134131 h 225734"/>
              <a:gd name="connsiteX5" fmla="*/ 158530 w 361543"/>
              <a:gd name="connsiteY5" fmla="*/ 170707 h 225734"/>
              <a:gd name="connsiteX6" fmla="*/ 34 w 361543"/>
              <a:gd name="connsiteY6" fmla="*/ 19 h 2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543" h="225734">
                <a:moveTo>
                  <a:pt x="34" y="19"/>
                </a:moveTo>
                <a:cubicBezTo>
                  <a:pt x="-1998" y="2051"/>
                  <a:pt x="86394" y="145307"/>
                  <a:pt x="146338" y="182899"/>
                </a:cubicBezTo>
                <a:cubicBezTo>
                  <a:pt x="206282" y="220491"/>
                  <a:pt x="343442" y="223539"/>
                  <a:pt x="359698" y="225571"/>
                </a:cubicBezTo>
                <a:cubicBezTo>
                  <a:pt x="375954" y="227603"/>
                  <a:pt x="280450" y="210331"/>
                  <a:pt x="243874" y="195091"/>
                </a:cubicBezTo>
                <a:cubicBezTo>
                  <a:pt x="207298" y="179851"/>
                  <a:pt x="154466" y="138195"/>
                  <a:pt x="140242" y="134131"/>
                </a:cubicBezTo>
                <a:cubicBezTo>
                  <a:pt x="126018" y="130067"/>
                  <a:pt x="181898" y="187979"/>
                  <a:pt x="158530" y="170707"/>
                </a:cubicBezTo>
                <a:cubicBezTo>
                  <a:pt x="135162" y="153435"/>
                  <a:pt x="2066" y="-2013"/>
                  <a:pt x="34" y="1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C9140AE3-3152-3C0F-B11F-4790CFE3B3F9}"/>
              </a:ext>
            </a:extLst>
          </p:cNvPr>
          <p:cNvSpPr/>
          <p:nvPr/>
        </p:nvSpPr>
        <p:spPr>
          <a:xfrm>
            <a:off x="4962030" y="5924697"/>
            <a:ext cx="170315" cy="129086"/>
          </a:xfrm>
          <a:custGeom>
            <a:avLst/>
            <a:gdLst>
              <a:gd name="connsiteX0" fmla="*/ 114 w 170315"/>
              <a:gd name="connsiteY0" fmla="*/ 615 h 129086"/>
              <a:gd name="connsiteX1" fmla="*/ 128130 w 170315"/>
              <a:gd name="connsiteY1" fmla="*/ 73767 h 129086"/>
              <a:gd name="connsiteX2" fmla="*/ 158610 w 170315"/>
              <a:gd name="connsiteY2" fmla="*/ 128631 h 129086"/>
              <a:gd name="connsiteX3" fmla="*/ 152514 w 170315"/>
              <a:gd name="connsiteY3" fmla="*/ 43287 h 129086"/>
              <a:gd name="connsiteX4" fmla="*/ 114 w 170315"/>
              <a:gd name="connsiteY4" fmla="*/ 615 h 12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15" h="129086">
                <a:moveTo>
                  <a:pt x="114" y="615"/>
                </a:moveTo>
                <a:cubicBezTo>
                  <a:pt x="-3950" y="5695"/>
                  <a:pt x="101714" y="52431"/>
                  <a:pt x="128130" y="73767"/>
                </a:cubicBezTo>
                <a:cubicBezTo>
                  <a:pt x="154546" y="95103"/>
                  <a:pt x="154546" y="133711"/>
                  <a:pt x="158610" y="128631"/>
                </a:cubicBezTo>
                <a:cubicBezTo>
                  <a:pt x="162674" y="123551"/>
                  <a:pt x="186042" y="63607"/>
                  <a:pt x="152514" y="43287"/>
                </a:cubicBezTo>
                <a:cubicBezTo>
                  <a:pt x="118986" y="22967"/>
                  <a:pt x="4178" y="-4465"/>
                  <a:pt x="114" y="6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F2AAC4B-7AA3-0735-D8EB-802E0C93F4ED}"/>
              </a:ext>
            </a:extLst>
          </p:cNvPr>
          <p:cNvSpPr/>
          <p:nvPr/>
        </p:nvSpPr>
        <p:spPr>
          <a:xfrm>
            <a:off x="7101684" y="6284970"/>
            <a:ext cx="262429" cy="163924"/>
          </a:xfrm>
          <a:custGeom>
            <a:avLst/>
            <a:gdLst>
              <a:gd name="connsiteX0" fmla="*/ 156 w 262429"/>
              <a:gd name="connsiteY0" fmla="*/ 6 h 163924"/>
              <a:gd name="connsiteX1" fmla="*/ 115980 w 262429"/>
              <a:gd name="connsiteY1" fmla="*/ 152406 h 163924"/>
              <a:gd name="connsiteX2" fmla="*/ 262284 w 262429"/>
              <a:gd name="connsiteY2" fmla="*/ 152406 h 163924"/>
              <a:gd name="connsiteX3" fmla="*/ 140364 w 262429"/>
              <a:gd name="connsiteY3" fmla="*/ 146310 h 163924"/>
              <a:gd name="connsiteX4" fmla="*/ 156 w 262429"/>
              <a:gd name="connsiteY4" fmla="*/ 6 h 1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29" h="163924">
                <a:moveTo>
                  <a:pt x="156" y="6"/>
                </a:moveTo>
                <a:cubicBezTo>
                  <a:pt x="-3908" y="1022"/>
                  <a:pt x="72292" y="127006"/>
                  <a:pt x="115980" y="152406"/>
                </a:cubicBezTo>
                <a:cubicBezTo>
                  <a:pt x="159668" y="177806"/>
                  <a:pt x="258220" y="153422"/>
                  <a:pt x="262284" y="152406"/>
                </a:cubicBezTo>
                <a:cubicBezTo>
                  <a:pt x="266348" y="151390"/>
                  <a:pt x="184052" y="171710"/>
                  <a:pt x="140364" y="146310"/>
                </a:cubicBezTo>
                <a:cubicBezTo>
                  <a:pt x="96676" y="120910"/>
                  <a:pt x="4220" y="-1010"/>
                  <a:pt x="156" y="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D8059960-FD97-34CE-81A9-5B6E73646C4D}"/>
              </a:ext>
            </a:extLst>
          </p:cNvPr>
          <p:cNvSpPr/>
          <p:nvPr/>
        </p:nvSpPr>
        <p:spPr>
          <a:xfrm>
            <a:off x="6928412" y="5760658"/>
            <a:ext cx="94285" cy="170801"/>
          </a:xfrm>
          <a:custGeom>
            <a:avLst/>
            <a:gdLst>
              <a:gd name="connsiteX0" fmla="*/ 94180 w 94285"/>
              <a:gd name="connsiteY0" fmla="*/ 62 h 170801"/>
              <a:gd name="connsiteX1" fmla="*/ 21028 w 94285"/>
              <a:gd name="connsiteY1" fmla="*/ 85406 h 170801"/>
              <a:gd name="connsiteX2" fmla="*/ 21028 w 94285"/>
              <a:gd name="connsiteY2" fmla="*/ 170750 h 170801"/>
              <a:gd name="connsiteX3" fmla="*/ 2740 w 94285"/>
              <a:gd name="connsiteY3" fmla="*/ 73214 h 170801"/>
              <a:gd name="connsiteX4" fmla="*/ 94180 w 94285"/>
              <a:gd name="connsiteY4" fmla="*/ 62 h 17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85" h="170801">
                <a:moveTo>
                  <a:pt x="94180" y="62"/>
                </a:moveTo>
                <a:cubicBezTo>
                  <a:pt x="97228" y="2094"/>
                  <a:pt x="33220" y="56958"/>
                  <a:pt x="21028" y="85406"/>
                </a:cubicBezTo>
                <a:cubicBezTo>
                  <a:pt x="8836" y="113854"/>
                  <a:pt x="24076" y="172782"/>
                  <a:pt x="21028" y="170750"/>
                </a:cubicBezTo>
                <a:cubicBezTo>
                  <a:pt x="17980" y="168718"/>
                  <a:pt x="-8436" y="100646"/>
                  <a:pt x="2740" y="73214"/>
                </a:cubicBezTo>
                <a:cubicBezTo>
                  <a:pt x="13916" y="45782"/>
                  <a:pt x="91132" y="-1970"/>
                  <a:pt x="94180" y="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86DC10DA-5B18-FE1E-4F3B-B79F7067656B}"/>
              </a:ext>
            </a:extLst>
          </p:cNvPr>
          <p:cNvSpPr/>
          <p:nvPr/>
        </p:nvSpPr>
        <p:spPr>
          <a:xfrm>
            <a:off x="4139946" y="6315218"/>
            <a:ext cx="146752" cy="533000"/>
          </a:xfrm>
          <a:custGeom>
            <a:avLst/>
            <a:gdLst>
              <a:gd name="connsiteX0" fmla="*/ 5334 w 146752"/>
              <a:gd name="connsiteY0" fmla="*/ 238 h 533000"/>
              <a:gd name="connsiteX1" fmla="*/ 41910 w 146752"/>
              <a:gd name="connsiteY1" fmla="*/ 280654 h 533000"/>
              <a:gd name="connsiteX2" fmla="*/ 133350 w 146752"/>
              <a:gd name="connsiteY2" fmla="*/ 518398 h 533000"/>
              <a:gd name="connsiteX3" fmla="*/ 133350 w 146752"/>
              <a:gd name="connsiteY3" fmla="*/ 487918 h 533000"/>
              <a:gd name="connsiteX4" fmla="*/ 11430 w 146752"/>
              <a:gd name="connsiteY4" fmla="*/ 329422 h 533000"/>
              <a:gd name="connsiteX5" fmla="*/ 5334 w 146752"/>
              <a:gd name="connsiteY5" fmla="*/ 238 h 53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752" h="533000">
                <a:moveTo>
                  <a:pt x="5334" y="238"/>
                </a:moveTo>
                <a:cubicBezTo>
                  <a:pt x="10414" y="-7890"/>
                  <a:pt x="20574" y="194294"/>
                  <a:pt x="41910" y="280654"/>
                </a:cubicBezTo>
                <a:cubicBezTo>
                  <a:pt x="63246" y="367014"/>
                  <a:pt x="133350" y="518398"/>
                  <a:pt x="133350" y="518398"/>
                </a:cubicBezTo>
                <a:cubicBezTo>
                  <a:pt x="148590" y="552942"/>
                  <a:pt x="153670" y="519414"/>
                  <a:pt x="133350" y="487918"/>
                </a:cubicBezTo>
                <a:cubicBezTo>
                  <a:pt x="113030" y="456422"/>
                  <a:pt x="28702" y="408670"/>
                  <a:pt x="11430" y="329422"/>
                </a:cubicBezTo>
                <a:cubicBezTo>
                  <a:pt x="-5842" y="250174"/>
                  <a:pt x="254" y="8366"/>
                  <a:pt x="5334" y="2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3BAA4ED8-6906-2218-5042-0170C7EB47E1}"/>
              </a:ext>
            </a:extLst>
          </p:cNvPr>
          <p:cNvSpPr/>
          <p:nvPr/>
        </p:nvSpPr>
        <p:spPr>
          <a:xfrm>
            <a:off x="4930497" y="7083535"/>
            <a:ext cx="251656" cy="351397"/>
          </a:xfrm>
          <a:custGeom>
            <a:avLst/>
            <a:gdLst>
              <a:gd name="connsiteX0" fmla="*/ 153567 w 251656"/>
              <a:gd name="connsiteY0" fmla="*/ 17 h 351397"/>
              <a:gd name="connsiteX1" fmla="*/ 110895 w 251656"/>
              <a:gd name="connsiteY1" fmla="*/ 213377 h 351397"/>
              <a:gd name="connsiteX2" fmla="*/ 251103 w 251656"/>
              <a:gd name="connsiteY2" fmla="*/ 347489 h 351397"/>
              <a:gd name="connsiteX3" fmla="*/ 153567 w 251656"/>
              <a:gd name="connsiteY3" fmla="*/ 304817 h 351397"/>
              <a:gd name="connsiteX4" fmla="*/ 1167 w 251656"/>
              <a:gd name="connsiteY4" fmla="*/ 195089 h 351397"/>
              <a:gd name="connsiteX5" fmla="*/ 86511 w 251656"/>
              <a:gd name="connsiteY5" fmla="*/ 201185 h 351397"/>
              <a:gd name="connsiteX6" fmla="*/ 153567 w 251656"/>
              <a:gd name="connsiteY6" fmla="*/ 17 h 35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656" h="351397">
                <a:moveTo>
                  <a:pt x="153567" y="17"/>
                </a:moveTo>
                <a:cubicBezTo>
                  <a:pt x="157631" y="2049"/>
                  <a:pt x="94639" y="155465"/>
                  <a:pt x="110895" y="213377"/>
                </a:cubicBezTo>
                <a:cubicBezTo>
                  <a:pt x="127151" y="271289"/>
                  <a:pt x="243991" y="332249"/>
                  <a:pt x="251103" y="347489"/>
                </a:cubicBezTo>
                <a:cubicBezTo>
                  <a:pt x="258215" y="362729"/>
                  <a:pt x="195223" y="330217"/>
                  <a:pt x="153567" y="304817"/>
                </a:cubicBezTo>
                <a:cubicBezTo>
                  <a:pt x="111911" y="279417"/>
                  <a:pt x="12343" y="212361"/>
                  <a:pt x="1167" y="195089"/>
                </a:cubicBezTo>
                <a:cubicBezTo>
                  <a:pt x="-10009" y="177817"/>
                  <a:pt x="62127" y="232681"/>
                  <a:pt x="86511" y="201185"/>
                </a:cubicBezTo>
                <a:cubicBezTo>
                  <a:pt x="110895" y="169689"/>
                  <a:pt x="149503" y="-2015"/>
                  <a:pt x="153567" y="1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0CE0C3C3-5AED-333C-461C-890985D11FCA}"/>
              </a:ext>
            </a:extLst>
          </p:cNvPr>
          <p:cNvSpPr/>
          <p:nvPr/>
        </p:nvSpPr>
        <p:spPr>
          <a:xfrm>
            <a:off x="5388864" y="7315197"/>
            <a:ext cx="342069" cy="469432"/>
          </a:xfrm>
          <a:custGeom>
            <a:avLst/>
            <a:gdLst>
              <a:gd name="connsiteX0" fmla="*/ 341376 w 342069"/>
              <a:gd name="connsiteY0" fmla="*/ 286515 h 469432"/>
              <a:gd name="connsiteX1" fmla="*/ 207264 w 342069"/>
              <a:gd name="connsiteY1" fmla="*/ 359667 h 469432"/>
              <a:gd name="connsiteX2" fmla="*/ 195072 w 342069"/>
              <a:gd name="connsiteY2" fmla="*/ 469395 h 469432"/>
              <a:gd name="connsiteX3" fmla="*/ 237744 w 342069"/>
              <a:gd name="connsiteY3" fmla="*/ 347475 h 469432"/>
              <a:gd name="connsiteX4" fmla="*/ 249936 w 342069"/>
              <a:gd name="connsiteY4" fmla="*/ 298707 h 469432"/>
              <a:gd name="connsiteX5" fmla="*/ 0 w 342069"/>
              <a:gd name="connsiteY5" fmla="*/ 3 h 469432"/>
              <a:gd name="connsiteX6" fmla="*/ 249936 w 342069"/>
              <a:gd name="connsiteY6" fmla="*/ 292611 h 469432"/>
              <a:gd name="connsiteX7" fmla="*/ 341376 w 342069"/>
              <a:gd name="connsiteY7" fmla="*/ 286515 h 4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69" h="469432">
                <a:moveTo>
                  <a:pt x="341376" y="286515"/>
                </a:moveTo>
                <a:cubicBezTo>
                  <a:pt x="334264" y="297691"/>
                  <a:pt x="231648" y="329187"/>
                  <a:pt x="207264" y="359667"/>
                </a:cubicBezTo>
                <a:cubicBezTo>
                  <a:pt x="182880" y="390147"/>
                  <a:pt x="189992" y="471427"/>
                  <a:pt x="195072" y="469395"/>
                </a:cubicBezTo>
                <a:cubicBezTo>
                  <a:pt x="200152" y="467363"/>
                  <a:pt x="228600" y="375923"/>
                  <a:pt x="237744" y="347475"/>
                </a:cubicBezTo>
                <a:cubicBezTo>
                  <a:pt x="246888" y="319027"/>
                  <a:pt x="289560" y="356619"/>
                  <a:pt x="249936" y="298707"/>
                </a:cubicBezTo>
                <a:cubicBezTo>
                  <a:pt x="210312" y="240795"/>
                  <a:pt x="0" y="1019"/>
                  <a:pt x="0" y="3"/>
                </a:cubicBezTo>
                <a:cubicBezTo>
                  <a:pt x="0" y="-1013"/>
                  <a:pt x="200152" y="243843"/>
                  <a:pt x="249936" y="292611"/>
                </a:cubicBezTo>
                <a:cubicBezTo>
                  <a:pt x="299720" y="341379"/>
                  <a:pt x="348488" y="275339"/>
                  <a:pt x="341376" y="2865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78868B9F-79C2-3E45-EE70-A085522369BB}"/>
              </a:ext>
            </a:extLst>
          </p:cNvPr>
          <p:cNvSpPr/>
          <p:nvPr/>
        </p:nvSpPr>
        <p:spPr>
          <a:xfrm>
            <a:off x="6205728" y="7552376"/>
            <a:ext cx="630291" cy="256914"/>
          </a:xfrm>
          <a:custGeom>
            <a:avLst/>
            <a:gdLst>
              <a:gd name="connsiteX0" fmla="*/ 0 w 630291"/>
              <a:gd name="connsiteY0" fmla="*/ 256600 h 256914"/>
              <a:gd name="connsiteX1" fmla="*/ 274320 w 630291"/>
              <a:gd name="connsiteY1" fmla="*/ 152968 h 256914"/>
              <a:gd name="connsiteX2" fmla="*/ 432816 w 630291"/>
              <a:gd name="connsiteY2" fmla="*/ 152968 h 256914"/>
              <a:gd name="connsiteX3" fmla="*/ 627888 w 630291"/>
              <a:gd name="connsiteY3" fmla="*/ 568 h 256914"/>
              <a:gd name="connsiteX4" fmla="*/ 524256 w 630291"/>
              <a:gd name="connsiteY4" fmla="*/ 104200 h 256914"/>
              <a:gd name="connsiteX5" fmla="*/ 274320 w 630291"/>
              <a:gd name="connsiteY5" fmla="*/ 183448 h 256914"/>
              <a:gd name="connsiteX6" fmla="*/ 0 w 630291"/>
              <a:gd name="connsiteY6" fmla="*/ 256600 h 25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291" h="256914">
                <a:moveTo>
                  <a:pt x="0" y="256600"/>
                </a:moveTo>
                <a:cubicBezTo>
                  <a:pt x="0" y="251520"/>
                  <a:pt x="202184" y="170240"/>
                  <a:pt x="274320" y="152968"/>
                </a:cubicBezTo>
                <a:cubicBezTo>
                  <a:pt x="346456" y="135696"/>
                  <a:pt x="373888" y="178368"/>
                  <a:pt x="432816" y="152968"/>
                </a:cubicBezTo>
                <a:cubicBezTo>
                  <a:pt x="491744" y="127568"/>
                  <a:pt x="612648" y="8696"/>
                  <a:pt x="627888" y="568"/>
                </a:cubicBezTo>
                <a:cubicBezTo>
                  <a:pt x="643128" y="-7560"/>
                  <a:pt x="583184" y="73720"/>
                  <a:pt x="524256" y="104200"/>
                </a:cubicBezTo>
                <a:cubicBezTo>
                  <a:pt x="465328" y="134680"/>
                  <a:pt x="358648" y="163128"/>
                  <a:pt x="274320" y="183448"/>
                </a:cubicBezTo>
                <a:cubicBezTo>
                  <a:pt x="189992" y="203768"/>
                  <a:pt x="0" y="261680"/>
                  <a:pt x="0" y="2566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69CF880F-ADF3-055C-F82D-4B64E51AF805}"/>
              </a:ext>
            </a:extLst>
          </p:cNvPr>
          <p:cNvSpPr/>
          <p:nvPr/>
        </p:nvSpPr>
        <p:spPr>
          <a:xfrm>
            <a:off x="6870092" y="7168890"/>
            <a:ext cx="128693" cy="262149"/>
          </a:xfrm>
          <a:custGeom>
            <a:avLst/>
            <a:gdLst>
              <a:gd name="connsiteX0" fmla="*/ 128116 w 128693"/>
              <a:gd name="connsiteY0" fmla="*/ 6 h 262149"/>
              <a:gd name="connsiteX1" fmla="*/ 85444 w 128693"/>
              <a:gd name="connsiteY1" fmla="*/ 170694 h 262149"/>
              <a:gd name="connsiteX2" fmla="*/ 100 w 128693"/>
              <a:gd name="connsiteY2" fmla="*/ 262134 h 262149"/>
              <a:gd name="connsiteX3" fmla="*/ 103732 w 128693"/>
              <a:gd name="connsiteY3" fmla="*/ 164598 h 262149"/>
              <a:gd name="connsiteX4" fmla="*/ 128116 w 128693"/>
              <a:gd name="connsiteY4" fmla="*/ 6 h 26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" h="262149">
                <a:moveTo>
                  <a:pt x="128116" y="6"/>
                </a:moveTo>
                <a:cubicBezTo>
                  <a:pt x="125068" y="1022"/>
                  <a:pt x="106780" y="127006"/>
                  <a:pt x="85444" y="170694"/>
                </a:cubicBezTo>
                <a:cubicBezTo>
                  <a:pt x="64108" y="214382"/>
                  <a:pt x="-2948" y="263150"/>
                  <a:pt x="100" y="262134"/>
                </a:cubicBezTo>
                <a:cubicBezTo>
                  <a:pt x="3148" y="261118"/>
                  <a:pt x="85444" y="205238"/>
                  <a:pt x="103732" y="164598"/>
                </a:cubicBezTo>
                <a:cubicBezTo>
                  <a:pt x="122020" y="123958"/>
                  <a:pt x="131164" y="-1010"/>
                  <a:pt x="128116" y="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F938C7CC-7B7A-3893-C1C4-786F9C743831}"/>
              </a:ext>
            </a:extLst>
          </p:cNvPr>
          <p:cNvSpPr/>
          <p:nvPr/>
        </p:nvSpPr>
        <p:spPr>
          <a:xfrm>
            <a:off x="5104489" y="6546446"/>
            <a:ext cx="335180" cy="479661"/>
          </a:xfrm>
          <a:custGeom>
            <a:avLst/>
            <a:gdLst>
              <a:gd name="connsiteX0" fmla="*/ 333143 w 335180"/>
              <a:gd name="connsiteY0" fmla="*/ 658 h 479661"/>
              <a:gd name="connsiteX1" fmla="*/ 253895 w 335180"/>
              <a:gd name="connsiteY1" fmla="*/ 98194 h 479661"/>
              <a:gd name="connsiteX2" fmla="*/ 101495 w 335180"/>
              <a:gd name="connsiteY2" fmla="*/ 220114 h 479661"/>
              <a:gd name="connsiteX3" fmla="*/ 3959 w 335180"/>
              <a:gd name="connsiteY3" fmla="*/ 476146 h 479661"/>
              <a:gd name="connsiteX4" fmla="*/ 34439 w 335180"/>
              <a:gd name="connsiteY4" fmla="*/ 354226 h 479661"/>
              <a:gd name="connsiteX5" fmla="*/ 174647 w 335180"/>
              <a:gd name="connsiteY5" fmla="*/ 146962 h 479661"/>
              <a:gd name="connsiteX6" fmla="*/ 333143 w 335180"/>
              <a:gd name="connsiteY6" fmla="*/ 658 h 47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180" h="479661">
                <a:moveTo>
                  <a:pt x="333143" y="658"/>
                </a:moveTo>
                <a:cubicBezTo>
                  <a:pt x="346351" y="-7470"/>
                  <a:pt x="292503" y="61618"/>
                  <a:pt x="253895" y="98194"/>
                </a:cubicBezTo>
                <a:cubicBezTo>
                  <a:pt x="215287" y="134770"/>
                  <a:pt x="143151" y="157122"/>
                  <a:pt x="101495" y="220114"/>
                </a:cubicBezTo>
                <a:cubicBezTo>
                  <a:pt x="59839" y="283106"/>
                  <a:pt x="15135" y="453794"/>
                  <a:pt x="3959" y="476146"/>
                </a:cubicBezTo>
                <a:cubicBezTo>
                  <a:pt x="-7217" y="498498"/>
                  <a:pt x="5991" y="409090"/>
                  <a:pt x="34439" y="354226"/>
                </a:cubicBezTo>
                <a:cubicBezTo>
                  <a:pt x="62887" y="299362"/>
                  <a:pt x="124863" y="198778"/>
                  <a:pt x="174647" y="146962"/>
                </a:cubicBezTo>
                <a:cubicBezTo>
                  <a:pt x="224431" y="95146"/>
                  <a:pt x="319935" y="8786"/>
                  <a:pt x="333143" y="6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962F8AF-0AB6-D207-F761-658D828E51CF}"/>
              </a:ext>
            </a:extLst>
          </p:cNvPr>
          <p:cNvSpPr/>
          <p:nvPr/>
        </p:nvSpPr>
        <p:spPr>
          <a:xfrm>
            <a:off x="6845718" y="6711689"/>
            <a:ext cx="91660" cy="213385"/>
          </a:xfrm>
          <a:custGeom>
            <a:avLst/>
            <a:gdLst>
              <a:gd name="connsiteX0" fmla="*/ 90 w 91660"/>
              <a:gd name="connsiteY0" fmla="*/ 7 h 213385"/>
              <a:gd name="connsiteX1" fmla="*/ 73242 w 91660"/>
              <a:gd name="connsiteY1" fmla="*/ 134119 h 213385"/>
              <a:gd name="connsiteX2" fmla="*/ 6186 w 91660"/>
              <a:gd name="connsiteY2" fmla="*/ 213367 h 213385"/>
              <a:gd name="connsiteX3" fmla="*/ 91530 w 91660"/>
              <a:gd name="connsiteY3" fmla="*/ 140215 h 213385"/>
              <a:gd name="connsiteX4" fmla="*/ 90 w 91660"/>
              <a:gd name="connsiteY4" fmla="*/ 7 h 21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60" h="213385">
                <a:moveTo>
                  <a:pt x="90" y="7"/>
                </a:moveTo>
                <a:cubicBezTo>
                  <a:pt x="-2958" y="-1009"/>
                  <a:pt x="72226" y="98559"/>
                  <a:pt x="73242" y="134119"/>
                </a:cubicBezTo>
                <a:cubicBezTo>
                  <a:pt x="74258" y="169679"/>
                  <a:pt x="3138" y="212351"/>
                  <a:pt x="6186" y="213367"/>
                </a:cubicBezTo>
                <a:cubicBezTo>
                  <a:pt x="9234" y="214383"/>
                  <a:pt x="87466" y="173743"/>
                  <a:pt x="91530" y="140215"/>
                </a:cubicBezTo>
                <a:cubicBezTo>
                  <a:pt x="95594" y="106687"/>
                  <a:pt x="3138" y="1023"/>
                  <a:pt x="90" y="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CB752132-4730-C707-F8ED-215528F84825}"/>
              </a:ext>
            </a:extLst>
          </p:cNvPr>
          <p:cNvSpPr/>
          <p:nvPr/>
        </p:nvSpPr>
        <p:spPr>
          <a:xfrm>
            <a:off x="2460633" y="5228580"/>
            <a:ext cx="289481" cy="404351"/>
          </a:xfrm>
          <a:custGeom>
            <a:avLst/>
            <a:gdLst>
              <a:gd name="connsiteX0" fmla="*/ 289442 w 289481"/>
              <a:gd name="connsiteY0" fmla="*/ 65315 h 404351"/>
              <a:gd name="connsiteX1" fmla="*/ 151938 w 289481"/>
              <a:gd name="connsiteY1" fmla="*/ 37814 h 404351"/>
              <a:gd name="connsiteX2" fmla="*/ 45373 w 289481"/>
              <a:gd name="connsiteY2" fmla="*/ 127191 h 404351"/>
              <a:gd name="connsiteX3" fmla="*/ 62561 w 289481"/>
              <a:gd name="connsiteY3" fmla="*/ 106566 h 404351"/>
              <a:gd name="connsiteX4" fmla="*/ 17872 w 289481"/>
              <a:gd name="connsiteY4" fmla="*/ 230319 h 404351"/>
              <a:gd name="connsiteX5" fmla="*/ 7559 w 289481"/>
              <a:gd name="connsiteY5" fmla="*/ 398761 h 404351"/>
              <a:gd name="connsiteX6" fmla="*/ 684 w 289481"/>
              <a:gd name="connsiteY6" fmla="*/ 340322 h 404351"/>
              <a:gd name="connsiteX7" fmla="*/ 24747 w 289481"/>
              <a:gd name="connsiteY7" fmla="*/ 110003 h 404351"/>
              <a:gd name="connsiteX8" fmla="*/ 121000 w 289481"/>
              <a:gd name="connsiteY8" fmla="*/ 65315 h 404351"/>
              <a:gd name="connsiteX9" fmla="*/ 138188 w 289481"/>
              <a:gd name="connsiteY9" fmla="*/ 0 h 404351"/>
              <a:gd name="connsiteX10" fmla="*/ 289442 w 289481"/>
              <a:gd name="connsiteY10" fmla="*/ 65315 h 40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481" h="404351">
                <a:moveTo>
                  <a:pt x="289442" y="65315"/>
                </a:moveTo>
                <a:cubicBezTo>
                  <a:pt x="291734" y="71617"/>
                  <a:pt x="192616" y="27501"/>
                  <a:pt x="151938" y="37814"/>
                </a:cubicBezTo>
                <a:cubicBezTo>
                  <a:pt x="111260" y="48127"/>
                  <a:pt x="45373" y="127191"/>
                  <a:pt x="45373" y="127191"/>
                </a:cubicBezTo>
                <a:cubicBezTo>
                  <a:pt x="30477" y="138650"/>
                  <a:pt x="67144" y="89378"/>
                  <a:pt x="62561" y="106566"/>
                </a:cubicBezTo>
                <a:cubicBezTo>
                  <a:pt x="57978" y="123754"/>
                  <a:pt x="27039" y="181620"/>
                  <a:pt x="17872" y="230319"/>
                </a:cubicBezTo>
                <a:cubicBezTo>
                  <a:pt x="8705" y="279018"/>
                  <a:pt x="10424" y="380427"/>
                  <a:pt x="7559" y="398761"/>
                </a:cubicBezTo>
                <a:cubicBezTo>
                  <a:pt x="4694" y="417095"/>
                  <a:pt x="-2181" y="388448"/>
                  <a:pt x="684" y="340322"/>
                </a:cubicBezTo>
                <a:cubicBezTo>
                  <a:pt x="3549" y="292196"/>
                  <a:pt x="4694" y="155837"/>
                  <a:pt x="24747" y="110003"/>
                </a:cubicBezTo>
                <a:cubicBezTo>
                  <a:pt x="44800" y="64169"/>
                  <a:pt x="102093" y="83649"/>
                  <a:pt x="121000" y="65315"/>
                </a:cubicBezTo>
                <a:cubicBezTo>
                  <a:pt x="139907" y="46981"/>
                  <a:pt x="113552" y="0"/>
                  <a:pt x="138188" y="0"/>
                </a:cubicBezTo>
                <a:cubicBezTo>
                  <a:pt x="162824" y="0"/>
                  <a:pt x="287150" y="59013"/>
                  <a:pt x="289442" y="65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A3F755D-1C4C-1800-358E-307AD201FF83}"/>
              </a:ext>
            </a:extLst>
          </p:cNvPr>
          <p:cNvSpPr/>
          <p:nvPr/>
        </p:nvSpPr>
        <p:spPr>
          <a:xfrm>
            <a:off x="2495261" y="5271091"/>
            <a:ext cx="278896" cy="670540"/>
          </a:xfrm>
          <a:custGeom>
            <a:avLst/>
            <a:gdLst>
              <a:gd name="connsiteX0" fmla="*/ 278877 w 278896"/>
              <a:gd name="connsiteY0" fmla="*/ 22804 h 670540"/>
              <a:gd name="connsiteX1" fmla="*/ 120748 w 278896"/>
              <a:gd name="connsiteY1" fmla="*/ 22804 h 670540"/>
              <a:gd name="connsiteX2" fmla="*/ 41683 w 278896"/>
              <a:gd name="connsiteY2" fmla="*/ 125932 h 670540"/>
              <a:gd name="connsiteX3" fmla="*/ 38246 w 278896"/>
              <a:gd name="connsiteY3" fmla="*/ 277186 h 670540"/>
              <a:gd name="connsiteX4" fmla="*/ 34808 w 278896"/>
              <a:gd name="connsiteY4" fmla="*/ 256560 h 670540"/>
              <a:gd name="connsiteX5" fmla="*/ 31371 w 278896"/>
              <a:gd name="connsiteY5" fmla="*/ 352813 h 670540"/>
              <a:gd name="connsiteX6" fmla="*/ 100122 w 278896"/>
              <a:gd name="connsiteY6" fmla="*/ 476566 h 670540"/>
              <a:gd name="connsiteX7" fmla="*/ 86372 w 278896"/>
              <a:gd name="connsiteY7" fmla="*/ 445628 h 670540"/>
              <a:gd name="connsiteX8" fmla="*/ 210125 w 278896"/>
              <a:gd name="connsiteY8" fmla="*/ 665634 h 670540"/>
              <a:gd name="connsiteX9" fmla="*/ 124186 w 278896"/>
              <a:gd name="connsiteY9" fmla="*/ 576256 h 670540"/>
              <a:gd name="connsiteX10" fmla="*/ 14183 w 278896"/>
              <a:gd name="connsiteY10" fmla="*/ 325312 h 670540"/>
              <a:gd name="connsiteX11" fmla="*/ 14183 w 278896"/>
              <a:gd name="connsiteY11" fmla="*/ 170620 h 670540"/>
              <a:gd name="connsiteX12" fmla="*/ 131061 w 278896"/>
              <a:gd name="connsiteY12" fmla="*/ 9053 h 670540"/>
              <a:gd name="connsiteX13" fmla="*/ 278877 w 278896"/>
              <a:gd name="connsiteY13" fmla="*/ 22804 h 67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896" h="670540">
                <a:moveTo>
                  <a:pt x="278877" y="22804"/>
                </a:moveTo>
                <a:cubicBezTo>
                  <a:pt x="277158" y="25096"/>
                  <a:pt x="160280" y="5616"/>
                  <a:pt x="120748" y="22804"/>
                </a:cubicBezTo>
                <a:cubicBezTo>
                  <a:pt x="81216" y="39992"/>
                  <a:pt x="55433" y="83535"/>
                  <a:pt x="41683" y="125932"/>
                </a:cubicBezTo>
                <a:cubicBezTo>
                  <a:pt x="27933" y="168329"/>
                  <a:pt x="39392" y="255415"/>
                  <a:pt x="38246" y="277186"/>
                </a:cubicBezTo>
                <a:cubicBezTo>
                  <a:pt x="37100" y="298957"/>
                  <a:pt x="35954" y="243956"/>
                  <a:pt x="34808" y="256560"/>
                </a:cubicBezTo>
                <a:cubicBezTo>
                  <a:pt x="33662" y="269164"/>
                  <a:pt x="20485" y="316145"/>
                  <a:pt x="31371" y="352813"/>
                </a:cubicBezTo>
                <a:cubicBezTo>
                  <a:pt x="42257" y="389481"/>
                  <a:pt x="90955" y="461097"/>
                  <a:pt x="100122" y="476566"/>
                </a:cubicBezTo>
                <a:cubicBezTo>
                  <a:pt x="109289" y="492035"/>
                  <a:pt x="68038" y="414117"/>
                  <a:pt x="86372" y="445628"/>
                </a:cubicBezTo>
                <a:cubicBezTo>
                  <a:pt x="104706" y="477139"/>
                  <a:pt x="203823" y="643863"/>
                  <a:pt x="210125" y="665634"/>
                </a:cubicBezTo>
                <a:cubicBezTo>
                  <a:pt x="216427" y="687405"/>
                  <a:pt x="156843" y="632976"/>
                  <a:pt x="124186" y="576256"/>
                </a:cubicBezTo>
                <a:cubicBezTo>
                  <a:pt x="91529" y="519536"/>
                  <a:pt x="32517" y="392918"/>
                  <a:pt x="14183" y="325312"/>
                </a:cubicBezTo>
                <a:cubicBezTo>
                  <a:pt x="-4151" y="257706"/>
                  <a:pt x="-5297" y="223330"/>
                  <a:pt x="14183" y="170620"/>
                </a:cubicBezTo>
                <a:cubicBezTo>
                  <a:pt x="33663" y="117910"/>
                  <a:pt x="94966" y="34835"/>
                  <a:pt x="131061" y="9053"/>
                </a:cubicBezTo>
                <a:cubicBezTo>
                  <a:pt x="167156" y="-16729"/>
                  <a:pt x="280596" y="20512"/>
                  <a:pt x="278877" y="22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88D4836-6B55-8DE3-8833-04505E9C38FD}"/>
              </a:ext>
            </a:extLst>
          </p:cNvPr>
          <p:cNvSpPr/>
          <p:nvPr/>
        </p:nvSpPr>
        <p:spPr>
          <a:xfrm>
            <a:off x="2485379" y="5658139"/>
            <a:ext cx="385834" cy="676572"/>
          </a:xfrm>
          <a:custGeom>
            <a:avLst/>
            <a:gdLst>
              <a:gd name="connsiteX0" fmla="*/ 1 w 385834"/>
              <a:gd name="connsiteY0" fmla="*/ 141 h 676572"/>
              <a:gd name="connsiteX1" fmla="*/ 182194 w 385834"/>
              <a:gd name="connsiteY1" fmla="*/ 257960 h 676572"/>
              <a:gd name="connsiteX2" fmla="*/ 237195 w 385834"/>
              <a:gd name="connsiteY2" fmla="*/ 350775 h 676572"/>
              <a:gd name="connsiteX3" fmla="*/ 378137 w 385834"/>
              <a:gd name="connsiteY3" fmla="*/ 660159 h 676572"/>
              <a:gd name="connsiteX4" fmla="*/ 347198 w 385834"/>
              <a:gd name="connsiteY4" fmla="*/ 598282 h 676572"/>
              <a:gd name="connsiteX5" fmla="*/ 178756 w 385834"/>
              <a:gd name="connsiteY5" fmla="*/ 295774 h 676572"/>
              <a:gd name="connsiteX6" fmla="*/ 1 w 385834"/>
              <a:gd name="connsiteY6" fmla="*/ 141 h 67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834" h="676572">
                <a:moveTo>
                  <a:pt x="1" y="141"/>
                </a:moveTo>
                <a:cubicBezTo>
                  <a:pt x="574" y="-6161"/>
                  <a:pt x="142662" y="199521"/>
                  <a:pt x="182194" y="257960"/>
                </a:cubicBezTo>
                <a:cubicBezTo>
                  <a:pt x="221726" y="316399"/>
                  <a:pt x="204538" y="283742"/>
                  <a:pt x="237195" y="350775"/>
                </a:cubicBezTo>
                <a:cubicBezTo>
                  <a:pt x="269852" y="417808"/>
                  <a:pt x="359803" y="618908"/>
                  <a:pt x="378137" y="660159"/>
                </a:cubicBezTo>
                <a:cubicBezTo>
                  <a:pt x="396471" y="701410"/>
                  <a:pt x="380428" y="659013"/>
                  <a:pt x="347198" y="598282"/>
                </a:cubicBezTo>
                <a:cubicBezTo>
                  <a:pt x="313968" y="537551"/>
                  <a:pt x="231466" y="396037"/>
                  <a:pt x="178756" y="295774"/>
                </a:cubicBezTo>
                <a:cubicBezTo>
                  <a:pt x="126046" y="195511"/>
                  <a:pt x="-572" y="6443"/>
                  <a:pt x="1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06AF258C-B450-3909-6395-DA0B103CBB08}"/>
              </a:ext>
            </a:extLst>
          </p:cNvPr>
          <p:cNvSpPr/>
          <p:nvPr/>
        </p:nvSpPr>
        <p:spPr>
          <a:xfrm>
            <a:off x="2556458" y="5332327"/>
            <a:ext cx="413635" cy="337306"/>
          </a:xfrm>
          <a:custGeom>
            <a:avLst/>
            <a:gdLst>
              <a:gd name="connsiteX0" fmla="*/ 1112 w 413635"/>
              <a:gd name="connsiteY0" fmla="*/ 130010 h 337306"/>
              <a:gd name="connsiteX1" fmla="*/ 83614 w 413635"/>
              <a:gd name="connsiteY1" fmla="*/ 33757 h 337306"/>
              <a:gd name="connsiteX2" fmla="*/ 135178 w 413635"/>
              <a:gd name="connsiteY2" fmla="*/ 71571 h 337306"/>
              <a:gd name="connsiteX3" fmla="*/ 128303 w 413635"/>
              <a:gd name="connsiteY3" fmla="*/ 6256 h 337306"/>
              <a:gd name="connsiteX4" fmla="*/ 286432 w 413635"/>
              <a:gd name="connsiteY4" fmla="*/ 150635 h 337306"/>
              <a:gd name="connsiteX5" fmla="*/ 413623 w 413635"/>
              <a:gd name="connsiteY5" fmla="*/ 336265 h 337306"/>
              <a:gd name="connsiteX6" fmla="*/ 293307 w 413635"/>
              <a:gd name="connsiteY6" fmla="*/ 215950 h 337306"/>
              <a:gd name="connsiteX7" fmla="*/ 169554 w 413635"/>
              <a:gd name="connsiteY7" fmla="*/ 9694 h 337306"/>
              <a:gd name="connsiteX8" fmla="*/ 42363 w 413635"/>
              <a:gd name="connsiteY8" fmla="*/ 40632 h 337306"/>
              <a:gd name="connsiteX9" fmla="*/ 1112 w 413635"/>
              <a:gd name="connsiteY9" fmla="*/ 130010 h 3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635" h="337306">
                <a:moveTo>
                  <a:pt x="1112" y="130010"/>
                </a:moveTo>
                <a:cubicBezTo>
                  <a:pt x="7987" y="128864"/>
                  <a:pt x="61270" y="43497"/>
                  <a:pt x="83614" y="33757"/>
                </a:cubicBezTo>
                <a:cubicBezTo>
                  <a:pt x="105958" y="24017"/>
                  <a:pt x="127730" y="76155"/>
                  <a:pt x="135178" y="71571"/>
                </a:cubicBezTo>
                <a:cubicBezTo>
                  <a:pt x="142626" y="66987"/>
                  <a:pt x="103094" y="-6921"/>
                  <a:pt x="128303" y="6256"/>
                </a:cubicBezTo>
                <a:cubicBezTo>
                  <a:pt x="153512" y="19433"/>
                  <a:pt x="238879" y="95634"/>
                  <a:pt x="286432" y="150635"/>
                </a:cubicBezTo>
                <a:cubicBezTo>
                  <a:pt x="333985" y="205636"/>
                  <a:pt x="412477" y="325379"/>
                  <a:pt x="413623" y="336265"/>
                </a:cubicBezTo>
                <a:cubicBezTo>
                  <a:pt x="414769" y="347151"/>
                  <a:pt x="333985" y="270379"/>
                  <a:pt x="293307" y="215950"/>
                </a:cubicBezTo>
                <a:cubicBezTo>
                  <a:pt x="252629" y="161522"/>
                  <a:pt x="211378" y="38914"/>
                  <a:pt x="169554" y="9694"/>
                </a:cubicBezTo>
                <a:cubicBezTo>
                  <a:pt x="127730" y="-19526"/>
                  <a:pt x="64134" y="25163"/>
                  <a:pt x="42363" y="40632"/>
                </a:cubicBezTo>
                <a:cubicBezTo>
                  <a:pt x="20592" y="56101"/>
                  <a:pt x="-5763" y="131156"/>
                  <a:pt x="1112" y="130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29887638-2C3F-3FAB-F756-94EB8D4E0704}"/>
              </a:ext>
            </a:extLst>
          </p:cNvPr>
          <p:cNvSpPr/>
          <p:nvPr/>
        </p:nvSpPr>
        <p:spPr>
          <a:xfrm>
            <a:off x="2877002" y="6345462"/>
            <a:ext cx="458474" cy="544636"/>
          </a:xfrm>
          <a:custGeom>
            <a:avLst/>
            <a:gdLst>
              <a:gd name="connsiteX0" fmla="*/ 264 w 458474"/>
              <a:gd name="connsiteY0" fmla="*/ 336 h 544636"/>
              <a:gd name="connsiteX1" fmla="*/ 230583 w 458474"/>
              <a:gd name="connsiteY1" fmla="*/ 234093 h 544636"/>
              <a:gd name="connsiteX2" fmla="*/ 357774 w 458474"/>
              <a:gd name="connsiteY2" fmla="*/ 426598 h 544636"/>
              <a:gd name="connsiteX3" fmla="*/ 457464 w 458474"/>
              <a:gd name="connsiteY3" fmla="*/ 543476 h 544636"/>
              <a:gd name="connsiteX4" fmla="*/ 395587 w 458474"/>
              <a:gd name="connsiteY4" fmla="*/ 467849 h 544636"/>
              <a:gd name="connsiteX5" fmla="*/ 189332 w 458474"/>
              <a:gd name="connsiteY5" fmla="*/ 189404 h 544636"/>
              <a:gd name="connsiteX6" fmla="*/ 264 w 458474"/>
              <a:gd name="connsiteY6" fmla="*/ 336 h 54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474" h="544636">
                <a:moveTo>
                  <a:pt x="264" y="336"/>
                </a:moveTo>
                <a:cubicBezTo>
                  <a:pt x="7139" y="7784"/>
                  <a:pt x="170998" y="163049"/>
                  <a:pt x="230583" y="234093"/>
                </a:cubicBezTo>
                <a:cubicBezTo>
                  <a:pt x="290168" y="305137"/>
                  <a:pt x="319961" y="375034"/>
                  <a:pt x="357774" y="426598"/>
                </a:cubicBezTo>
                <a:cubicBezTo>
                  <a:pt x="395587" y="478162"/>
                  <a:pt x="451162" y="536601"/>
                  <a:pt x="457464" y="543476"/>
                </a:cubicBezTo>
                <a:cubicBezTo>
                  <a:pt x="463766" y="550351"/>
                  <a:pt x="440276" y="526861"/>
                  <a:pt x="395587" y="467849"/>
                </a:cubicBezTo>
                <a:cubicBezTo>
                  <a:pt x="350898" y="408837"/>
                  <a:pt x="256365" y="267896"/>
                  <a:pt x="189332" y="189404"/>
                </a:cubicBezTo>
                <a:cubicBezTo>
                  <a:pt x="122299" y="110912"/>
                  <a:pt x="-6611" y="-7112"/>
                  <a:pt x="264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F1A9CF5D-BC76-C70E-54FF-46D7F4127A3C}"/>
              </a:ext>
            </a:extLst>
          </p:cNvPr>
          <p:cNvSpPr/>
          <p:nvPr/>
        </p:nvSpPr>
        <p:spPr>
          <a:xfrm>
            <a:off x="2892507" y="6363578"/>
            <a:ext cx="236354" cy="253881"/>
          </a:xfrm>
          <a:custGeom>
            <a:avLst/>
            <a:gdLst>
              <a:gd name="connsiteX0" fmla="*/ 1947 w 236354"/>
              <a:gd name="connsiteY0" fmla="*/ 9721 h 253881"/>
              <a:gd name="connsiteX1" fmla="*/ 70699 w 236354"/>
              <a:gd name="connsiteY1" fmla="*/ 33784 h 253881"/>
              <a:gd name="connsiteX2" fmla="*/ 180702 w 236354"/>
              <a:gd name="connsiteY2" fmla="*/ 178163 h 253881"/>
              <a:gd name="connsiteX3" fmla="*/ 235704 w 236354"/>
              <a:gd name="connsiteY3" fmla="*/ 253790 h 253881"/>
              <a:gd name="connsiteX4" fmla="*/ 146326 w 236354"/>
              <a:gd name="connsiteY4" fmla="*/ 164413 h 253881"/>
              <a:gd name="connsiteX5" fmla="*/ 1947 w 236354"/>
              <a:gd name="connsiteY5" fmla="*/ 9721 h 25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354" h="253881">
                <a:moveTo>
                  <a:pt x="1947" y="9721"/>
                </a:moveTo>
                <a:cubicBezTo>
                  <a:pt x="-10658" y="-12051"/>
                  <a:pt x="40907" y="5710"/>
                  <a:pt x="70699" y="33784"/>
                </a:cubicBezTo>
                <a:cubicBezTo>
                  <a:pt x="100491" y="61858"/>
                  <a:pt x="153201" y="141495"/>
                  <a:pt x="180702" y="178163"/>
                </a:cubicBezTo>
                <a:cubicBezTo>
                  <a:pt x="208203" y="214831"/>
                  <a:pt x="241433" y="256082"/>
                  <a:pt x="235704" y="253790"/>
                </a:cubicBezTo>
                <a:cubicBezTo>
                  <a:pt x="229975" y="251498"/>
                  <a:pt x="181848" y="201081"/>
                  <a:pt x="146326" y="164413"/>
                </a:cubicBezTo>
                <a:cubicBezTo>
                  <a:pt x="110804" y="127745"/>
                  <a:pt x="14552" y="31493"/>
                  <a:pt x="1947" y="9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1DF9500C-F3A2-D02C-216F-82140E135E10}"/>
              </a:ext>
            </a:extLst>
          </p:cNvPr>
          <p:cNvSpPr/>
          <p:nvPr/>
        </p:nvSpPr>
        <p:spPr>
          <a:xfrm>
            <a:off x="2614048" y="5551814"/>
            <a:ext cx="290583" cy="708228"/>
          </a:xfrm>
          <a:custGeom>
            <a:avLst/>
            <a:gdLst>
              <a:gd name="connsiteX0" fmla="*/ 1961 w 290583"/>
              <a:gd name="connsiteY0" fmla="*/ 10213 h 708228"/>
              <a:gd name="connsiteX1" fmla="*/ 46650 w 290583"/>
              <a:gd name="connsiteY1" fmla="*/ 223344 h 708228"/>
              <a:gd name="connsiteX2" fmla="*/ 125714 w 290583"/>
              <a:gd name="connsiteY2" fmla="*/ 405536 h 708228"/>
              <a:gd name="connsiteX3" fmla="*/ 287281 w 290583"/>
              <a:gd name="connsiteY3" fmla="*/ 701169 h 708228"/>
              <a:gd name="connsiteX4" fmla="*/ 232280 w 290583"/>
              <a:gd name="connsiteY4" fmla="*/ 601479 h 708228"/>
              <a:gd name="connsiteX5" fmla="*/ 204779 w 290583"/>
              <a:gd name="connsiteY5" fmla="*/ 439912 h 708228"/>
              <a:gd name="connsiteX6" fmla="*/ 136027 w 290583"/>
              <a:gd name="connsiteY6" fmla="*/ 199281 h 708228"/>
              <a:gd name="connsiteX7" fmla="*/ 201341 w 290583"/>
              <a:gd name="connsiteY7" fmla="*/ 525852 h 708228"/>
              <a:gd name="connsiteX8" fmla="*/ 156653 w 290583"/>
              <a:gd name="connsiteY8" fmla="*/ 419287 h 708228"/>
              <a:gd name="connsiteX9" fmla="*/ 81026 w 290583"/>
              <a:gd name="connsiteY9" fmla="*/ 302409 h 708228"/>
              <a:gd name="connsiteX10" fmla="*/ 15711 w 290583"/>
              <a:gd name="connsiteY10" fmla="*/ 58339 h 708228"/>
              <a:gd name="connsiteX11" fmla="*/ 1961 w 290583"/>
              <a:gd name="connsiteY11" fmla="*/ 10213 h 70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583" h="708228">
                <a:moveTo>
                  <a:pt x="1961" y="10213"/>
                </a:moveTo>
                <a:cubicBezTo>
                  <a:pt x="7118" y="37714"/>
                  <a:pt x="26025" y="157457"/>
                  <a:pt x="46650" y="223344"/>
                </a:cubicBezTo>
                <a:cubicBezTo>
                  <a:pt x="67275" y="289231"/>
                  <a:pt x="85609" y="325899"/>
                  <a:pt x="125714" y="405536"/>
                </a:cubicBezTo>
                <a:cubicBezTo>
                  <a:pt x="165819" y="485174"/>
                  <a:pt x="269520" y="668512"/>
                  <a:pt x="287281" y="701169"/>
                </a:cubicBezTo>
                <a:cubicBezTo>
                  <a:pt x="305042" y="733826"/>
                  <a:pt x="246030" y="645022"/>
                  <a:pt x="232280" y="601479"/>
                </a:cubicBezTo>
                <a:cubicBezTo>
                  <a:pt x="218530" y="557936"/>
                  <a:pt x="220821" y="506945"/>
                  <a:pt x="204779" y="439912"/>
                </a:cubicBezTo>
                <a:cubicBezTo>
                  <a:pt x="188737" y="372879"/>
                  <a:pt x="136600" y="184958"/>
                  <a:pt x="136027" y="199281"/>
                </a:cubicBezTo>
                <a:cubicBezTo>
                  <a:pt x="135454" y="213604"/>
                  <a:pt x="197903" y="489184"/>
                  <a:pt x="201341" y="525852"/>
                </a:cubicBezTo>
                <a:cubicBezTo>
                  <a:pt x="204779" y="562520"/>
                  <a:pt x="176705" y="456527"/>
                  <a:pt x="156653" y="419287"/>
                </a:cubicBezTo>
                <a:cubicBezTo>
                  <a:pt x="136601" y="382047"/>
                  <a:pt x="104516" y="362567"/>
                  <a:pt x="81026" y="302409"/>
                </a:cubicBezTo>
                <a:cubicBezTo>
                  <a:pt x="57536" y="242251"/>
                  <a:pt x="15711" y="58339"/>
                  <a:pt x="15711" y="58339"/>
                </a:cubicBezTo>
                <a:cubicBezTo>
                  <a:pt x="1960" y="14796"/>
                  <a:pt x="-3196" y="-17288"/>
                  <a:pt x="1961" y="10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2BB8EEF-A200-ECC0-EF32-F8F6DB7DA6CD}"/>
              </a:ext>
            </a:extLst>
          </p:cNvPr>
          <p:cNvSpPr/>
          <p:nvPr/>
        </p:nvSpPr>
        <p:spPr>
          <a:xfrm>
            <a:off x="3182044" y="5960554"/>
            <a:ext cx="340958" cy="375162"/>
          </a:xfrm>
          <a:custGeom>
            <a:avLst/>
            <a:gdLst>
              <a:gd name="connsiteX0" fmla="*/ 1168 w 340958"/>
              <a:gd name="connsiteY0" fmla="*/ 234 h 375162"/>
              <a:gd name="connsiteX1" fmla="*/ 28669 w 340958"/>
              <a:gd name="connsiteY1" fmla="*/ 206490 h 375162"/>
              <a:gd name="connsiteX2" fmla="*/ 80233 w 340958"/>
              <a:gd name="connsiteY2" fmla="*/ 251178 h 375162"/>
              <a:gd name="connsiteX3" fmla="*/ 32106 w 340958"/>
              <a:gd name="connsiteY3" fmla="*/ 213365 h 375162"/>
              <a:gd name="connsiteX4" fmla="*/ 327739 w 340958"/>
              <a:gd name="connsiteY4" fmla="*/ 371494 h 375162"/>
              <a:gd name="connsiteX5" fmla="*/ 272738 w 340958"/>
              <a:gd name="connsiteY5" fmla="*/ 319930 h 375162"/>
              <a:gd name="connsiteX6" fmla="*/ 121484 w 340958"/>
              <a:gd name="connsiteY6" fmla="*/ 264929 h 375162"/>
              <a:gd name="connsiteX7" fmla="*/ 80233 w 340958"/>
              <a:gd name="connsiteY7" fmla="*/ 213365 h 375162"/>
              <a:gd name="connsiteX8" fmla="*/ 69920 w 340958"/>
              <a:gd name="connsiteY8" fmla="*/ 123987 h 375162"/>
              <a:gd name="connsiteX9" fmla="*/ 66482 w 340958"/>
              <a:gd name="connsiteY9" fmla="*/ 251178 h 375162"/>
              <a:gd name="connsiteX10" fmla="*/ 1168 w 340958"/>
              <a:gd name="connsiteY10" fmla="*/ 234 h 37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958" h="375162">
                <a:moveTo>
                  <a:pt x="1168" y="234"/>
                </a:moveTo>
                <a:cubicBezTo>
                  <a:pt x="-5134" y="-7214"/>
                  <a:pt x="15492" y="164666"/>
                  <a:pt x="28669" y="206490"/>
                </a:cubicBezTo>
                <a:cubicBezTo>
                  <a:pt x="41846" y="248314"/>
                  <a:pt x="79660" y="250032"/>
                  <a:pt x="80233" y="251178"/>
                </a:cubicBezTo>
                <a:cubicBezTo>
                  <a:pt x="80806" y="252324"/>
                  <a:pt x="-9145" y="193312"/>
                  <a:pt x="32106" y="213365"/>
                </a:cubicBezTo>
                <a:cubicBezTo>
                  <a:pt x="73357" y="233418"/>
                  <a:pt x="287634" y="353733"/>
                  <a:pt x="327739" y="371494"/>
                </a:cubicBezTo>
                <a:cubicBezTo>
                  <a:pt x="367844" y="389255"/>
                  <a:pt x="307114" y="337691"/>
                  <a:pt x="272738" y="319930"/>
                </a:cubicBezTo>
                <a:cubicBezTo>
                  <a:pt x="238362" y="302169"/>
                  <a:pt x="153568" y="282690"/>
                  <a:pt x="121484" y="264929"/>
                </a:cubicBezTo>
                <a:cubicBezTo>
                  <a:pt x="89400" y="247168"/>
                  <a:pt x="88827" y="236855"/>
                  <a:pt x="80233" y="213365"/>
                </a:cubicBezTo>
                <a:cubicBezTo>
                  <a:pt x="71639" y="189875"/>
                  <a:pt x="72212" y="117685"/>
                  <a:pt x="69920" y="123987"/>
                </a:cubicBezTo>
                <a:cubicBezTo>
                  <a:pt x="67628" y="130289"/>
                  <a:pt x="77368" y="270085"/>
                  <a:pt x="66482" y="251178"/>
                </a:cubicBezTo>
                <a:cubicBezTo>
                  <a:pt x="55596" y="232271"/>
                  <a:pt x="7470" y="7682"/>
                  <a:pt x="1168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357CE839-77C2-5D7F-0390-7E834DCFBD33}"/>
              </a:ext>
            </a:extLst>
          </p:cNvPr>
          <p:cNvSpPr/>
          <p:nvPr/>
        </p:nvSpPr>
        <p:spPr>
          <a:xfrm>
            <a:off x="3055955" y="6328755"/>
            <a:ext cx="344954" cy="142972"/>
          </a:xfrm>
          <a:custGeom>
            <a:avLst/>
            <a:gdLst>
              <a:gd name="connsiteX0" fmla="*/ 66 w 344954"/>
              <a:gd name="connsiteY0" fmla="*/ 3293 h 142972"/>
              <a:gd name="connsiteX1" fmla="*/ 113507 w 344954"/>
              <a:gd name="connsiteY1" fmla="*/ 13606 h 142972"/>
              <a:gd name="connsiteX2" fmla="*/ 158195 w 344954"/>
              <a:gd name="connsiteY2" fmla="*/ 120171 h 142972"/>
              <a:gd name="connsiteX3" fmla="*/ 299137 w 344954"/>
              <a:gd name="connsiteY3" fmla="*/ 140797 h 142972"/>
              <a:gd name="connsiteX4" fmla="*/ 340388 w 344954"/>
              <a:gd name="connsiteY4" fmla="*/ 85795 h 142972"/>
              <a:gd name="connsiteX5" fmla="*/ 206322 w 344954"/>
              <a:gd name="connsiteY5" fmla="*/ 137359 h 142972"/>
              <a:gd name="connsiteX6" fmla="*/ 130695 w 344954"/>
              <a:gd name="connsiteY6" fmla="*/ 30794 h 142972"/>
              <a:gd name="connsiteX7" fmla="*/ 66 w 344954"/>
              <a:gd name="connsiteY7" fmla="*/ 3293 h 14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954" h="142972">
                <a:moveTo>
                  <a:pt x="66" y="3293"/>
                </a:moveTo>
                <a:cubicBezTo>
                  <a:pt x="-2799" y="428"/>
                  <a:pt x="87152" y="-5874"/>
                  <a:pt x="113507" y="13606"/>
                </a:cubicBezTo>
                <a:cubicBezTo>
                  <a:pt x="139862" y="33086"/>
                  <a:pt x="127257" y="98973"/>
                  <a:pt x="158195" y="120171"/>
                </a:cubicBezTo>
                <a:cubicBezTo>
                  <a:pt x="189133" y="141370"/>
                  <a:pt x="268772" y="146526"/>
                  <a:pt x="299137" y="140797"/>
                </a:cubicBezTo>
                <a:cubicBezTo>
                  <a:pt x="329503" y="135068"/>
                  <a:pt x="355857" y="86368"/>
                  <a:pt x="340388" y="85795"/>
                </a:cubicBezTo>
                <a:cubicBezTo>
                  <a:pt x="324919" y="85222"/>
                  <a:pt x="241271" y="146526"/>
                  <a:pt x="206322" y="137359"/>
                </a:cubicBezTo>
                <a:cubicBezTo>
                  <a:pt x="171373" y="128192"/>
                  <a:pt x="159342" y="53138"/>
                  <a:pt x="130695" y="30794"/>
                </a:cubicBezTo>
                <a:cubicBezTo>
                  <a:pt x="102048" y="8450"/>
                  <a:pt x="2931" y="6158"/>
                  <a:pt x="66" y="3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59D6B34-2959-E163-A5CE-3A03B260FEF5}"/>
              </a:ext>
            </a:extLst>
          </p:cNvPr>
          <p:cNvSpPr/>
          <p:nvPr/>
        </p:nvSpPr>
        <p:spPr>
          <a:xfrm>
            <a:off x="3041525" y="6420413"/>
            <a:ext cx="754973" cy="487171"/>
          </a:xfrm>
          <a:custGeom>
            <a:avLst/>
            <a:gdLst>
              <a:gd name="connsiteX0" fmla="*/ 746 w 754973"/>
              <a:gd name="connsiteY0" fmla="*/ 1013 h 487171"/>
              <a:gd name="connsiteX1" fmla="*/ 234502 w 754973"/>
              <a:gd name="connsiteY1" fmla="*/ 272582 h 487171"/>
              <a:gd name="connsiteX2" fmla="*/ 224189 w 754973"/>
              <a:gd name="connsiteY2" fmla="*/ 293208 h 487171"/>
              <a:gd name="connsiteX3" fmla="*/ 365131 w 754973"/>
              <a:gd name="connsiteY3" fmla="*/ 454775 h 487171"/>
              <a:gd name="connsiteX4" fmla="*/ 482009 w 754973"/>
              <a:gd name="connsiteY4" fmla="*/ 451337 h 487171"/>
              <a:gd name="connsiteX5" fmla="*/ 389194 w 754973"/>
              <a:gd name="connsiteY5" fmla="*/ 478838 h 487171"/>
              <a:gd name="connsiteX6" fmla="*/ 750141 w 754973"/>
              <a:gd name="connsiteY6" fmla="*/ 410086 h 487171"/>
              <a:gd name="connsiteX7" fmla="*/ 581699 w 754973"/>
              <a:gd name="connsiteY7" fmla="*/ 454775 h 487171"/>
              <a:gd name="connsiteX8" fmla="*/ 361693 w 754973"/>
              <a:gd name="connsiteY8" fmla="*/ 482276 h 487171"/>
              <a:gd name="connsiteX9" fmla="*/ 258565 w 754973"/>
              <a:gd name="connsiteY9" fmla="*/ 351647 h 487171"/>
              <a:gd name="connsiteX10" fmla="*/ 127937 w 754973"/>
              <a:gd name="connsiteY10" fmla="*/ 176330 h 487171"/>
              <a:gd name="connsiteX11" fmla="*/ 210439 w 754973"/>
              <a:gd name="connsiteY11" fmla="*/ 279458 h 487171"/>
              <a:gd name="connsiteX12" fmla="*/ 162313 w 754973"/>
              <a:gd name="connsiteY12" fmla="*/ 183205 h 487171"/>
              <a:gd name="connsiteX13" fmla="*/ 746 w 754973"/>
              <a:gd name="connsiteY13" fmla="*/ 1013 h 48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4973" h="487171">
                <a:moveTo>
                  <a:pt x="746" y="1013"/>
                </a:moveTo>
                <a:cubicBezTo>
                  <a:pt x="12777" y="15909"/>
                  <a:pt x="197261" y="223883"/>
                  <a:pt x="234502" y="272582"/>
                </a:cubicBezTo>
                <a:cubicBezTo>
                  <a:pt x="271743" y="321281"/>
                  <a:pt x="202418" y="262843"/>
                  <a:pt x="224189" y="293208"/>
                </a:cubicBezTo>
                <a:cubicBezTo>
                  <a:pt x="245960" y="323573"/>
                  <a:pt x="322161" y="428420"/>
                  <a:pt x="365131" y="454775"/>
                </a:cubicBezTo>
                <a:cubicBezTo>
                  <a:pt x="408101" y="481130"/>
                  <a:pt x="477999" y="447327"/>
                  <a:pt x="482009" y="451337"/>
                </a:cubicBezTo>
                <a:cubicBezTo>
                  <a:pt x="486019" y="455347"/>
                  <a:pt x="344505" y="485713"/>
                  <a:pt x="389194" y="478838"/>
                </a:cubicBezTo>
                <a:cubicBezTo>
                  <a:pt x="433883" y="471963"/>
                  <a:pt x="718057" y="414097"/>
                  <a:pt x="750141" y="410086"/>
                </a:cubicBezTo>
                <a:cubicBezTo>
                  <a:pt x="782225" y="406075"/>
                  <a:pt x="646440" y="442743"/>
                  <a:pt x="581699" y="454775"/>
                </a:cubicBezTo>
                <a:cubicBezTo>
                  <a:pt x="516958" y="466807"/>
                  <a:pt x="415549" y="499464"/>
                  <a:pt x="361693" y="482276"/>
                </a:cubicBezTo>
                <a:cubicBezTo>
                  <a:pt x="307837" y="465088"/>
                  <a:pt x="297524" y="402638"/>
                  <a:pt x="258565" y="351647"/>
                </a:cubicBezTo>
                <a:cubicBezTo>
                  <a:pt x="219606" y="300656"/>
                  <a:pt x="135958" y="188362"/>
                  <a:pt x="127937" y="176330"/>
                </a:cubicBezTo>
                <a:cubicBezTo>
                  <a:pt x="119916" y="164299"/>
                  <a:pt x="204710" y="278312"/>
                  <a:pt x="210439" y="279458"/>
                </a:cubicBezTo>
                <a:cubicBezTo>
                  <a:pt x="216168" y="280604"/>
                  <a:pt x="198981" y="226748"/>
                  <a:pt x="162313" y="183205"/>
                </a:cubicBezTo>
                <a:cubicBezTo>
                  <a:pt x="125645" y="139662"/>
                  <a:pt x="-11285" y="-13883"/>
                  <a:pt x="746" y="1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C6D72D21-8F2B-301B-3A09-53CA4A4C37DD}"/>
              </a:ext>
            </a:extLst>
          </p:cNvPr>
          <p:cNvSpPr/>
          <p:nvPr/>
        </p:nvSpPr>
        <p:spPr>
          <a:xfrm>
            <a:off x="2611403" y="5445120"/>
            <a:ext cx="90560" cy="203008"/>
          </a:xfrm>
          <a:custGeom>
            <a:avLst/>
            <a:gdLst>
              <a:gd name="connsiteX0" fmla="*/ 90546 w 90560"/>
              <a:gd name="connsiteY0" fmla="*/ 29 h 203008"/>
              <a:gd name="connsiteX1" fmla="*/ 11481 w 90560"/>
              <a:gd name="connsiteY1" fmla="*/ 79094 h 203008"/>
              <a:gd name="connsiteX2" fmla="*/ 1168 w 90560"/>
              <a:gd name="connsiteY2" fmla="*/ 202847 h 203008"/>
              <a:gd name="connsiteX3" fmla="*/ 18356 w 90560"/>
              <a:gd name="connsiteY3" fmla="*/ 103157 h 203008"/>
              <a:gd name="connsiteX4" fmla="*/ 18356 w 90560"/>
              <a:gd name="connsiteY4" fmla="*/ 10342 h 203008"/>
              <a:gd name="connsiteX5" fmla="*/ 4606 w 90560"/>
              <a:gd name="connsiteY5" fmla="*/ 68781 h 203008"/>
              <a:gd name="connsiteX6" fmla="*/ 90546 w 90560"/>
              <a:gd name="connsiteY6" fmla="*/ 29 h 20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60" h="203008">
                <a:moveTo>
                  <a:pt x="90546" y="29"/>
                </a:moveTo>
                <a:cubicBezTo>
                  <a:pt x="91692" y="1748"/>
                  <a:pt x="26377" y="45291"/>
                  <a:pt x="11481" y="79094"/>
                </a:cubicBezTo>
                <a:cubicBezTo>
                  <a:pt x="-3415" y="112897"/>
                  <a:pt x="22" y="198837"/>
                  <a:pt x="1168" y="202847"/>
                </a:cubicBezTo>
                <a:cubicBezTo>
                  <a:pt x="2314" y="206857"/>
                  <a:pt x="15491" y="135241"/>
                  <a:pt x="18356" y="103157"/>
                </a:cubicBezTo>
                <a:cubicBezTo>
                  <a:pt x="21221" y="71073"/>
                  <a:pt x="20648" y="16071"/>
                  <a:pt x="18356" y="10342"/>
                </a:cubicBezTo>
                <a:cubicBezTo>
                  <a:pt x="16064" y="4613"/>
                  <a:pt x="-6280" y="66489"/>
                  <a:pt x="4606" y="68781"/>
                </a:cubicBezTo>
                <a:cubicBezTo>
                  <a:pt x="15492" y="71073"/>
                  <a:pt x="89400" y="-1690"/>
                  <a:pt x="90546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74A5235E-C37F-8C5C-0B69-2B9C21640671}"/>
              </a:ext>
            </a:extLst>
          </p:cNvPr>
          <p:cNvSpPr/>
          <p:nvPr/>
        </p:nvSpPr>
        <p:spPr>
          <a:xfrm>
            <a:off x="2687081" y="5547003"/>
            <a:ext cx="149147" cy="111392"/>
          </a:xfrm>
          <a:custGeom>
            <a:avLst/>
            <a:gdLst>
              <a:gd name="connsiteX0" fmla="*/ 148934 w 149147"/>
              <a:gd name="connsiteY0" fmla="*/ 21899 h 111392"/>
              <a:gd name="connsiteX1" fmla="*/ 11430 w 149147"/>
              <a:gd name="connsiteY1" fmla="*/ 25337 h 111392"/>
              <a:gd name="connsiteX2" fmla="*/ 11430 w 149147"/>
              <a:gd name="connsiteY2" fmla="*/ 111277 h 111392"/>
              <a:gd name="connsiteX3" fmla="*/ 42369 w 149147"/>
              <a:gd name="connsiteY3" fmla="*/ 4711 h 111392"/>
              <a:gd name="connsiteX4" fmla="*/ 148934 w 149147"/>
              <a:gd name="connsiteY4" fmla="*/ 21899 h 1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47" h="111392">
                <a:moveTo>
                  <a:pt x="148934" y="21899"/>
                </a:moveTo>
                <a:cubicBezTo>
                  <a:pt x="143778" y="25337"/>
                  <a:pt x="34347" y="10441"/>
                  <a:pt x="11430" y="25337"/>
                </a:cubicBezTo>
                <a:cubicBezTo>
                  <a:pt x="-11487" y="40233"/>
                  <a:pt x="6274" y="114715"/>
                  <a:pt x="11430" y="111277"/>
                </a:cubicBezTo>
                <a:cubicBezTo>
                  <a:pt x="16586" y="107839"/>
                  <a:pt x="20598" y="20753"/>
                  <a:pt x="42369" y="4711"/>
                </a:cubicBezTo>
                <a:cubicBezTo>
                  <a:pt x="64140" y="-11331"/>
                  <a:pt x="154090" y="18461"/>
                  <a:pt x="148934" y="2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CBBFC12B-AF8D-83B4-993C-63032D53542B}"/>
              </a:ext>
            </a:extLst>
          </p:cNvPr>
          <p:cNvSpPr/>
          <p:nvPr/>
        </p:nvSpPr>
        <p:spPr>
          <a:xfrm>
            <a:off x="3074443" y="6077649"/>
            <a:ext cx="328800" cy="371353"/>
          </a:xfrm>
          <a:custGeom>
            <a:avLst/>
            <a:gdLst>
              <a:gd name="connsiteX0" fmla="*/ 15954 w 328800"/>
              <a:gd name="connsiteY0" fmla="*/ 17 h 371353"/>
              <a:gd name="connsiteX1" fmla="*/ 15954 w 328800"/>
              <a:gd name="connsiteY1" fmla="*/ 82519 h 371353"/>
              <a:gd name="connsiteX2" fmla="*/ 153458 w 328800"/>
              <a:gd name="connsiteY2" fmla="*/ 178772 h 371353"/>
              <a:gd name="connsiteX3" fmla="*/ 77831 w 328800"/>
              <a:gd name="connsiteY3" fmla="*/ 185647 h 371353"/>
              <a:gd name="connsiteX4" fmla="*/ 167208 w 328800"/>
              <a:gd name="connsiteY4" fmla="*/ 240649 h 371353"/>
              <a:gd name="connsiteX5" fmla="*/ 328775 w 328800"/>
              <a:gd name="connsiteY5" fmla="*/ 371277 h 371353"/>
              <a:gd name="connsiteX6" fmla="*/ 180959 w 328800"/>
              <a:gd name="connsiteY6" fmla="*/ 261274 h 371353"/>
              <a:gd name="connsiteX7" fmla="*/ 60643 w 328800"/>
              <a:gd name="connsiteY7" fmla="*/ 171897 h 371353"/>
              <a:gd name="connsiteX8" fmla="*/ 119082 w 328800"/>
              <a:gd name="connsiteY8" fmla="*/ 151271 h 371353"/>
              <a:gd name="connsiteX9" fmla="*/ 5641 w 328800"/>
              <a:gd name="connsiteY9" fmla="*/ 75644 h 371353"/>
              <a:gd name="connsiteX10" fmla="*/ 15954 w 328800"/>
              <a:gd name="connsiteY10" fmla="*/ 17 h 37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8800" h="371353">
                <a:moveTo>
                  <a:pt x="15954" y="17"/>
                </a:moveTo>
                <a:cubicBezTo>
                  <a:pt x="17673" y="1163"/>
                  <a:pt x="-6963" y="52726"/>
                  <a:pt x="15954" y="82519"/>
                </a:cubicBezTo>
                <a:cubicBezTo>
                  <a:pt x="38871" y="112312"/>
                  <a:pt x="143145" y="161584"/>
                  <a:pt x="153458" y="178772"/>
                </a:cubicBezTo>
                <a:cubicBezTo>
                  <a:pt x="163771" y="195960"/>
                  <a:pt x="75539" y="175334"/>
                  <a:pt x="77831" y="185647"/>
                </a:cubicBezTo>
                <a:cubicBezTo>
                  <a:pt x="80123" y="195960"/>
                  <a:pt x="125384" y="209711"/>
                  <a:pt x="167208" y="240649"/>
                </a:cubicBezTo>
                <a:cubicBezTo>
                  <a:pt x="209032" y="271587"/>
                  <a:pt x="326483" y="367840"/>
                  <a:pt x="328775" y="371277"/>
                </a:cubicBezTo>
                <a:cubicBezTo>
                  <a:pt x="331067" y="374714"/>
                  <a:pt x="180959" y="261274"/>
                  <a:pt x="180959" y="261274"/>
                </a:cubicBezTo>
                <a:cubicBezTo>
                  <a:pt x="136270" y="228044"/>
                  <a:pt x="70956" y="190231"/>
                  <a:pt x="60643" y="171897"/>
                </a:cubicBezTo>
                <a:cubicBezTo>
                  <a:pt x="50330" y="153563"/>
                  <a:pt x="128249" y="167313"/>
                  <a:pt x="119082" y="151271"/>
                </a:cubicBezTo>
                <a:cubicBezTo>
                  <a:pt x="109915" y="135229"/>
                  <a:pt x="22256" y="96269"/>
                  <a:pt x="5641" y="75644"/>
                </a:cubicBezTo>
                <a:cubicBezTo>
                  <a:pt x="-10974" y="55019"/>
                  <a:pt x="14235" y="-1129"/>
                  <a:pt x="1595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5F653414-F6C7-3EE1-3856-254A959D4804}"/>
              </a:ext>
            </a:extLst>
          </p:cNvPr>
          <p:cNvSpPr/>
          <p:nvPr/>
        </p:nvSpPr>
        <p:spPr>
          <a:xfrm>
            <a:off x="2918493" y="6276832"/>
            <a:ext cx="240738" cy="263079"/>
          </a:xfrm>
          <a:custGeom>
            <a:avLst/>
            <a:gdLst>
              <a:gd name="connsiteX0" fmla="*/ 24 w 240738"/>
              <a:gd name="connsiteY0" fmla="*/ 215 h 263079"/>
              <a:gd name="connsiteX1" fmla="*/ 127215 w 240738"/>
              <a:gd name="connsiteY1" fmla="*/ 103342 h 263079"/>
              <a:gd name="connsiteX2" fmla="*/ 237218 w 240738"/>
              <a:gd name="connsiteY2" fmla="*/ 261472 h 263079"/>
              <a:gd name="connsiteX3" fmla="*/ 185654 w 240738"/>
              <a:gd name="connsiteY3" fmla="*/ 178970 h 263079"/>
              <a:gd name="connsiteX4" fmla="*/ 120340 w 240738"/>
              <a:gd name="connsiteY4" fmla="*/ 79279 h 263079"/>
              <a:gd name="connsiteX5" fmla="*/ 240656 w 240738"/>
              <a:gd name="connsiteY5" fmla="*/ 82717 h 263079"/>
              <a:gd name="connsiteX6" fmla="*/ 137528 w 240738"/>
              <a:gd name="connsiteY6" fmla="*/ 75842 h 263079"/>
              <a:gd name="connsiteX7" fmla="*/ 24 w 240738"/>
              <a:gd name="connsiteY7" fmla="*/ 215 h 26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38" h="263079">
                <a:moveTo>
                  <a:pt x="24" y="215"/>
                </a:moveTo>
                <a:cubicBezTo>
                  <a:pt x="-1695" y="4798"/>
                  <a:pt x="87683" y="59799"/>
                  <a:pt x="127215" y="103342"/>
                </a:cubicBezTo>
                <a:cubicBezTo>
                  <a:pt x="166747" y="146885"/>
                  <a:pt x="227478" y="248867"/>
                  <a:pt x="237218" y="261472"/>
                </a:cubicBezTo>
                <a:cubicBezTo>
                  <a:pt x="246958" y="274077"/>
                  <a:pt x="205134" y="209335"/>
                  <a:pt x="185654" y="178970"/>
                </a:cubicBezTo>
                <a:cubicBezTo>
                  <a:pt x="166174" y="148605"/>
                  <a:pt x="111173" y="95321"/>
                  <a:pt x="120340" y="79279"/>
                </a:cubicBezTo>
                <a:cubicBezTo>
                  <a:pt x="129507" y="63237"/>
                  <a:pt x="237791" y="83290"/>
                  <a:pt x="240656" y="82717"/>
                </a:cubicBezTo>
                <a:cubicBezTo>
                  <a:pt x="243521" y="82144"/>
                  <a:pt x="170758" y="86155"/>
                  <a:pt x="137528" y="75842"/>
                </a:cubicBezTo>
                <a:cubicBezTo>
                  <a:pt x="104298" y="65529"/>
                  <a:pt x="1743" y="-4368"/>
                  <a:pt x="24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716BCC5E-84B1-D8C3-0284-EA3614F7EAE7}"/>
              </a:ext>
            </a:extLst>
          </p:cNvPr>
          <p:cNvSpPr/>
          <p:nvPr/>
        </p:nvSpPr>
        <p:spPr>
          <a:xfrm>
            <a:off x="2564224" y="5502812"/>
            <a:ext cx="46819" cy="246370"/>
          </a:xfrm>
          <a:custGeom>
            <a:avLst/>
            <a:gdLst>
              <a:gd name="connsiteX0" fmla="*/ 221 w 46819"/>
              <a:gd name="connsiteY0" fmla="*/ 776 h 246370"/>
              <a:gd name="connsiteX1" fmla="*/ 7096 w 46819"/>
              <a:gd name="connsiteY1" fmla="*/ 97029 h 246370"/>
              <a:gd name="connsiteX2" fmla="*/ 44910 w 46819"/>
              <a:gd name="connsiteY2" fmla="*/ 241408 h 246370"/>
              <a:gd name="connsiteX3" fmla="*/ 38035 w 46819"/>
              <a:gd name="connsiteY3" fmla="*/ 207032 h 246370"/>
              <a:gd name="connsiteX4" fmla="*/ 10534 w 46819"/>
              <a:gd name="connsiteY4" fmla="*/ 148593 h 246370"/>
              <a:gd name="connsiteX5" fmla="*/ 221 w 46819"/>
              <a:gd name="connsiteY5" fmla="*/ 776 h 24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19" h="246370">
                <a:moveTo>
                  <a:pt x="221" y="776"/>
                </a:moveTo>
                <a:cubicBezTo>
                  <a:pt x="-352" y="-7818"/>
                  <a:pt x="-352" y="56924"/>
                  <a:pt x="7096" y="97029"/>
                </a:cubicBezTo>
                <a:cubicBezTo>
                  <a:pt x="14544" y="137134"/>
                  <a:pt x="39754" y="223074"/>
                  <a:pt x="44910" y="241408"/>
                </a:cubicBezTo>
                <a:cubicBezTo>
                  <a:pt x="50066" y="259742"/>
                  <a:pt x="43764" y="222501"/>
                  <a:pt x="38035" y="207032"/>
                </a:cubicBezTo>
                <a:cubicBezTo>
                  <a:pt x="32306" y="191563"/>
                  <a:pt x="17409" y="182396"/>
                  <a:pt x="10534" y="148593"/>
                </a:cubicBezTo>
                <a:cubicBezTo>
                  <a:pt x="3659" y="114790"/>
                  <a:pt x="794" y="9370"/>
                  <a:pt x="221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5128983F-0822-6AF3-98B7-033DD7B15D92}"/>
              </a:ext>
            </a:extLst>
          </p:cNvPr>
          <p:cNvSpPr/>
          <p:nvPr/>
        </p:nvSpPr>
        <p:spPr>
          <a:xfrm>
            <a:off x="3815383" y="6418405"/>
            <a:ext cx="648029" cy="1251125"/>
          </a:xfrm>
          <a:custGeom>
            <a:avLst/>
            <a:gdLst>
              <a:gd name="connsiteX0" fmla="*/ 99 w 648029"/>
              <a:gd name="connsiteY0" fmla="*/ 2130 h 1251125"/>
              <a:gd name="connsiteX1" fmla="*/ 296128 w 648029"/>
              <a:gd name="connsiteY1" fmla="*/ 804697 h 1251125"/>
              <a:gd name="connsiteX2" fmla="*/ 296128 w 648029"/>
              <a:gd name="connsiteY2" fmla="*/ 666550 h 1251125"/>
              <a:gd name="connsiteX3" fmla="*/ 631627 w 648029"/>
              <a:gd name="connsiteY3" fmla="*/ 1232294 h 1251125"/>
              <a:gd name="connsiteX4" fmla="*/ 565843 w 648029"/>
              <a:gd name="connsiteY4" fmla="*/ 1080991 h 1251125"/>
              <a:gd name="connsiteX5" fmla="*/ 302706 w 648029"/>
              <a:gd name="connsiteY5" fmla="*/ 732335 h 1251125"/>
              <a:gd name="connsiteX6" fmla="*/ 263236 w 648029"/>
              <a:gd name="connsiteY6" fmla="*/ 574453 h 1251125"/>
              <a:gd name="connsiteX7" fmla="*/ 99 w 648029"/>
              <a:gd name="connsiteY7" fmla="*/ 2130 h 125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29" h="1251125">
                <a:moveTo>
                  <a:pt x="99" y="2130"/>
                </a:moveTo>
                <a:cubicBezTo>
                  <a:pt x="5581" y="40504"/>
                  <a:pt x="246790" y="693960"/>
                  <a:pt x="296128" y="804697"/>
                </a:cubicBezTo>
                <a:cubicBezTo>
                  <a:pt x="345466" y="915434"/>
                  <a:pt x="240212" y="595284"/>
                  <a:pt x="296128" y="666550"/>
                </a:cubicBezTo>
                <a:cubicBezTo>
                  <a:pt x="352044" y="737816"/>
                  <a:pt x="586675" y="1163221"/>
                  <a:pt x="631627" y="1232294"/>
                </a:cubicBezTo>
                <a:cubicBezTo>
                  <a:pt x="676580" y="1301368"/>
                  <a:pt x="620663" y="1164317"/>
                  <a:pt x="565843" y="1080991"/>
                </a:cubicBezTo>
                <a:cubicBezTo>
                  <a:pt x="511023" y="997665"/>
                  <a:pt x="353140" y="816758"/>
                  <a:pt x="302706" y="732335"/>
                </a:cubicBezTo>
                <a:cubicBezTo>
                  <a:pt x="252272" y="647912"/>
                  <a:pt x="309285" y="693961"/>
                  <a:pt x="263236" y="574453"/>
                </a:cubicBezTo>
                <a:cubicBezTo>
                  <a:pt x="217187" y="454945"/>
                  <a:pt x="-5383" y="-36244"/>
                  <a:pt x="99" y="21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89218C06-541E-6B2A-9216-A3FDD641A7B9}"/>
              </a:ext>
            </a:extLst>
          </p:cNvPr>
          <p:cNvSpPr/>
          <p:nvPr/>
        </p:nvSpPr>
        <p:spPr>
          <a:xfrm>
            <a:off x="4644363" y="7795424"/>
            <a:ext cx="1365550" cy="470644"/>
          </a:xfrm>
          <a:custGeom>
            <a:avLst/>
            <a:gdLst>
              <a:gd name="connsiteX0" fmla="*/ 0 w 1365550"/>
              <a:gd name="connsiteY0" fmla="*/ 0 h 470644"/>
              <a:gd name="connsiteX1" fmla="*/ 710469 w 1365550"/>
              <a:gd name="connsiteY1" fmla="*/ 282872 h 470644"/>
              <a:gd name="connsiteX2" fmla="*/ 506538 w 1365550"/>
              <a:gd name="connsiteY2" fmla="*/ 197353 h 470644"/>
              <a:gd name="connsiteX3" fmla="*/ 1355154 w 1365550"/>
              <a:gd name="connsiteY3" fmla="*/ 467068 h 470644"/>
              <a:gd name="connsiteX4" fmla="*/ 953870 w 1365550"/>
              <a:gd name="connsiteY4" fmla="*/ 342078 h 470644"/>
              <a:gd name="connsiteX5" fmla="*/ 578900 w 1365550"/>
              <a:gd name="connsiteY5" fmla="*/ 197353 h 470644"/>
              <a:gd name="connsiteX6" fmla="*/ 0 w 1365550"/>
              <a:gd name="connsiteY6" fmla="*/ 0 h 47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550" h="470644">
                <a:moveTo>
                  <a:pt x="0" y="0"/>
                </a:moveTo>
                <a:lnTo>
                  <a:pt x="710469" y="282872"/>
                </a:lnTo>
                <a:cubicBezTo>
                  <a:pt x="794892" y="315764"/>
                  <a:pt x="399090" y="166654"/>
                  <a:pt x="506538" y="197353"/>
                </a:cubicBezTo>
                <a:cubicBezTo>
                  <a:pt x="613986" y="228052"/>
                  <a:pt x="1280599" y="442947"/>
                  <a:pt x="1355154" y="467068"/>
                </a:cubicBezTo>
                <a:cubicBezTo>
                  <a:pt x="1429709" y="491189"/>
                  <a:pt x="1083246" y="387031"/>
                  <a:pt x="953870" y="342078"/>
                </a:cubicBezTo>
                <a:cubicBezTo>
                  <a:pt x="824494" y="297126"/>
                  <a:pt x="578900" y="197353"/>
                  <a:pt x="578900" y="1973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3D1D91E-4C5D-B665-818B-6E44C299DCD0}"/>
              </a:ext>
            </a:extLst>
          </p:cNvPr>
          <p:cNvSpPr/>
          <p:nvPr/>
        </p:nvSpPr>
        <p:spPr>
          <a:xfrm>
            <a:off x="3745985" y="2846025"/>
            <a:ext cx="1630210" cy="1445139"/>
          </a:xfrm>
          <a:custGeom>
            <a:avLst/>
            <a:gdLst>
              <a:gd name="connsiteX0" fmla="*/ 1490435 w 1630210"/>
              <a:gd name="connsiteY0" fmla="*/ 55057 h 1445139"/>
              <a:gd name="connsiteX1" fmla="*/ 773388 w 1630210"/>
              <a:gd name="connsiteY1" fmla="*/ 403713 h 1445139"/>
              <a:gd name="connsiteX2" fmla="*/ 924691 w 1630210"/>
              <a:gd name="connsiteY2" fmla="*/ 436605 h 1445139"/>
              <a:gd name="connsiteX3" fmla="*/ 470780 w 1630210"/>
              <a:gd name="connsiteY3" fmla="*/ 798418 h 1445139"/>
              <a:gd name="connsiteX4" fmla="*/ 595770 w 1630210"/>
              <a:gd name="connsiteY4" fmla="*/ 706320 h 1445139"/>
              <a:gd name="connsiteX5" fmla="*/ 10291 w 1630210"/>
              <a:gd name="connsiteY5" fmla="*/ 1429946 h 1445139"/>
              <a:gd name="connsiteX6" fmla="*/ 247114 w 1630210"/>
              <a:gd name="connsiteY6" fmla="*/ 1153653 h 1445139"/>
              <a:gd name="connsiteX7" fmla="*/ 562878 w 1630210"/>
              <a:gd name="connsiteY7" fmla="*/ 627379 h 1445139"/>
              <a:gd name="connsiteX8" fmla="*/ 391839 w 1630210"/>
              <a:gd name="connsiteY8" fmla="*/ 745791 h 1445139"/>
              <a:gd name="connsiteX9" fmla="*/ 766809 w 1630210"/>
              <a:gd name="connsiteY9" fmla="*/ 318194 h 1445139"/>
              <a:gd name="connsiteX10" fmla="*/ 549721 w 1630210"/>
              <a:gd name="connsiteY10" fmla="*/ 462919 h 1445139"/>
              <a:gd name="connsiteX11" fmla="*/ 1543062 w 1630210"/>
              <a:gd name="connsiteY11" fmla="*/ 41900 h 1445139"/>
              <a:gd name="connsiteX12" fmla="*/ 1490435 w 1630210"/>
              <a:gd name="connsiteY12" fmla="*/ 55057 h 14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210" h="1445139">
                <a:moveTo>
                  <a:pt x="1490435" y="55057"/>
                </a:moveTo>
                <a:cubicBezTo>
                  <a:pt x="1362156" y="115359"/>
                  <a:pt x="867679" y="340122"/>
                  <a:pt x="773388" y="403713"/>
                </a:cubicBezTo>
                <a:cubicBezTo>
                  <a:pt x="679097" y="467304"/>
                  <a:pt x="975126" y="370821"/>
                  <a:pt x="924691" y="436605"/>
                </a:cubicBezTo>
                <a:cubicBezTo>
                  <a:pt x="874256" y="502389"/>
                  <a:pt x="525600" y="753466"/>
                  <a:pt x="470780" y="798418"/>
                </a:cubicBezTo>
                <a:cubicBezTo>
                  <a:pt x="415960" y="843370"/>
                  <a:pt x="672518" y="601065"/>
                  <a:pt x="595770" y="706320"/>
                </a:cubicBezTo>
                <a:cubicBezTo>
                  <a:pt x="519022" y="811575"/>
                  <a:pt x="68400" y="1355391"/>
                  <a:pt x="10291" y="1429946"/>
                </a:cubicBezTo>
                <a:cubicBezTo>
                  <a:pt x="-47818" y="1504501"/>
                  <a:pt x="155016" y="1287414"/>
                  <a:pt x="247114" y="1153653"/>
                </a:cubicBezTo>
                <a:cubicBezTo>
                  <a:pt x="339212" y="1019892"/>
                  <a:pt x="538757" y="695356"/>
                  <a:pt x="562878" y="627379"/>
                </a:cubicBezTo>
                <a:cubicBezTo>
                  <a:pt x="586999" y="559402"/>
                  <a:pt x="357851" y="797322"/>
                  <a:pt x="391839" y="745791"/>
                </a:cubicBezTo>
                <a:cubicBezTo>
                  <a:pt x="425827" y="694260"/>
                  <a:pt x="740495" y="365339"/>
                  <a:pt x="766809" y="318194"/>
                </a:cubicBezTo>
                <a:cubicBezTo>
                  <a:pt x="793123" y="271049"/>
                  <a:pt x="420346" y="508968"/>
                  <a:pt x="549721" y="462919"/>
                </a:cubicBezTo>
                <a:cubicBezTo>
                  <a:pt x="679096" y="416870"/>
                  <a:pt x="1384083" y="108781"/>
                  <a:pt x="1543062" y="41900"/>
                </a:cubicBezTo>
                <a:cubicBezTo>
                  <a:pt x="1702041" y="-24981"/>
                  <a:pt x="1618714" y="-5245"/>
                  <a:pt x="1490435" y="550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8FA5B947-417E-BD6E-AD7F-E0101E357B37}"/>
              </a:ext>
            </a:extLst>
          </p:cNvPr>
          <p:cNvSpPr/>
          <p:nvPr/>
        </p:nvSpPr>
        <p:spPr>
          <a:xfrm>
            <a:off x="3479258" y="4288992"/>
            <a:ext cx="586437" cy="919435"/>
          </a:xfrm>
          <a:custGeom>
            <a:avLst/>
            <a:gdLst>
              <a:gd name="connsiteX0" fmla="*/ 586204 w 586437"/>
              <a:gd name="connsiteY0" fmla="*/ 136 h 919435"/>
              <a:gd name="connsiteX1" fmla="*/ 33617 w 586437"/>
              <a:gd name="connsiteY1" fmla="*/ 401420 h 919435"/>
              <a:gd name="connsiteX2" fmla="*/ 270440 w 586437"/>
              <a:gd name="connsiteY2" fmla="*/ 348792 h 919435"/>
              <a:gd name="connsiteX3" fmla="*/ 86244 w 586437"/>
              <a:gd name="connsiteY3" fmla="*/ 559302 h 919435"/>
              <a:gd name="connsiteX4" fmla="*/ 270440 w 586437"/>
              <a:gd name="connsiteY4" fmla="*/ 486939 h 919435"/>
              <a:gd name="connsiteX5" fmla="*/ 725 w 586437"/>
              <a:gd name="connsiteY5" fmla="*/ 914536 h 919435"/>
              <a:gd name="connsiteX6" fmla="*/ 198077 w 586437"/>
              <a:gd name="connsiteY6" fmla="*/ 690870 h 919435"/>
              <a:gd name="connsiteX7" fmla="*/ 408587 w 586437"/>
              <a:gd name="connsiteY7" fmla="*/ 269851 h 919435"/>
              <a:gd name="connsiteX8" fmla="*/ 105979 w 586437"/>
              <a:gd name="connsiteY8" fmla="*/ 355371 h 919435"/>
              <a:gd name="connsiteX9" fmla="*/ 586204 w 586437"/>
              <a:gd name="connsiteY9" fmla="*/ 136 h 91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437" h="919435">
                <a:moveTo>
                  <a:pt x="586204" y="136"/>
                </a:moveTo>
                <a:cubicBezTo>
                  <a:pt x="574144" y="7811"/>
                  <a:pt x="86244" y="343311"/>
                  <a:pt x="33617" y="401420"/>
                </a:cubicBezTo>
                <a:cubicBezTo>
                  <a:pt x="-19010" y="459529"/>
                  <a:pt x="261669" y="322478"/>
                  <a:pt x="270440" y="348792"/>
                </a:cubicBezTo>
                <a:cubicBezTo>
                  <a:pt x="279211" y="375106"/>
                  <a:pt x="86244" y="536278"/>
                  <a:pt x="86244" y="559302"/>
                </a:cubicBezTo>
                <a:cubicBezTo>
                  <a:pt x="86244" y="582326"/>
                  <a:pt x="284693" y="427733"/>
                  <a:pt x="270440" y="486939"/>
                </a:cubicBezTo>
                <a:cubicBezTo>
                  <a:pt x="256187" y="546145"/>
                  <a:pt x="12785" y="880548"/>
                  <a:pt x="725" y="914536"/>
                </a:cubicBezTo>
                <a:cubicBezTo>
                  <a:pt x="-11336" y="948525"/>
                  <a:pt x="130100" y="798317"/>
                  <a:pt x="198077" y="690870"/>
                </a:cubicBezTo>
                <a:cubicBezTo>
                  <a:pt x="266054" y="583423"/>
                  <a:pt x="423937" y="325767"/>
                  <a:pt x="408587" y="269851"/>
                </a:cubicBezTo>
                <a:cubicBezTo>
                  <a:pt x="393237" y="213935"/>
                  <a:pt x="73087" y="399227"/>
                  <a:pt x="105979" y="355371"/>
                </a:cubicBezTo>
                <a:cubicBezTo>
                  <a:pt x="138871" y="311515"/>
                  <a:pt x="598264" y="-7539"/>
                  <a:pt x="586204" y="1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51F257C-6ADD-9F2E-E768-1625B2E64A81}"/>
              </a:ext>
            </a:extLst>
          </p:cNvPr>
          <p:cNvSpPr/>
          <p:nvPr/>
        </p:nvSpPr>
        <p:spPr>
          <a:xfrm>
            <a:off x="3563124" y="5221371"/>
            <a:ext cx="272685" cy="1373450"/>
          </a:xfrm>
          <a:custGeom>
            <a:avLst/>
            <a:gdLst>
              <a:gd name="connsiteX0" fmla="*/ 147103 w 272685"/>
              <a:gd name="connsiteY0" fmla="*/ 1892 h 1373450"/>
              <a:gd name="connsiteX1" fmla="*/ 55005 w 272685"/>
              <a:gd name="connsiteY1" fmla="*/ 284764 h 1373450"/>
              <a:gd name="connsiteX2" fmla="*/ 140525 w 272685"/>
              <a:gd name="connsiteY2" fmla="*/ 567636 h 1373450"/>
              <a:gd name="connsiteX3" fmla="*/ 74741 w 272685"/>
              <a:gd name="connsiteY3" fmla="*/ 850508 h 1373450"/>
              <a:gd name="connsiteX4" fmla="*/ 272093 w 272685"/>
              <a:gd name="connsiteY4" fmla="*/ 1370203 h 1373450"/>
              <a:gd name="connsiteX5" fmla="*/ 133947 w 272685"/>
              <a:gd name="connsiteY5" fmla="*/ 1047861 h 1373450"/>
              <a:gd name="connsiteX6" fmla="*/ 81319 w 272685"/>
              <a:gd name="connsiteY6" fmla="*/ 587371 h 1373450"/>
              <a:gd name="connsiteX7" fmla="*/ 2378 w 272685"/>
              <a:gd name="connsiteY7" fmla="*/ 429489 h 1373450"/>
              <a:gd name="connsiteX8" fmla="*/ 147103 w 272685"/>
              <a:gd name="connsiteY8" fmla="*/ 1892 h 13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685" h="1373450">
                <a:moveTo>
                  <a:pt x="147103" y="1892"/>
                </a:moveTo>
                <a:cubicBezTo>
                  <a:pt x="155874" y="-22229"/>
                  <a:pt x="56101" y="190473"/>
                  <a:pt x="55005" y="284764"/>
                </a:cubicBezTo>
                <a:cubicBezTo>
                  <a:pt x="53909" y="379055"/>
                  <a:pt x="137236" y="473345"/>
                  <a:pt x="140525" y="567636"/>
                </a:cubicBezTo>
                <a:cubicBezTo>
                  <a:pt x="143814" y="661927"/>
                  <a:pt x="52813" y="716747"/>
                  <a:pt x="74741" y="850508"/>
                </a:cubicBezTo>
                <a:cubicBezTo>
                  <a:pt x="96669" y="984269"/>
                  <a:pt x="262225" y="1337311"/>
                  <a:pt x="272093" y="1370203"/>
                </a:cubicBezTo>
                <a:cubicBezTo>
                  <a:pt x="281961" y="1403095"/>
                  <a:pt x="165743" y="1178333"/>
                  <a:pt x="133947" y="1047861"/>
                </a:cubicBezTo>
                <a:cubicBezTo>
                  <a:pt x="102151" y="917389"/>
                  <a:pt x="103247" y="690433"/>
                  <a:pt x="81319" y="587371"/>
                </a:cubicBezTo>
                <a:cubicBezTo>
                  <a:pt x="59391" y="484309"/>
                  <a:pt x="-14068" y="523779"/>
                  <a:pt x="2378" y="429489"/>
                </a:cubicBezTo>
                <a:cubicBezTo>
                  <a:pt x="18824" y="335199"/>
                  <a:pt x="138332" y="26013"/>
                  <a:pt x="147103" y="1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6D3AB058-4C5A-AFF3-83DA-7AA87C5E44F0}"/>
              </a:ext>
            </a:extLst>
          </p:cNvPr>
          <p:cNvSpPr/>
          <p:nvPr/>
        </p:nvSpPr>
        <p:spPr>
          <a:xfrm>
            <a:off x="2371342" y="1746110"/>
            <a:ext cx="2241189" cy="1462117"/>
          </a:xfrm>
          <a:custGeom>
            <a:avLst/>
            <a:gdLst>
              <a:gd name="connsiteX0" fmla="*/ 2240129 w 2241189"/>
              <a:gd name="connsiteY0" fmla="*/ 62955 h 1462117"/>
              <a:gd name="connsiteX1" fmla="*/ 1608600 w 2241189"/>
              <a:gd name="connsiteY1" fmla="*/ 89268 h 1462117"/>
              <a:gd name="connsiteX2" fmla="*/ 957337 w 2241189"/>
              <a:gd name="connsiteY2" fmla="*/ 319513 h 1462117"/>
              <a:gd name="connsiteX3" fmla="*/ 1562552 w 2241189"/>
              <a:gd name="connsiteY3" fmla="*/ 95847 h 1462117"/>
              <a:gd name="connsiteX4" fmla="*/ 1075749 w 2241189"/>
              <a:gd name="connsiteY4" fmla="*/ 286621 h 1462117"/>
              <a:gd name="connsiteX5" fmla="*/ 786298 w 2241189"/>
              <a:gd name="connsiteY5" fmla="*/ 648434 h 1462117"/>
              <a:gd name="connsiteX6" fmla="*/ 23202 w 2241189"/>
              <a:gd name="connsiteY6" fmla="*/ 1431266 h 1462117"/>
              <a:gd name="connsiteX7" fmla="*/ 286339 w 2241189"/>
              <a:gd name="connsiteY7" fmla="*/ 1207599 h 1462117"/>
              <a:gd name="connsiteX8" fmla="*/ 1181003 w 2241189"/>
              <a:gd name="connsiteY8" fmla="*/ 312935 h 1462117"/>
              <a:gd name="connsiteX9" fmla="*/ 1779639 w 2241189"/>
              <a:gd name="connsiteY9" fmla="*/ 36641 h 1462117"/>
              <a:gd name="connsiteX10" fmla="*/ 1759904 w 2241189"/>
              <a:gd name="connsiteY10" fmla="*/ 3749 h 1462117"/>
              <a:gd name="connsiteX11" fmla="*/ 2240129 w 2241189"/>
              <a:gd name="connsiteY11" fmla="*/ 62955 h 14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1189" h="1462117">
                <a:moveTo>
                  <a:pt x="2240129" y="62955"/>
                </a:moveTo>
                <a:cubicBezTo>
                  <a:pt x="2214912" y="77208"/>
                  <a:pt x="1822399" y="46508"/>
                  <a:pt x="1608600" y="89268"/>
                </a:cubicBezTo>
                <a:cubicBezTo>
                  <a:pt x="1394801" y="132028"/>
                  <a:pt x="965012" y="318417"/>
                  <a:pt x="957337" y="319513"/>
                </a:cubicBezTo>
                <a:cubicBezTo>
                  <a:pt x="949662" y="320610"/>
                  <a:pt x="1542817" y="101329"/>
                  <a:pt x="1562552" y="95847"/>
                </a:cubicBezTo>
                <a:cubicBezTo>
                  <a:pt x="1582287" y="90365"/>
                  <a:pt x="1205125" y="194523"/>
                  <a:pt x="1075749" y="286621"/>
                </a:cubicBezTo>
                <a:cubicBezTo>
                  <a:pt x="946373" y="378719"/>
                  <a:pt x="961722" y="457660"/>
                  <a:pt x="786298" y="648434"/>
                </a:cubicBezTo>
                <a:cubicBezTo>
                  <a:pt x="610874" y="839208"/>
                  <a:pt x="106528" y="1338072"/>
                  <a:pt x="23202" y="1431266"/>
                </a:cubicBezTo>
                <a:cubicBezTo>
                  <a:pt x="-60124" y="1524460"/>
                  <a:pt x="93372" y="1393987"/>
                  <a:pt x="286339" y="1207599"/>
                </a:cubicBezTo>
                <a:cubicBezTo>
                  <a:pt x="479306" y="1021211"/>
                  <a:pt x="932120" y="508095"/>
                  <a:pt x="1181003" y="312935"/>
                </a:cubicBezTo>
                <a:cubicBezTo>
                  <a:pt x="1429886" y="117775"/>
                  <a:pt x="1683156" y="88172"/>
                  <a:pt x="1779639" y="36641"/>
                </a:cubicBezTo>
                <a:cubicBezTo>
                  <a:pt x="1876122" y="-14890"/>
                  <a:pt x="1686445" y="2653"/>
                  <a:pt x="1759904" y="3749"/>
                </a:cubicBezTo>
                <a:cubicBezTo>
                  <a:pt x="1833363" y="4845"/>
                  <a:pt x="2265346" y="48702"/>
                  <a:pt x="2240129" y="62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C56A30CE-1428-7FFF-6132-1F3623362C8A}"/>
              </a:ext>
            </a:extLst>
          </p:cNvPr>
          <p:cNvSpPr/>
          <p:nvPr/>
        </p:nvSpPr>
        <p:spPr>
          <a:xfrm>
            <a:off x="1973842" y="3172852"/>
            <a:ext cx="630731" cy="1737228"/>
          </a:xfrm>
          <a:custGeom>
            <a:avLst/>
            <a:gdLst>
              <a:gd name="connsiteX0" fmla="*/ 624633 w 630731"/>
              <a:gd name="connsiteY0" fmla="*/ 30837 h 1737228"/>
              <a:gd name="connsiteX1" fmla="*/ 249663 w 630731"/>
              <a:gd name="connsiteY1" fmla="*/ 767620 h 1737228"/>
              <a:gd name="connsiteX2" fmla="*/ 6262 w 630731"/>
              <a:gd name="connsiteY2" fmla="*/ 1695177 h 1737228"/>
              <a:gd name="connsiteX3" fmla="*/ 104938 w 630731"/>
              <a:gd name="connsiteY3" fmla="*/ 1445197 h 1737228"/>
              <a:gd name="connsiteX4" fmla="*/ 453594 w 630731"/>
              <a:gd name="connsiteY4" fmla="*/ 267660 h 1737228"/>
              <a:gd name="connsiteX5" fmla="*/ 624633 w 630731"/>
              <a:gd name="connsiteY5" fmla="*/ 30837 h 173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731" h="1737228">
                <a:moveTo>
                  <a:pt x="624633" y="30837"/>
                </a:moveTo>
                <a:cubicBezTo>
                  <a:pt x="590645" y="114164"/>
                  <a:pt x="352725" y="490230"/>
                  <a:pt x="249663" y="767620"/>
                </a:cubicBezTo>
                <a:cubicBezTo>
                  <a:pt x="146601" y="1045010"/>
                  <a:pt x="30383" y="1582248"/>
                  <a:pt x="6262" y="1695177"/>
                </a:cubicBezTo>
                <a:cubicBezTo>
                  <a:pt x="-17859" y="1808107"/>
                  <a:pt x="30383" y="1683116"/>
                  <a:pt x="104938" y="1445197"/>
                </a:cubicBezTo>
                <a:cubicBezTo>
                  <a:pt x="179493" y="1207278"/>
                  <a:pt x="363689" y="500097"/>
                  <a:pt x="453594" y="267660"/>
                </a:cubicBezTo>
                <a:cubicBezTo>
                  <a:pt x="543499" y="35223"/>
                  <a:pt x="658621" y="-52490"/>
                  <a:pt x="624633" y="30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A6CAF8DB-9395-F66A-BCE4-DA54A2FAAE78}"/>
              </a:ext>
            </a:extLst>
          </p:cNvPr>
          <p:cNvSpPr/>
          <p:nvPr/>
        </p:nvSpPr>
        <p:spPr>
          <a:xfrm>
            <a:off x="1577111" y="5077078"/>
            <a:ext cx="367973" cy="1640727"/>
          </a:xfrm>
          <a:custGeom>
            <a:avLst/>
            <a:gdLst>
              <a:gd name="connsiteX0" fmla="*/ 343787 w 367973"/>
              <a:gd name="connsiteY0" fmla="*/ 14617 h 1640727"/>
              <a:gd name="connsiteX1" fmla="*/ 350365 w 367973"/>
              <a:gd name="connsiteY1" fmla="*/ 67244 h 1640727"/>
              <a:gd name="connsiteX2" fmla="*/ 126699 w 367973"/>
              <a:gd name="connsiteY2" fmla="*/ 573782 h 1640727"/>
              <a:gd name="connsiteX3" fmla="*/ 8288 w 367973"/>
              <a:gd name="connsiteY3" fmla="*/ 1586859 h 1640727"/>
              <a:gd name="connsiteX4" fmla="*/ 28023 w 367973"/>
              <a:gd name="connsiteY4" fmla="*/ 1363193 h 1640727"/>
              <a:gd name="connsiteX5" fmla="*/ 172748 w 367973"/>
              <a:gd name="connsiteY5" fmla="*/ 192234 h 1640727"/>
              <a:gd name="connsiteX6" fmla="*/ 264846 w 367973"/>
              <a:gd name="connsiteY6" fmla="*/ 152764 h 1640727"/>
              <a:gd name="connsiteX7" fmla="*/ 343787 w 367973"/>
              <a:gd name="connsiteY7" fmla="*/ 14617 h 164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73" h="1640727">
                <a:moveTo>
                  <a:pt x="343787" y="14617"/>
                </a:moveTo>
                <a:cubicBezTo>
                  <a:pt x="358040" y="364"/>
                  <a:pt x="386546" y="-25950"/>
                  <a:pt x="350365" y="67244"/>
                </a:cubicBezTo>
                <a:cubicBezTo>
                  <a:pt x="314184" y="160438"/>
                  <a:pt x="183712" y="320513"/>
                  <a:pt x="126699" y="573782"/>
                </a:cubicBezTo>
                <a:cubicBezTo>
                  <a:pt x="69686" y="827051"/>
                  <a:pt x="24734" y="1455291"/>
                  <a:pt x="8288" y="1586859"/>
                </a:cubicBezTo>
                <a:cubicBezTo>
                  <a:pt x="-8158" y="1718427"/>
                  <a:pt x="613" y="1595630"/>
                  <a:pt x="28023" y="1363193"/>
                </a:cubicBezTo>
                <a:cubicBezTo>
                  <a:pt x="55433" y="1130756"/>
                  <a:pt x="133277" y="393972"/>
                  <a:pt x="172748" y="192234"/>
                </a:cubicBezTo>
                <a:cubicBezTo>
                  <a:pt x="212218" y="-9504"/>
                  <a:pt x="235243" y="179078"/>
                  <a:pt x="264846" y="152764"/>
                </a:cubicBezTo>
                <a:cubicBezTo>
                  <a:pt x="294449" y="126450"/>
                  <a:pt x="329534" y="28870"/>
                  <a:pt x="343787" y="14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8988DE3-8CE5-3864-F9A6-99385A1E041D}"/>
              </a:ext>
            </a:extLst>
          </p:cNvPr>
          <p:cNvSpPr/>
          <p:nvPr/>
        </p:nvSpPr>
        <p:spPr>
          <a:xfrm>
            <a:off x="1509583" y="5960043"/>
            <a:ext cx="679704" cy="1843066"/>
          </a:xfrm>
          <a:custGeom>
            <a:avLst/>
            <a:gdLst>
              <a:gd name="connsiteX0" fmla="*/ 246854 w 679704"/>
              <a:gd name="connsiteY0" fmla="*/ 3 h 1843066"/>
              <a:gd name="connsiteX1" fmla="*/ 141600 w 679704"/>
              <a:gd name="connsiteY1" fmla="*/ 473649 h 1843066"/>
              <a:gd name="connsiteX2" fmla="*/ 319217 w 679704"/>
              <a:gd name="connsiteY2" fmla="*/ 1059128 h 1843066"/>
              <a:gd name="connsiteX3" fmla="*/ 286325 w 679704"/>
              <a:gd name="connsiteY3" fmla="*/ 973609 h 1843066"/>
              <a:gd name="connsiteX4" fmla="*/ 674452 w 679704"/>
              <a:gd name="connsiteY4" fmla="*/ 1815646 h 1843066"/>
              <a:gd name="connsiteX5" fmla="*/ 477099 w 679704"/>
              <a:gd name="connsiteY5" fmla="*/ 1532774 h 1843066"/>
              <a:gd name="connsiteX6" fmla="*/ 10031 w 679704"/>
              <a:gd name="connsiteY6" fmla="*/ 499963 h 1843066"/>
              <a:gd name="connsiteX7" fmla="*/ 148178 w 679704"/>
              <a:gd name="connsiteY7" fmla="*/ 769678 h 1843066"/>
              <a:gd name="connsiteX8" fmla="*/ 42923 w 679704"/>
              <a:gd name="connsiteY8" fmla="*/ 453914 h 1843066"/>
              <a:gd name="connsiteX9" fmla="*/ 62659 w 679704"/>
              <a:gd name="connsiteY9" fmla="*/ 480228 h 1843066"/>
              <a:gd name="connsiteX10" fmla="*/ 246854 w 679704"/>
              <a:gd name="connsiteY10" fmla="*/ 3 h 1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9704" h="1843066">
                <a:moveTo>
                  <a:pt x="246854" y="3"/>
                </a:moveTo>
                <a:cubicBezTo>
                  <a:pt x="260011" y="-1093"/>
                  <a:pt x="129539" y="297128"/>
                  <a:pt x="141600" y="473649"/>
                </a:cubicBezTo>
                <a:cubicBezTo>
                  <a:pt x="153660" y="650170"/>
                  <a:pt x="295096" y="975802"/>
                  <a:pt x="319217" y="1059128"/>
                </a:cubicBezTo>
                <a:cubicBezTo>
                  <a:pt x="343338" y="1142454"/>
                  <a:pt x="227119" y="847523"/>
                  <a:pt x="286325" y="973609"/>
                </a:cubicBezTo>
                <a:cubicBezTo>
                  <a:pt x="345531" y="1099695"/>
                  <a:pt x="642656" y="1722452"/>
                  <a:pt x="674452" y="1815646"/>
                </a:cubicBezTo>
                <a:cubicBezTo>
                  <a:pt x="706248" y="1908840"/>
                  <a:pt x="587836" y="1752054"/>
                  <a:pt x="477099" y="1532774"/>
                </a:cubicBezTo>
                <a:cubicBezTo>
                  <a:pt x="366362" y="1313494"/>
                  <a:pt x="64851" y="627146"/>
                  <a:pt x="10031" y="499963"/>
                </a:cubicBezTo>
                <a:cubicBezTo>
                  <a:pt x="-44789" y="372780"/>
                  <a:pt x="142696" y="777353"/>
                  <a:pt x="148178" y="769678"/>
                </a:cubicBezTo>
                <a:cubicBezTo>
                  <a:pt x="153660" y="762003"/>
                  <a:pt x="57176" y="502156"/>
                  <a:pt x="42923" y="453914"/>
                </a:cubicBezTo>
                <a:cubicBezTo>
                  <a:pt x="28670" y="405672"/>
                  <a:pt x="30863" y="555880"/>
                  <a:pt x="62659" y="480228"/>
                </a:cubicBezTo>
                <a:cubicBezTo>
                  <a:pt x="94455" y="404576"/>
                  <a:pt x="233697" y="1099"/>
                  <a:pt x="24685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FDCF847-5CB0-090A-E40D-731BF255946B}"/>
              </a:ext>
            </a:extLst>
          </p:cNvPr>
          <p:cNvSpPr/>
          <p:nvPr/>
        </p:nvSpPr>
        <p:spPr>
          <a:xfrm>
            <a:off x="2170207" y="7532287"/>
            <a:ext cx="1074437" cy="1049513"/>
          </a:xfrm>
          <a:custGeom>
            <a:avLst/>
            <a:gdLst>
              <a:gd name="connsiteX0" fmla="*/ 671 w 1074437"/>
              <a:gd name="connsiteY0" fmla="*/ 1 h 1049513"/>
              <a:gd name="connsiteX1" fmla="*/ 586150 w 1074437"/>
              <a:gd name="connsiteY1" fmla="*/ 710470 h 1049513"/>
              <a:gd name="connsiteX2" fmla="*/ 737453 w 1074437"/>
              <a:gd name="connsiteY2" fmla="*/ 1045969 h 1049513"/>
              <a:gd name="connsiteX3" fmla="*/ 711140 w 1074437"/>
              <a:gd name="connsiteY3" fmla="*/ 894666 h 1049513"/>
              <a:gd name="connsiteX4" fmla="*/ 1066374 w 1074437"/>
              <a:gd name="connsiteY4" fmla="*/ 1026234 h 1049513"/>
              <a:gd name="connsiteX5" fmla="*/ 915071 w 1074437"/>
              <a:gd name="connsiteY5" fmla="*/ 953871 h 1049513"/>
              <a:gd name="connsiteX6" fmla="*/ 421689 w 1074437"/>
              <a:gd name="connsiteY6" fmla="*/ 690735 h 1049513"/>
              <a:gd name="connsiteX7" fmla="*/ 467738 w 1074437"/>
              <a:gd name="connsiteY7" fmla="*/ 717048 h 1049513"/>
              <a:gd name="connsiteX8" fmla="*/ 671 w 1074437"/>
              <a:gd name="connsiteY8" fmla="*/ 1 h 10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437" h="1049513">
                <a:moveTo>
                  <a:pt x="671" y="1"/>
                </a:moveTo>
                <a:cubicBezTo>
                  <a:pt x="20406" y="-1095"/>
                  <a:pt x="463353" y="536142"/>
                  <a:pt x="586150" y="710470"/>
                </a:cubicBezTo>
                <a:cubicBezTo>
                  <a:pt x="708947" y="884798"/>
                  <a:pt x="716621" y="1015270"/>
                  <a:pt x="737453" y="1045969"/>
                </a:cubicBezTo>
                <a:cubicBezTo>
                  <a:pt x="758285" y="1076668"/>
                  <a:pt x="656320" y="897955"/>
                  <a:pt x="711140" y="894666"/>
                </a:cubicBezTo>
                <a:cubicBezTo>
                  <a:pt x="765960" y="891377"/>
                  <a:pt x="1032386" y="1016367"/>
                  <a:pt x="1066374" y="1026234"/>
                </a:cubicBezTo>
                <a:cubicBezTo>
                  <a:pt x="1100362" y="1036101"/>
                  <a:pt x="1022519" y="1009788"/>
                  <a:pt x="915071" y="953871"/>
                </a:cubicBezTo>
                <a:cubicBezTo>
                  <a:pt x="807624" y="897955"/>
                  <a:pt x="496244" y="730205"/>
                  <a:pt x="421689" y="690735"/>
                </a:cubicBezTo>
                <a:cubicBezTo>
                  <a:pt x="347134" y="651265"/>
                  <a:pt x="533522" y="827785"/>
                  <a:pt x="467738" y="717048"/>
                </a:cubicBezTo>
                <a:cubicBezTo>
                  <a:pt x="401954" y="606311"/>
                  <a:pt x="-19064" y="1097"/>
                  <a:pt x="6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8FC1A3D5-9B6E-2CA1-2E1E-44109D2D4C67}"/>
              </a:ext>
            </a:extLst>
          </p:cNvPr>
          <p:cNvSpPr/>
          <p:nvPr/>
        </p:nvSpPr>
        <p:spPr>
          <a:xfrm>
            <a:off x="4959267" y="2649396"/>
            <a:ext cx="2038965" cy="546821"/>
          </a:xfrm>
          <a:custGeom>
            <a:avLst/>
            <a:gdLst>
              <a:gd name="connsiteX0" fmla="*/ 11318 w 2038965"/>
              <a:gd name="connsiteY0" fmla="*/ 205173 h 546821"/>
              <a:gd name="connsiteX1" fmla="*/ 732287 w 2038965"/>
              <a:gd name="connsiteY1" fmla="*/ 17604 h 546821"/>
              <a:gd name="connsiteX2" fmla="*/ 1130871 w 2038965"/>
              <a:gd name="connsiteY2" fmla="*/ 158281 h 546821"/>
              <a:gd name="connsiteX3" fmla="*/ 1253964 w 2038965"/>
              <a:gd name="connsiteY3" fmla="*/ 87942 h 546821"/>
              <a:gd name="connsiteX4" fmla="*/ 1681856 w 2038965"/>
              <a:gd name="connsiteY4" fmla="*/ 234481 h 546821"/>
              <a:gd name="connsiteX5" fmla="*/ 1470841 w 2038965"/>
              <a:gd name="connsiteY5" fmla="*/ 146558 h 546821"/>
              <a:gd name="connsiteX6" fmla="*/ 2033548 w 2038965"/>
              <a:gd name="connsiteY6" fmla="*/ 545142 h 546821"/>
              <a:gd name="connsiteX7" fmla="*/ 1711164 w 2038965"/>
              <a:gd name="connsiteY7" fmla="*/ 281373 h 546821"/>
              <a:gd name="connsiteX8" fmla="*/ 996056 w 2038965"/>
              <a:gd name="connsiteY8" fmla="*/ 82081 h 546821"/>
              <a:gd name="connsiteX9" fmla="*/ 685395 w 2038965"/>
              <a:gd name="connsiteY9" fmla="*/ 19 h 546821"/>
              <a:gd name="connsiteX10" fmla="*/ 321979 w 2038965"/>
              <a:gd name="connsiteY10" fmla="*/ 87942 h 546821"/>
              <a:gd name="connsiteX11" fmla="*/ 11318 w 2038965"/>
              <a:gd name="connsiteY11" fmla="*/ 205173 h 54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8965" h="546821">
                <a:moveTo>
                  <a:pt x="11318" y="205173"/>
                </a:moveTo>
                <a:cubicBezTo>
                  <a:pt x="79703" y="193450"/>
                  <a:pt x="545695" y="25419"/>
                  <a:pt x="732287" y="17604"/>
                </a:cubicBezTo>
                <a:cubicBezTo>
                  <a:pt x="918879" y="9789"/>
                  <a:pt x="1043925" y="146558"/>
                  <a:pt x="1130871" y="158281"/>
                </a:cubicBezTo>
                <a:cubicBezTo>
                  <a:pt x="1217817" y="170004"/>
                  <a:pt x="1162133" y="75242"/>
                  <a:pt x="1253964" y="87942"/>
                </a:cubicBezTo>
                <a:cubicBezTo>
                  <a:pt x="1345795" y="100642"/>
                  <a:pt x="1645710" y="224712"/>
                  <a:pt x="1681856" y="234481"/>
                </a:cubicBezTo>
                <a:cubicBezTo>
                  <a:pt x="1718002" y="244250"/>
                  <a:pt x="1412226" y="94781"/>
                  <a:pt x="1470841" y="146558"/>
                </a:cubicBezTo>
                <a:cubicBezTo>
                  <a:pt x="1529456" y="198335"/>
                  <a:pt x="1993494" y="522673"/>
                  <a:pt x="2033548" y="545142"/>
                </a:cubicBezTo>
                <a:cubicBezTo>
                  <a:pt x="2073602" y="567611"/>
                  <a:pt x="1884079" y="358550"/>
                  <a:pt x="1711164" y="281373"/>
                </a:cubicBezTo>
                <a:cubicBezTo>
                  <a:pt x="1538249" y="204196"/>
                  <a:pt x="1167018" y="128973"/>
                  <a:pt x="996056" y="82081"/>
                </a:cubicBezTo>
                <a:cubicBezTo>
                  <a:pt x="825095" y="35189"/>
                  <a:pt x="797741" y="-958"/>
                  <a:pt x="685395" y="19"/>
                </a:cubicBezTo>
                <a:cubicBezTo>
                  <a:pt x="573049" y="996"/>
                  <a:pt x="442141" y="53750"/>
                  <a:pt x="321979" y="87942"/>
                </a:cubicBezTo>
                <a:cubicBezTo>
                  <a:pt x="201817" y="122134"/>
                  <a:pt x="-57067" y="216896"/>
                  <a:pt x="11318" y="2051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36A591E-16FE-8F9A-CC04-2C7662DE8B0A}"/>
              </a:ext>
            </a:extLst>
          </p:cNvPr>
          <p:cNvSpPr/>
          <p:nvPr/>
        </p:nvSpPr>
        <p:spPr>
          <a:xfrm>
            <a:off x="4323359" y="1482489"/>
            <a:ext cx="1742197" cy="441032"/>
          </a:xfrm>
          <a:custGeom>
            <a:avLst/>
            <a:gdLst>
              <a:gd name="connsiteX0" fmla="*/ 2456 w 1742197"/>
              <a:gd name="connsiteY0" fmla="*/ 440096 h 441032"/>
              <a:gd name="connsiteX1" fmla="*/ 360010 w 1742197"/>
              <a:gd name="connsiteY1" fmla="*/ 141157 h 441032"/>
              <a:gd name="connsiteX2" fmla="*/ 981333 w 1742197"/>
              <a:gd name="connsiteY2" fmla="*/ 111849 h 441032"/>
              <a:gd name="connsiteX3" fmla="*/ 910995 w 1742197"/>
              <a:gd name="connsiteY3" fmla="*/ 64957 h 441032"/>
              <a:gd name="connsiteX4" fmla="*/ 1737472 w 1742197"/>
              <a:gd name="connsiteY4" fmla="*/ 111849 h 441032"/>
              <a:gd name="connsiteX5" fmla="*/ 1209933 w 1742197"/>
              <a:gd name="connsiteY5" fmla="*/ 53234 h 441032"/>
              <a:gd name="connsiteX6" fmla="*/ 406903 w 1742197"/>
              <a:gd name="connsiteY6" fmla="*/ 18065 h 441032"/>
              <a:gd name="connsiteX7" fmla="*/ 283810 w 1742197"/>
              <a:gd name="connsiteY7" fmla="*/ 23926 h 441032"/>
              <a:gd name="connsiteX8" fmla="*/ 529995 w 1742197"/>
              <a:gd name="connsiteY8" fmla="*/ 29788 h 441032"/>
              <a:gd name="connsiteX9" fmla="*/ 2456 w 1742197"/>
              <a:gd name="connsiteY9" fmla="*/ 440096 h 44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2197" h="441032">
                <a:moveTo>
                  <a:pt x="2456" y="440096"/>
                </a:moveTo>
                <a:cubicBezTo>
                  <a:pt x="-25875" y="458657"/>
                  <a:pt x="196864" y="195865"/>
                  <a:pt x="360010" y="141157"/>
                </a:cubicBezTo>
                <a:cubicBezTo>
                  <a:pt x="523156" y="86449"/>
                  <a:pt x="889502" y="124549"/>
                  <a:pt x="981333" y="111849"/>
                </a:cubicBezTo>
                <a:cubicBezTo>
                  <a:pt x="1073164" y="99149"/>
                  <a:pt x="784972" y="64957"/>
                  <a:pt x="910995" y="64957"/>
                </a:cubicBezTo>
                <a:cubicBezTo>
                  <a:pt x="1037018" y="64957"/>
                  <a:pt x="1687649" y="113803"/>
                  <a:pt x="1737472" y="111849"/>
                </a:cubicBezTo>
                <a:cubicBezTo>
                  <a:pt x="1787295" y="109895"/>
                  <a:pt x="1431694" y="68865"/>
                  <a:pt x="1209933" y="53234"/>
                </a:cubicBezTo>
                <a:cubicBezTo>
                  <a:pt x="988172" y="37603"/>
                  <a:pt x="561257" y="22950"/>
                  <a:pt x="406903" y="18065"/>
                </a:cubicBezTo>
                <a:cubicBezTo>
                  <a:pt x="252549" y="13180"/>
                  <a:pt x="263295" y="21972"/>
                  <a:pt x="283810" y="23926"/>
                </a:cubicBezTo>
                <a:cubicBezTo>
                  <a:pt x="304325" y="25880"/>
                  <a:pt x="581772" y="-34689"/>
                  <a:pt x="529995" y="29788"/>
                </a:cubicBezTo>
                <a:cubicBezTo>
                  <a:pt x="478218" y="94265"/>
                  <a:pt x="30787" y="421535"/>
                  <a:pt x="2456" y="440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D21D4CE-14D4-4051-153B-517A79794760}"/>
              </a:ext>
            </a:extLst>
          </p:cNvPr>
          <p:cNvSpPr/>
          <p:nvPr/>
        </p:nvSpPr>
        <p:spPr>
          <a:xfrm>
            <a:off x="5932747" y="1694745"/>
            <a:ext cx="1895712" cy="1996523"/>
          </a:xfrm>
          <a:custGeom>
            <a:avLst/>
            <a:gdLst>
              <a:gd name="connsiteX0" fmla="*/ 57745 w 1895712"/>
              <a:gd name="connsiteY0" fmla="*/ 16824 h 1996523"/>
              <a:gd name="connsiteX1" fmla="*/ 98776 w 1895712"/>
              <a:gd name="connsiteY1" fmla="*/ 87163 h 1996523"/>
              <a:gd name="connsiteX2" fmla="*/ 860776 w 1895712"/>
              <a:gd name="connsiteY2" fmla="*/ 526778 h 1996523"/>
              <a:gd name="connsiteX3" fmla="*/ 813884 w 1895712"/>
              <a:gd name="connsiteY3" fmla="*/ 503332 h 1996523"/>
              <a:gd name="connsiteX4" fmla="*/ 1417622 w 1895712"/>
              <a:gd name="connsiteY4" fmla="*/ 1130517 h 1996523"/>
              <a:gd name="connsiteX5" fmla="*/ 1394176 w 1895712"/>
              <a:gd name="connsiteY5" fmla="*/ 1118793 h 1996523"/>
              <a:gd name="connsiteX6" fmla="*/ 1880684 w 1895712"/>
              <a:gd name="connsiteY6" fmla="*/ 1968717 h 1996523"/>
              <a:gd name="connsiteX7" fmla="*/ 1716561 w 1895712"/>
              <a:gd name="connsiteY7" fmla="*/ 1693224 h 1996523"/>
              <a:gd name="connsiteX8" fmla="*/ 1165576 w 1895712"/>
              <a:gd name="connsiteY8" fmla="*/ 737793 h 1996523"/>
              <a:gd name="connsiteX9" fmla="*/ 397715 w 1895712"/>
              <a:gd name="connsiteY9" fmla="*/ 227840 h 1996523"/>
              <a:gd name="connsiteX10" fmla="*/ 544253 w 1895712"/>
              <a:gd name="connsiteY10" fmla="*/ 304040 h 1996523"/>
              <a:gd name="connsiteX11" fmla="*/ 57745 w 1895712"/>
              <a:gd name="connsiteY11" fmla="*/ 16824 h 199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5712" h="1996523">
                <a:moveTo>
                  <a:pt x="57745" y="16824"/>
                </a:moveTo>
                <a:cubicBezTo>
                  <a:pt x="-16501" y="-19322"/>
                  <a:pt x="-35062" y="2171"/>
                  <a:pt x="98776" y="87163"/>
                </a:cubicBezTo>
                <a:cubicBezTo>
                  <a:pt x="232614" y="172155"/>
                  <a:pt x="741591" y="457417"/>
                  <a:pt x="860776" y="526778"/>
                </a:cubicBezTo>
                <a:cubicBezTo>
                  <a:pt x="979961" y="596139"/>
                  <a:pt x="721076" y="402709"/>
                  <a:pt x="813884" y="503332"/>
                </a:cubicBezTo>
                <a:cubicBezTo>
                  <a:pt x="906692" y="603955"/>
                  <a:pt x="1320907" y="1027940"/>
                  <a:pt x="1417622" y="1130517"/>
                </a:cubicBezTo>
                <a:cubicBezTo>
                  <a:pt x="1514337" y="1233094"/>
                  <a:pt x="1316999" y="979093"/>
                  <a:pt x="1394176" y="1118793"/>
                </a:cubicBezTo>
                <a:cubicBezTo>
                  <a:pt x="1471353" y="1258493"/>
                  <a:pt x="1826953" y="1872979"/>
                  <a:pt x="1880684" y="1968717"/>
                </a:cubicBezTo>
                <a:cubicBezTo>
                  <a:pt x="1934415" y="2064455"/>
                  <a:pt x="1835746" y="1898378"/>
                  <a:pt x="1716561" y="1693224"/>
                </a:cubicBezTo>
                <a:cubicBezTo>
                  <a:pt x="1597376" y="1488070"/>
                  <a:pt x="1385384" y="982024"/>
                  <a:pt x="1165576" y="737793"/>
                </a:cubicBezTo>
                <a:cubicBezTo>
                  <a:pt x="945768" y="493562"/>
                  <a:pt x="501269" y="300132"/>
                  <a:pt x="397715" y="227840"/>
                </a:cubicBezTo>
                <a:cubicBezTo>
                  <a:pt x="294161" y="155548"/>
                  <a:pt x="596030" y="336278"/>
                  <a:pt x="544253" y="304040"/>
                </a:cubicBezTo>
                <a:cubicBezTo>
                  <a:pt x="492476" y="271802"/>
                  <a:pt x="131991" y="52970"/>
                  <a:pt x="57745" y="16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099962B-9E26-47AC-D574-E8C6ED5C3A48}"/>
              </a:ext>
            </a:extLst>
          </p:cNvPr>
          <p:cNvSpPr/>
          <p:nvPr/>
        </p:nvSpPr>
        <p:spPr>
          <a:xfrm>
            <a:off x="6857325" y="3178271"/>
            <a:ext cx="670160" cy="1876258"/>
          </a:xfrm>
          <a:custGeom>
            <a:avLst/>
            <a:gdLst>
              <a:gd name="connsiteX0" fmla="*/ 675 w 670160"/>
              <a:gd name="connsiteY0" fmla="*/ 4544 h 1876258"/>
              <a:gd name="connsiteX1" fmla="*/ 569244 w 670160"/>
              <a:gd name="connsiteY1" fmla="*/ 1335114 h 1876258"/>
              <a:gd name="connsiteX2" fmla="*/ 475460 w 670160"/>
              <a:gd name="connsiteY2" fmla="*/ 1223744 h 1876258"/>
              <a:gd name="connsiteX3" fmla="*/ 621998 w 670160"/>
              <a:gd name="connsiteY3" fmla="*/ 1686806 h 1876258"/>
              <a:gd name="connsiteX4" fmla="*/ 668890 w 670160"/>
              <a:gd name="connsiteY4" fmla="*/ 1874375 h 1876258"/>
              <a:gd name="connsiteX5" fmla="*/ 580967 w 670160"/>
              <a:gd name="connsiteY5" fmla="*/ 1587160 h 1876258"/>
              <a:gd name="connsiteX6" fmla="*/ 481321 w 670160"/>
              <a:gd name="connsiteY6" fmla="*/ 907221 h 1876258"/>
              <a:gd name="connsiteX7" fmla="*/ 381675 w 670160"/>
              <a:gd name="connsiteY7" fmla="*/ 584837 h 1876258"/>
              <a:gd name="connsiteX8" fmla="*/ 452013 w 670160"/>
              <a:gd name="connsiteY8" fmla="*/ 889637 h 1876258"/>
              <a:gd name="connsiteX9" fmla="*/ 675 w 670160"/>
              <a:gd name="connsiteY9" fmla="*/ 4544 h 18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0160" h="1876258">
                <a:moveTo>
                  <a:pt x="675" y="4544"/>
                </a:moveTo>
                <a:cubicBezTo>
                  <a:pt x="20213" y="78790"/>
                  <a:pt x="490113" y="1131914"/>
                  <a:pt x="569244" y="1335114"/>
                </a:cubicBezTo>
                <a:cubicBezTo>
                  <a:pt x="648375" y="1538314"/>
                  <a:pt x="466668" y="1165129"/>
                  <a:pt x="475460" y="1223744"/>
                </a:cubicBezTo>
                <a:cubicBezTo>
                  <a:pt x="484252" y="1282359"/>
                  <a:pt x="589760" y="1578368"/>
                  <a:pt x="621998" y="1686806"/>
                </a:cubicBezTo>
                <a:cubicBezTo>
                  <a:pt x="654236" y="1795244"/>
                  <a:pt x="675728" y="1890983"/>
                  <a:pt x="668890" y="1874375"/>
                </a:cubicBezTo>
                <a:cubicBezTo>
                  <a:pt x="662052" y="1857767"/>
                  <a:pt x="612229" y="1748352"/>
                  <a:pt x="580967" y="1587160"/>
                </a:cubicBezTo>
                <a:cubicBezTo>
                  <a:pt x="549705" y="1425968"/>
                  <a:pt x="514536" y="1074275"/>
                  <a:pt x="481321" y="907221"/>
                </a:cubicBezTo>
                <a:cubicBezTo>
                  <a:pt x="448106" y="740167"/>
                  <a:pt x="386560" y="587768"/>
                  <a:pt x="381675" y="584837"/>
                </a:cubicBezTo>
                <a:cubicBezTo>
                  <a:pt x="376790" y="581906"/>
                  <a:pt x="512582" y="990260"/>
                  <a:pt x="452013" y="889637"/>
                </a:cubicBezTo>
                <a:cubicBezTo>
                  <a:pt x="391444" y="789014"/>
                  <a:pt x="-18863" y="-69702"/>
                  <a:pt x="675" y="4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8F19E23-EE43-5F03-AB58-07C1DC5973CE}"/>
              </a:ext>
            </a:extLst>
          </p:cNvPr>
          <p:cNvSpPr/>
          <p:nvPr/>
        </p:nvSpPr>
        <p:spPr>
          <a:xfrm>
            <a:off x="7969084" y="3882676"/>
            <a:ext cx="166754" cy="2115836"/>
          </a:xfrm>
          <a:custGeom>
            <a:avLst/>
            <a:gdLst>
              <a:gd name="connsiteX0" fmla="*/ 8470 w 166754"/>
              <a:gd name="connsiteY0" fmla="*/ 79724 h 2115836"/>
              <a:gd name="connsiteX1" fmla="*/ 20193 w 166754"/>
              <a:gd name="connsiteY1" fmla="*/ 161786 h 2115836"/>
              <a:gd name="connsiteX2" fmla="*/ 96393 w 166754"/>
              <a:gd name="connsiteY2" fmla="*/ 1298924 h 2115836"/>
              <a:gd name="connsiteX3" fmla="*/ 131562 w 166754"/>
              <a:gd name="connsiteY3" fmla="*/ 1199278 h 2115836"/>
              <a:gd name="connsiteX4" fmla="*/ 166731 w 166754"/>
              <a:gd name="connsiteY4" fmla="*/ 2107816 h 2115836"/>
              <a:gd name="connsiteX5" fmla="*/ 137424 w 166754"/>
              <a:gd name="connsiteY5" fmla="*/ 1586139 h 2115836"/>
              <a:gd name="connsiteX6" fmla="*/ 166731 w 166754"/>
              <a:gd name="connsiteY6" fmla="*/ 618986 h 2115836"/>
              <a:gd name="connsiteX7" fmla="*/ 131562 w 166754"/>
              <a:gd name="connsiteY7" fmla="*/ 847586 h 2115836"/>
              <a:gd name="connsiteX8" fmla="*/ 8470 w 166754"/>
              <a:gd name="connsiteY8" fmla="*/ 79724 h 21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54" h="2115836">
                <a:moveTo>
                  <a:pt x="8470" y="79724"/>
                </a:moveTo>
                <a:cubicBezTo>
                  <a:pt x="-10091" y="-34576"/>
                  <a:pt x="5539" y="-41414"/>
                  <a:pt x="20193" y="161786"/>
                </a:cubicBezTo>
                <a:cubicBezTo>
                  <a:pt x="34847" y="364986"/>
                  <a:pt x="77832" y="1126009"/>
                  <a:pt x="96393" y="1298924"/>
                </a:cubicBezTo>
                <a:cubicBezTo>
                  <a:pt x="114954" y="1471839"/>
                  <a:pt x="119839" y="1064463"/>
                  <a:pt x="131562" y="1199278"/>
                </a:cubicBezTo>
                <a:cubicBezTo>
                  <a:pt x="143285" y="1334093"/>
                  <a:pt x="165754" y="2043339"/>
                  <a:pt x="166731" y="2107816"/>
                </a:cubicBezTo>
                <a:cubicBezTo>
                  <a:pt x="167708" y="2172293"/>
                  <a:pt x="137424" y="1834277"/>
                  <a:pt x="137424" y="1586139"/>
                </a:cubicBezTo>
                <a:cubicBezTo>
                  <a:pt x="137424" y="1338001"/>
                  <a:pt x="167708" y="742078"/>
                  <a:pt x="166731" y="618986"/>
                </a:cubicBezTo>
                <a:cubicBezTo>
                  <a:pt x="165754" y="495894"/>
                  <a:pt x="160870" y="944301"/>
                  <a:pt x="131562" y="847586"/>
                </a:cubicBezTo>
                <a:cubicBezTo>
                  <a:pt x="102254" y="750871"/>
                  <a:pt x="27031" y="194024"/>
                  <a:pt x="8470" y="79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324FFEB-2531-6784-C5D7-341DA43DFFF5}"/>
              </a:ext>
            </a:extLst>
          </p:cNvPr>
          <p:cNvSpPr/>
          <p:nvPr/>
        </p:nvSpPr>
        <p:spPr>
          <a:xfrm>
            <a:off x="7584679" y="5280517"/>
            <a:ext cx="129778" cy="1249536"/>
          </a:xfrm>
          <a:custGeom>
            <a:avLst/>
            <a:gdLst>
              <a:gd name="connsiteX0" fmla="*/ 152 w 129778"/>
              <a:gd name="connsiteY0" fmla="*/ 729 h 1249536"/>
              <a:gd name="connsiteX1" fmla="*/ 76352 w 129778"/>
              <a:gd name="connsiteY1" fmla="*/ 528268 h 1249536"/>
              <a:gd name="connsiteX2" fmla="*/ 152 w 129778"/>
              <a:gd name="connsiteY2" fmla="*/ 1231652 h 1249536"/>
              <a:gd name="connsiteX3" fmla="*/ 58767 w 129778"/>
              <a:gd name="connsiteY3" fmla="*/ 997191 h 1249536"/>
              <a:gd name="connsiteX4" fmla="*/ 129106 w 129778"/>
              <a:gd name="connsiteY4" fmla="*/ 534129 h 1249536"/>
              <a:gd name="connsiteX5" fmla="*/ 93936 w 129778"/>
              <a:gd name="connsiteY5" fmla="*/ 803760 h 1249536"/>
              <a:gd name="connsiteX6" fmla="*/ 88075 w 129778"/>
              <a:gd name="connsiteY6" fmla="*/ 422760 h 1249536"/>
              <a:gd name="connsiteX7" fmla="*/ 152 w 129778"/>
              <a:gd name="connsiteY7" fmla="*/ 729 h 124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778" h="1249536">
                <a:moveTo>
                  <a:pt x="152" y="729"/>
                </a:moveTo>
                <a:cubicBezTo>
                  <a:pt x="-1802" y="18314"/>
                  <a:pt x="76352" y="323114"/>
                  <a:pt x="76352" y="528268"/>
                </a:cubicBezTo>
                <a:cubicBezTo>
                  <a:pt x="76352" y="733422"/>
                  <a:pt x="3083" y="1153498"/>
                  <a:pt x="152" y="1231652"/>
                </a:cubicBezTo>
                <a:cubicBezTo>
                  <a:pt x="-2779" y="1309806"/>
                  <a:pt x="37275" y="1113445"/>
                  <a:pt x="58767" y="997191"/>
                </a:cubicBezTo>
                <a:cubicBezTo>
                  <a:pt x="80259" y="880937"/>
                  <a:pt x="123245" y="566367"/>
                  <a:pt x="129106" y="534129"/>
                </a:cubicBezTo>
                <a:cubicBezTo>
                  <a:pt x="134967" y="501891"/>
                  <a:pt x="100775" y="822322"/>
                  <a:pt x="93936" y="803760"/>
                </a:cubicBezTo>
                <a:cubicBezTo>
                  <a:pt x="87098" y="785199"/>
                  <a:pt x="97844" y="557575"/>
                  <a:pt x="88075" y="422760"/>
                </a:cubicBezTo>
                <a:cubicBezTo>
                  <a:pt x="78306" y="287945"/>
                  <a:pt x="2106" y="-16856"/>
                  <a:pt x="152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C1B2F05-B279-AD39-36B7-49D62AC8524A}"/>
              </a:ext>
            </a:extLst>
          </p:cNvPr>
          <p:cNvSpPr/>
          <p:nvPr/>
        </p:nvSpPr>
        <p:spPr>
          <a:xfrm>
            <a:off x="8000816" y="5927544"/>
            <a:ext cx="158446" cy="1577743"/>
          </a:xfrm>
          <a:custGeom>
            <a:avLst/>
            <a:gdLst>
              <a:gd name="connsiteX0" fmla="*/ 82246 w 158446"/>
              <a:gd name="connsiteY0" fmla="*/ 86394 h 1577743"/>
              <a:gd name="connsiteX1" fmla="*/ 184 w 158446"/>
              <a:gd name="connsiteY1" fmla="*/ 1112164 h 1577743"/>
              <a:gd name="connsiteX2" fmla="*/ 58799 w 158446"/>
              <a:gd name="connsiteY2" fmla="*/ 1018379 h 1577743"/>
              <a:gd name="connsiteX3" fmla="*/ 17769 w 158446"/>
              <a:gd name="connsiteY3" fmla="*/ 1575225 h 1577743"/>
              <a:gd name="connsiteX4" fmla="*/ 93969 w 158446"/>
              <a:gd name="connsiteY4" fmla="*/ 1170779 h 1577743"/>
              <a:gd name="connsiteX5" fmla="*/ 158446 w 158446"/>
              <a:gd name="connsiteY5" fmla="*/ 10194 h 1577743"/>
              <a:gd name="connsiteX6" fmla="*/ 93969 w 158446"/>
              <a:gd name="connsiteY6" fmla="*/ 578764 h 1577743"/>
              <a:gd name="connsiteX7" fmla="*/ 82246 w 158446"/>
              <a:gd name="connsiteY7" fmla="*/ 86394 h 157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446" h="1577743">
                <a:moveTo>
                  <a:pt x="82246" y="86394"/>
                </a:moveTo>
                <a:cubicBezTo>
                  <a:pt x="66615" y="175294"/>
                  <a:pt x="4092" y="956833"/>
                  <a:pt x="184" y="1112164"/>
                </a:cubicBezTo>
                <a:cubicBezTo>
                  <a:pt x="-3724" y="1267495"/>
                  <a:pt x="55868" y="941202"/>
                  <a:pt x="58799" y="1018379"/>
                </a:cubicBezTo>
                <a:cubicBezTo>
                  <a:pt x="61730" y="1095556"/>
                  <a:pt x="11907" y="1549825"/>
                  <a:pt x="17769" y="1575225"/>
                </a:cubicBezTo>
                <a:cubicBezTo>
                  <a:pt x="23631" y="1600625"/>
                  <a:pt x="70523" y="1431617"/>
                  <a:pt x="93969" y="1170779"/>
                </a:cubicBezTo>
                <a:cubicBezTo>
                  <a:pt x="117415" y="909941"/>
                  <a:pt x="158446" y="108863"/>
                  <a:pt x="158446" y="10194"/>
                </a:cubicBezTo>
                <a:cubicBezTo>
                  <a:pt x="158446" y="-88475"/>
                  <a:pt x="101785" y="561179"/>
                  <a:pt x="93969" y="578764"/>
                </a:cubicBezTo>
                <a:cubicBezTo>
                  <a:pt x="86154" y="596349"/>
                  <a:pt x="97877" y="-2506"/>
                  <a:pt x="82246" y="86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0425A1A3-CCC4-F707-87D1-8D389059D0AF}"/>
              </a:ext>
            </a:extLst>
          </p:cNvPr>
          <p:cNvSpPr/>
          <p:nvPr/>
        </p:nvSpPr>
        <p:spPr>
          <a:xfrm>
            <a:off x="7036248" y="6969101"/>
            <a:ext cx="1048176" cy="2058936"/>
          </a:xfrm>
          <a:custGeom>
            <a:avLst/>
            <a:gdLst>
              <a:gd name="connsiteX0" fmla="*/ 1046814 w 1048176"/>
              <a:gd name="connsiteY0" fmla="*/ 268 h 2058936"/>
              <a:gd name="connsiteX1" fmla="*/ 589614 w 1048176"/>
              <a:gd name="connsiteY1" fmla="*/ 1078791 h 2058936"/>
              <a:gd name="connsiteX2" fmla="*/ 15183 w 1048176"/>
              <a:gd name="connsiteY2" fmla="*/ 2028361 h 2058936"/>
              <a:gd name="connsiteX3" fmla="*/ 208614 w 1048176"/>
              <a:gd name="connsiteY3" fmla="*/ 1741145 h 2058936"/>
              <a:gd name="connsiteX4" fmla="*/ 659952 w 1048176"/>
              <a:gd name="connsiteY4" fmla="*/ 902945 h 2058936"/>
              <a:gd name="connsiteX5" fmla="*/ 443075 w 1048176"/>
              <a:gd name="connsiteY5" fmla="*/ 1178437 h 2058936"/>
              <a:gd name="connsiteX6" fmla="*/ 1046814 w 1048176"/>
              <a:gd name="connsiteY6" fmla="*/ 268 h 20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176" h="2058936">
                <a:moveTo>
                  <a:pt x="1046814" y="268"/>
                </a:moveTo>
                <a:cubicBezTo>
                  <a:pt x="1071237" y="-16340"/>
                  <a:pt x="761553" y="740775"/>
                  <a:pt x="589614" y="1078791"/>
                </a:cubicBezTo>
                <a:cubicBezTo>
                  <a:pt x="417675" y="1416807"/>
                  <a:pt x="78683" y="1917969"/>
                  <a:pt x="15183" y="2028361"/>
                </a:cubicBezTo>
                <a:cubicBezTo>
                  <a:pt x="-48317" y="2138753"/>
                  <a:pt x="101153" y="1928714"/>
                  <a:pt x="208614" y="1741145"/>
                </a:cubicBezTo>
                <a:cubicBezTo>
                  <a:pt x="316075" y="1553576"/>
                  <a:pt x="620875" y="996730"/>
                  <a:pt x="659952" y="902945"/>
                </a:cubicBezTo>
                <a:cubicBezTo>
                  <a:pt x="699029" y="809160"/>
                  <a:pt x="373714" y="1325952"/>
                  <a:pt x="443075" y="1178437"/>
                </a:cubicBezTo>
                <a:cubicBezTo>
                  <a:pt x="512436" y="1030922"/>
                  <a:pt x="1022391" y="16876"/>
                  <a:pt x="1046814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9AB31A5-1BE4-3B61-0F04-6A727AAE0A4D}"/>
              </a:ext>
            </a:extLst>
          </p:cNvPr>
          <p:cNvSpPr/>
          <p:nvPr/>
        </p:nvSpPr>
        <p:spPr>
          <a:xfrm>
            <a:off x="5287865" y="3436406"/>
            <a:ext cx="128197" cy="231350"/>
          </a:xfrm>
          <a:custGeom>
            <a:avLst/>
            <a:gdLst>
              <a:gd name="connsiteX0" fmla="*/ 128197 w 128197"/>
              <a:gd name="connsiteY0" fmla="*/ 130 h 231350"/>
              <a:gd name="connsiteX1" fmla="*/ 7616 w 128197"/>
              <a:gd name="connsiteY1" fmla="*/ 120710 h 231350"/>
              <a:gd name="connsiteX2" fmla="*/ 17665 w 128197"/>
              <a:gd name="connsiteY2" fmla="*/ 231242 h 231350"/>
              <a:gd name="connsiteX3" fmla="*/ 7616 w 128197"/>
              <a:gd name="connsiteY3" fmla="*/ 100614 h 231350"/>
              <a:gd name="connsiteX4" fmla="*/ 128197 w 128197"/>
              <a:gd name="connsiteY4" fmla="*/ 130 h 23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97" h="231350">
                <a:moveTo>
                  <a:pt x="128197" y="130"/>
                </a:moveTo>
                <a:cubicBezTo>
                  <a:pt x="128197" y="3479"/>
                  <a:pt x="26038" y="82191"/>
                  <a:pt x="7616" y="120710"/>
                </a:cubicBezTo>
                <a:cubicBezTo>
                  <a:pt x="-10806" y="159229"/>
                  <a:pt x="17665" y="234591"/>
                  <a:pt x="17665" y="231242"/>
                </a:cubicBezTo>
                <a:cubicBezTo>
                  <a:pt x="17665" y="227893"/>
                  <a:pt x="-14155" y="142482"/>
                  <a:pt x="7616" y="100614"/>
                </a:cubicBezTo>
                <a:cubicBezTo>
                  <a:pt x="29387" y="58746"/>
                  <a:pt x="128197" y="-3219"/>
                  <a:pt x="128197" y="1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9761E90-1978-5C37-DDF1-02E32AB242C7}"/>
              </a:ext>
            </a:extLst>
          </p:cNvPr>
          <p:cNvSpPr/>
          <p:nvPr/>
        </p:nvSpPr>
        <p:spPr>
          <a:xfrm>
            <a:off x="6160433" y="3331931"/>
            <a:ext cx="391092" cy="54364"/>
          </a:xfrm>
          <a:custGeom>
            <a:avLst/>
            <a:gdLst>
              <a:gd name="connsiteX0" fmla="*/ 69545 w 391092"/>
              <a:gd name="connsiteY0" fmla="*/ 14170 h 54364"/>
              <a:gd name="connsiteX1" fmla="*/ 300657 w 391092"/>
              <a:gd name="connsiteY1" fmla="*/ 24218 h 54364"/>
              <a:gd name="connsiteX2" fmla="*/ 391092 w 391092"/>
              <a:gd name="connsiteY2" fmla="*/ 54364 h 54364"/>
              <a:gd name="connsiteX3" fmla="*/ 240367 w 391092"/>
              <a:gd name="connsiteY3" fmla="*/ 4122 h 54364"/>
              <a:gd name="connsiteX4" fmla="*/ 19303 w 391092"/>
              <a:gd name="connsiteY4" fmla="*/ 4122 h 54364"/>
              <a:gd name="connsiteX5" fmla="*/ 19303 w 391092"/>
              <a:gd name="connsiteY5" fmla="*/ 14170 h 54364"/>
              <a:gd name="connsiteX6" fmla="*/ 69545 w 391092"/>
              <a:gd name="connsiteY6" fmla="*/ 14170 h 5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092" h="54364">
                <a:moveTo>
                  <a:pt x="69545" y="14170"/>
                </a:moveTo>
                <a:cubicBezTo>
                  <a:pt x="116437" y="15845"/>
                  <a:pt x="247066" y="17519"/>
                  <a:pt x="300657" y="24218"/>
                </a:cubicBezTo>
                <a:cubicBezTo>
                  <a:pt x="354248" y="30917"/>
                  <a:pt x="391092" y="54364"/>
                  <a:pt x="391092" y="54364"/>
                </a:cubicBezTo>
                <a:cubicBezTo>
                  <a:pt x="381044" y="51015"/>
                  <a:pt x="302332" y="12496"/>
                  <a:pt x="240367" y="4122"/>
                </a:cubicBezTo>
                <a:cubicBezTo>
                  <a:pt x="178402" y="-4252"/>
                  <a:pt x="56147" y="2447"/>
                  <a:pt x="19303" y="4122"/>
                </a:cubicBezTo>
                <a:cubicBezTo>
                  <a:pt x="-17541" y="5797"/>
                  <a:pt x="7580" y="14170"/>
                  <a:pt x="19303" y="14170"/>
                </a:cubicBezTo>
                <a:cubicBezTo>
                  <a:pt x="31026" y="14170"/>
                  <a:pt x="22653" y="12495"/>
                  <a:pt x="69545" y="1417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87282391-4AFC-B208-EDE3-70E826124950}"/>
              </a:ext>
            </a:extLst>
          </p:cNvPr>
          <p:cNvSpPr/>
          <p:nvPr/>
        </p:nvSpPr>
        <p:spPr>
          <a:xfrm>
            <a:off x="3795459" y="6654570"/>
            <a:ext cx="822761" cy="1257125"/>
          </a:xfrm>
          <a:custGeom>
            <a:avLst/>
            <a:gdLst>
              <a:gd name="connsiteX0" fmla="*/ 27 w 822761"/>
              <a:gd name="connsiteY0" fmla="*/ 230 h 1257125"/>
              <a:gd name="connsiteX1" fmla="*/ 254027 w 822761"/>
              <a:gd name="connsiteY1" fmla="*/ 580801 h 1257125"/>
              <a:gd name="connsiteX2" fmla="*/ 362884 w 822761"/>
              <a:gd name="connsiteY2" fmla="*/ 754973 h 1257125"/>
              <a:gd name="connsiteX3" fmla="*/ 312084 w 822761"/>
              <a:gd name="connsiteY3" fmla="*/ 740459 h 1257125"/>
              <a:gd name="connsiteX4" fmla="*/ 820084 w 822761"/>
              <a:gd name="connsiteY4" fmla="*/ 1255716 h 1257125"/>
              <a:gd name="connsiteX5" fmla="*/ 500770 w 822761"/>
              <a:gd name="connsiteY5" fmla="*/ 885601 h 1257125"/>
              <a:gd name="connsiteX6" fmla="*/ 239512 w 822761"/>
              <a:gd name="connsiteY6" fmla="*/ 653373 h 1257125"/>
              <a:gd name="connsiteX7" fmla="*/ 27 w 822761"/>
              <a:gd name="connsiteY7" fmla="*/ 230 h 125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61" h="1257125">
                <a:moveTo>
                  <a:pt x="27" y="230"/>
                </a:moveTo>
                <a:cubicBezTo>
                  <a:pt x="2446" y="-11865"/>
                  <a:pt x="193551" y="455011"/>
                  <a:pt x="254027" y="580801"/>
                </a:cubicBezTo>
                <a:cubicBezTo>
                  <a:pt x="314503" y="706591"/>
                  <a:pt x="353208" y="728363"/>
                  <a:pt x="362884" y="754973"/>
                </a:cubicBezTo>
                <a:cubicBezTo>
                  <a:pt x="372560" y="781583"/>
                  <a:pt x="235884" y="657002"/>
                  <a:pt x="312084" y="740459"/>
                </a:cubicBezTo>
                <a:cubicBezTo>
                  <a:pt x="388284" y="823916"/>
                  <a:pt x="788636" y="1231526"/>
                  <a:pt x="820084" y="1255716"/>
                </a:cubicBezTo>
                <a:cubicBezTo>
                  <a:pt x="851532" y="1279906"/>
                  <a:pt x="597532" y="985992"/>
                  <a:pt x="500770" y="885601"/>
                </a:cubicBezTo>
                <a:cubicBezTo>
                  <a:pt x="404008" y="785210"/>
                  <a:pt x="321760" y="797306"/>
                  <a:pt x="239512" y="653373"/>
                </a:cubicBezTo>
                <a:cubicBezTo>
                  <a:pt x="157264" y="509440"/>
                  <a:pt x="-2392" y="12325"/>
                  <a:pt x="27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315133AB-8BE2-8263-D176-A502285D2576}"/>
              </a:ext>
            </a:extLst>
          </p:cNvPr>
          <p:cNvSpPr/>
          <p:nvPr/>
        </p:nvSpPr>
        <p:spPr>
          <a:xfrm>
            <a:off x="6366646" y="7975358"/>
            <a:ext cx="484180" cy="276055"/>
          </a:xfrm>
          <a:custGeom>
            <a:avLst/>
            <a:gdLst>
              <a:gd name="connsiteX0" fmla="*/ 484097 w 484180"/>
              <a:gd name="connsiteY0" fmla="*/ 242 h 276055"/>
              <a:gd name="connsiteX1" fmla="*/ 179297 w 484180"/>
              <a:gd name="connsiteY1" fmla="*/ 181671 h 276055"/>
              <a:gd name="connsiteX2" fmla="*/ 426040 w 484180"/>
              <a:gd name="connsiteY2" fmla="*/ 159899 h 276055"/>
              <a:gd name="connsiteX3" fmla="*/ 5125 w 484180"/>
              <a:gd name="connsiteY3" fmla="*/ 276013 h 276055"/>
              <a:gd name="connsiteX4" fmla="*/ 208325 w 484180"/>
              <a:gd name="connsiteY4" fmla="*/ 145385 h 276055"/>
              <a:gd name="connsiteX5" fmla="*/ 484097 w 484180"/>
              <a:gd name="connsiteY5" fmla="*/ 242 h 27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80" h="276055">
                <a:moveTo>
                  <a:pt x="484097" y="242"/>
                </a:moveTo>
                <a:cubicBezTo>
                  <a:pt x="479259" y="6290"/>
                  <a:pt x="188973" y="155062"/>
                  <a:pt x="179297" y="181671"/>
                </a:cubicBezTo>
                <a:cubicBezTo>
                  <a:pt x="169621" y="208281"/>
                  <a:pt x="455069" y="144175"/>
                  <a:pt x="426040" y="159899"/>
                </a:cubicBezTo>
                <a:cubicBezTo>
                  <a:pt x="397011" y="175623"/>
                  <a:pt x="41411" y="278432"/>
                  <a:pt x="5125" y="276013"/>
                </a:cubicBezTo>
                <a:cubicBezTo>
                  <a:pt x="-31161" y="273594"/>
                  <a:pt x="134544" y="187718"/>
                  <a:pt x="208325" y="145385"/>
                </a:cubicBezTo>
                <a:cubicBezTo>
                  <a:pt x="282106" y="103052"/>
                  <a:pt x="488935" y="-5806"/>
                  <a:pt x="484097" y="24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3682C86-0A77-DEFA-5676-44308C5DF416}"/>
              </a:ext>
            </a:extLst>
          </p:cNvPr>
          <p:cNvSpPr/>
          <p:nvPr/>
        </p:nvSpPr>
        <p:spPr>
          <a:xfrm>
            <a:off x="6994108" y="7263312"/>
            <a:ext cx="300904" cy="415546"/>
          </a:xfrm>
          <a:custGeom>
            <a:avLst/>
            <a:gdLst>
              <a:gd name="connsiteX0" fmla="*/ 299321 w 300904"/>
              <a:gd name="connsiteY0" fmla="*/ 1088 h 415546"/>
              <a:gd name="connsiteX1" fmla="*/ 125149 w 300904"/>
              <a:gd name="connsiteY1" fmla="*/ 189774 h 415546"/>
              <a:gd name="connsiteX2" fmla="*/ 1778 w 300904"/>
              <a:gd name="connsiteY2" fmla="*/ 414745 h 415546"/>
              <a:gd name="connsiteX3" fmla="*/ 52578 w 300904"/>
              <a:gd name="connsiteY3" fmla="*/ 262345 h 415546"/>
              <a:gd name="connsiteX4" fmla="*/ 59835 w 300904"/>
              <a:gd name="connsiteY4" fmla="*/ 197031 h 415546"/>
              <a:gd name="connsiteX5" fmla="*/ 16292 w 300904"/>
              <a:gd name="connsiteY5" fmla="*/ 276859 h 415546"/>
              <a:gd name="connsiteX6" fmla="*/ 299321 w 300904"/>
              <a:gd name="connsiteY6" fmla="*/ 1088 h 4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04" h="415546">
                <a:moveTo>
                  <a:pt x="299321" y="1088"/>
                </a:moveTo>
                <a:cubicBezTo>
                  <a:pt x="317464" y="-13426"/>
                  <a:pt x="174739" y="120831"/>
                  <a:pt x="125149" y="189774"/>
                </a:cubicBezTo>
                <a:cubicBezTo>
                  <a:pt x="75559" y="258717"/>
                  <a:pt x="13873" y="402650"/>
                  <a:pt x="1778" y="414745"/>
                </a:cubicBezTo>
                <a:cubicBezTo>
                  <a:pt x="-10317" y="426840"/>
                  <a:pt x="42902" y="298631"/>
                  <a:pt x="52578" y="262345"/>
                </a:cubicBezTo>
                <a:cubicBezTo>
                  <a:pt x="62254" y="226059"/>
                  <a:pt x="65883" y="194612"/>
                  <a:pt x="59835" y="197031"/>
                </a:cubicBezTo>
                <a:cubicBezTo>
                  <a:pt x="53787" y="199450"/>
                  <a:pt x="-24832" y="310726"/>
                  <a:pt x="16292" y="276859"/>
                </a:cubicBezTo>
                <a:cubicBezTo>
                  <a:pt x="57416" y="242992"/>
                  <a:pt x="281178" y="15602"/>
                  <a:pt x="299321" y="10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494081BB-3D27-DDD4-3773-9C9D75505BC1}"/>
              </a:ext>
            </a:extLst>
          </p:cNvPr>
          <p:cNvSpPr/>
          <p:nvPr/>
        </p:nvSpPr>
        <p:spPr>
          <a:xfrm>
            <a:off x="6843348" y="7765132"/>
            <a:ext cx="94798" cy="246769"/>
          </a:xfrm>
          <a:custGeom>
            <a:avLst/>
            <a:gdLst>
              <a:gd name="connsiteX0" fmla="*/ 43681 w 94798"/>
              <a:gd name="connsiteY0" fmla="*/ 11 h 246769"/>
              <a:gd name="connsiteX1" fmla="*/ 72709 w 94798"/>
              <a:gd name="connsiteY1" fmla="*/ 137897 h 246769"/>
              <a:gd name="connsiteX2" fmla="*/ 138 w 94798"/>
              <a:gd name="connsiteY2" fmla="*/ 246754 h 246769"/>
              <a:gd name="connsiteX3" fmla="*/ 94481 w 94798"/>
              <a:gd name="connsiteY3" fmla="*/ 130639 h 246769"/>
              <a:gd name="connsiteX4" fmla="*/ 43681 w 94798"/>
              <a:gd name="connsiteY4" fmla="*/ 11 h 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98" h="246769">
                <a:moveTo>
                  <a:pt x="43681" y="11"/>
                </a:moveTo>
                <a:cubicBezTo>
                  <a:pt x="40052" y="1221"/>
                  <a:pt x="79966" y="96773"/>
                  <a:pt x="72709" y="137897"/>
                </a:cubicBezTo>
                <a:cubicBezTo>
                  <a:pt x="65452" y="179021"/>
                  <a:pt x="-3491" y="247964"/>
                  <a:pt x="138" y="246754"/>
                </a:cubicBezTo>
                <a:cubicBezTo>
                  <a:pt x="3767" y="245544"/>
                  <a:pt x="89643" y="165715"/>
                  <a:pt x="94481" y="130639"/>
                </a:cubicBezTo>
                <a:cubicBezTo>
                  <a:pt x="99319" y="95563"/>
                  <a:pt x="47310" y="-1199"/>
                  <a:pt x="4368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AD1CB0AE-3AC7-5A22-B203-E28B396EFADD}"/>
              </a:ext>
            </a:extLst>
          </p:cNvPr>
          <p:cNvSpPr/>
          <p:nvPr/>
        </p:nvSpPr>
        <p:spPr>
          <a:xfrm>
            <a:off x="5550852" y="4835072"/>
            <a:ext cx="393321" cy="121576"/>
          </a:xfrm>
          <a:custGeom>
            <a:avLst/>
            <a:gdLst>
              <a:gd name="connsiteX0" fmla="*/ 862 w 393321"/>
              <a:gd name="connsiteY0" fmla="*/ 5442 h 121576"/>
              <a:gd name="connsiteX1" fmla="*/ 291148 w 393321"/>
              <a:gd name="connsiteY1" fmla="*/ 48985 h 121576"/>
              <a:gd name="connsiteX2" fmla="*/ 392748 w 393321"/>
              <a:gd name="connsiteY2" fmla="*/ 121557 h 121576"/>
              <a:gd name="connsiteX3" fmla="*/ 254862 w 393321"/>
              <a:gd name="connsiteY3" fmla="*/ 41728 h 121576"/>
              <a:gd name="connsiteX4" fmla="*/ 204062 w 393321"/>
              <a:gd name="connsiteY4" fmla="*/ 5442 h 121576"/>
              <a:gd name="connsiteX5" fmla="*/ 862 w 393321"/>
              <a:gd name="connsiteY5" fmla="*/ 5442 h 12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321" h="121576">
                <a:moveTo>
                  <a:pt x="862" y="5442"/>
                </a:moveTo>
                <a:cubicBezTo>
                  <a:pt x="15376" y="12699"/>
                  <a:pt x="225834" y="29633"/>
                  <a:pt x="291148" y="48985"/>
                </a:cubicBezTo>
                <a:cubicBezTo>
                  <a:pt x="356462" y="68337"/>
                  <a:pt x="398796" y="122766"/>
                  <a:pt x="392748" y="121557"/>
                </a:cubicBezTo>
                <a:cubicBezTo>
                  <a:pt x="386700" y="120348"/>
                  <a:pt x="286310" y="61081"/>
                  <a:pt x="254862" y="41728"/>
                </a:cubicBezTo>
                <a:cubicBezTo>
                  <a:pt x="223414" y="22375"/>
                  <a:pt x="248814" y="12699"/>
                  <a:pt x="204062" y="5442"/>
                </a:cubicBezTo>
                <a:cubicBezTo>
                  <a:pt x="159310" y="-1815"/>
                  <a:pt x="-13652" y="-1815"/>
                  <a:pt x="862" y="54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6BB0ED81-F270-5C34-B04E-937005D35A28}"/>
              </a:ext>
            </a:extLst>
          </p:cNvPr>
          <p:cNvSpPr/>
          <p:nvPr/>
        </p:nvSpPr>
        <p:spPr>
          <a:xfrm>
            <a:off x="6255193" y="4222490"/>
            <a:ext cx="142096" cy="118448"/>
          </a:xfrm>
          <a:custGeom>
            <a:avLst/>
            <a:gdLst>
              <a:gd name="connsiteX0" fmla="*/ 464 w 142096"/>
              <a:gd name="connsiteY0" fmla="*/ 1167 h 118448"/>
              <a:gd name="connsiteX1" fmla="*/ 138350 w 142096"/>
              <a:gd name="connsiteY1" fmla="*/ 117281 h 118448"/>
              <a:gd name="connsiteX2" fmla="*/ 94807 w 142096"/>
              <a:gd name="connsiteY2" fmla="*/ 59224 h 118448"/>
              <a:gd name="connsiteX3" fmla="*/ 464 w 142096"/>
              <a:gd name="connsiteY3" fmla="*/ 1167 h 11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96" h="118448">
                <a:moveTo>
                  <a:pt x="464" y="1167"/>
                </a:moveTo>
                <a:cubicBezTo>
                  <a:pt x="7721" y="10843"/>
                  <a:pt x="138350" y="117281"/>
                  <a:pt x="138350" y="117281"/>
                </a:cubicBezTo>
                <a:cubicBezTo>
                  <a:pt x="154074" y="126957"/>
                  <a:pt x="116578" y="73738"/>
                  <a:pt x="94807" y="59224"/>
                </a:cubicBezTo>
                <a:cubicBezTo>
                  <a:pt x="73036" y="44710"/>
                  <a:pt x="-6793" y="-8509"/>
                  <a:pt x="464" y="116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005240F2-3CAF-179A-5D48-A298E46993AF}"/>
              </a:ext>
            </a:extLst>
          </p:cNvPr>
          <p:cNvSpPr/>
          <p:nvPr/>
        </p:nvSpPr>
        <p:spPr>
          <a:xfrm>
            <a:off x="5942514" y="4056683"/>
            <a:ext cx="204736" cy="291491"/>
          </a:xfrm>
          <a:custGeom>
            <a:avLst/>
            <a:gdLst>
              <a:gd name="connsiteX0" fmla="*/ 204286 w 204736"/>
              <a:gd name="connsiteY0" fmla="*/ 60 h 291491"/>
              <a:gd name="connsiteX1" fmla="*/ 95429 w 204736"/>
              <a:gd name="connsiteY1" fmla="*/ 116174 h 291491"/>
              <a:gd name="connsiteX2" fmla="*/ 1086 w 204736"/>
              <a:gd name="connsiteY2" fmla="*/ 290346 h 291491"/>
              <a:gd name="connsiteX3" fmla="*/ 44629 w 204736"/>
              <a:gd name="connsiteY3" fmla="*/ 188746 h 291491"/>
              <a:gd name="connsiteX4" fmla="*/ 51886 w 204736"/>
              <a:gd name="connsiteY4" fmla="*/ 130688 h 291491"/>
              <a:gd name="connsiteX5" fmla="*/ 204286 w 204736"/>
              <a:gd name="connsiteY5" fmla="*/ 60 h 2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36" h="291491">
                <a:moveTo>
                  <a:pt x="204286" y="60"/>
                </a:moveTo>
                <a:cubicBezTo>
                  <a:pt x="211543" y="-2359"/>
                  <a:pt x="129296" y="67793"/>
                  <a:pt x="95429" y="116174"/>
                </a:cubicBezTo>
                <a:cubicBezTo>
                  <a:pt x="61562" y="164555"/>
                  <a:pt x="9553" y="278251"/>
                  <a:pt x="1086" y="290346"/>
                </a:cubicBezTo>
                <a:cubicBezTo>
                  <a:pt x="-7381" y="302441"/>
                  <a:pt x="36162" y="215356"/>
                  <a:pt x="44629" y="188746"/>
                </a:cubicBezTo>
                <a:cubicBezTo>
                  <a:pt x="53096" y="162136"/>
                  <a:pt x="24067" y="159717"/>
                  <a:pt x="51886" y="130688"/>
                </a:cubicBezTo>
                <a:cubicBezTo>
                  <a:pt x="79705" y="101659"/>
                  <a:pt x="197029" y="2479"/>
                  <a:pt x="204286" y="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60307B56-049B-8BE3-5946-2A045C722FCF}"/>
              </a:ext>
            </a:extLst>
          </p:cNvPr>
          <p:cNvSpPr/>
          <p:nvPr/>
        </p:nvSpPr>
        <p:spPr>
          <a:xfrm>
            <a:off x="3337897" y="6906652"/>
            <a:ext cx="671771" cy="1610529"/>
          </a:xfrm>
          <a:custGeom>
            <a:avLst/>
            <a:gdLst>
              <a:gd name="connsiteX0" fmla="*/ 6377 w 671771"/>
              <a:gd name="connsiteY0" fmla="*/ 12095 h 1610529"/>
              <a:gd name="connsiteX1" fmla="*/ 588268 w 671771"/>
              <a:gd name="connsiteY1" fmla="*/ 632352 h 1610529"/>
              <a:gd name="connsiteX2" fmla="*/ 498746 w 671771"/>
              <a:gd name="connsiteY2" fmla="*/ 600380 h 1610529"/>
              <a:gd name="connsiteX3" fmla="*/ 639423 w 671771"/>
              <a:gd name="connsiteY3" fmla="*/ 1099144 h 1610529"/>
              <a:gd name="connsiteX4" fmla="*/ 498746 w 671771"/>
              <a:gd name="connsiteY4" fmla="*/ 875340 h 1610529"/>
              <a:gd name="connsiteX5" fmla="*/ 671395 w 671771"/>
              <a:gd name="connsiteY5" fmla="*/ 1284582 h 1610529"/>
              <a:gd name="connsiteX6" fmla="*/ 441197 w 671771"/>
              <a:gd name="connsiteY6" fmla="*/ 1041594 h 1610529"/>
              <a:gd name="connsiteX7" fmla="*/ 549902 w 671771"/>
              <a:gd name="connsiteY7" fmla="*/ 1597907 h 1610529"/>
              <a:gd name="connsiteX8" fmla="*/ 485958 w 671771"/>
              <a:gd name="connsiteY8" fmla="*/ 1380498 h 1610529"/>
              <a:gd name="connsiteX9" fmla="*/ 479563 w 671771"/>
              <a:gd name="connsiteY9" fmla="*/ 817790 h 1610529"/>
              <a:gd name="connsiteX10" fmla="*/ 466774 w 671771"/>
              <a:gd name="connsiteY10" fmla="*/ 664324 h 1610529"/>
              <a:gd name="connsiteX11" fmla="*/ 338886 w 671771"/>
              <a:gd name="connsiteY11" fmla="*/ 408548 h 1610529"/>
              <a:gd name="connsiteX12" fmla="*/ 249365 w 671771"/>
              <a:gd name="connsiteY12" fmla="*/ 88828 h 1610529"/>
              <a:gd name="connsiteX13" fmla="*/ 274942 w 671771"/>
              <a:gd name="connsiteY13" fmla="*/ 210321 h 1610529"/>
              <a:gd name="connsiteX14" fmla="*/ 6377 w 671771"/>
              <a:gd name="connsiteY14" fmla="*/ 12095 h 161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1771" h="1610529">
                <a:moveTo>
                  <a:pt x="6377" y="12095"/>
                </a:moveTo>
                <a:cubicBezTo>
                  <a:pt x="58598" y="82433"/>
                  <a:pt x="506206" y="534304"/>
                  <a:pt x="588268" y="632352"/>
                </a:cubicBezTo>
                <a:cubicBezTo>
                  <a:pt x="670330" y="730400"/>
                  <a:pt x="490220" y="522581"/>
                  <a:pt x="498746" y="600380"/>
                </a:cubicBezTo>
                <a:cubicBezTo>
                  <a:pt x="507272" y="678179"/>
                  <a:pt x="639423" y="1053317"/>
                  <a:pt x="639423" y="1099144"/>
                </a:cubicBezTo>
                <a:cubicBezTo>
                  <a:pt x="639423" y="1144971"/>
                  <a:pt x="493417" y="844434"/>
                  <a:pt x="498746" y="875340"/>
                </a:cubicBezTo>
                <a:cubicBezTo>
                  <a:pt x="504075" y="906246"/>
                  <a:pt x="680986" y="1256873"/>
                  <a:pt x="671395" y="1284582"/>
                </a:cubicBezTo>
                <a:cubicBezTo>
                  <a:pt x="661804" y="1312291"/>
                  <a:pt x="461446" y="989373"/>
                  <a:pt x="441197" y="1041594"/>
                </a:cubicBezTo>
                <a:cubicBezTo>
                  <a:pt x="420948" y="1093815"/>
                  <a:pt x="542442" y="1541423"/>
                  <a:pt x="549902" y="1597907"/>
                </a:cubicBezTo>
                <a:cubicBezTo>
                  <a:pt x="557362" y="1654391"/>
                  <a:pt x="497681" y="1510517"/>
                  <a:pt x="485958" y="1380498"/>
                </a:cubicBezTo>
                <a:cubicBezTo>
                  <a:pt x="474235" y="1250479"/>
                  <a:pt x="482760" y="937152"/>
                  <a:pt x="479563" y="817790"/>
                </a:cubicBezTo>
                <a:cubicBezTo>
                  <a:pt x="476366" y="698428"/>
                  <a:pt x="490220" y="732531"/>
                  <a:pt x="466774" y="664324"/>
                </a:cubicBezTo>
                <a:cubicBezTo>
                  <a:pt x="443328" y="596117"/>
                  <a:pt x="375121" y="504464"/>
                  <a:pt x="338886" y="408548"/>
                </a:cubicBezTo>
                <a:cubicBezTo>
                  <a:pt x="302651" y="312632"/>
                  <a:pt x="260022" y="121866"/>
                  <a:pt x="249365" y="88828"/>
                </a:cubicBezTo>
                <a:cubicBezTo>
                  <a:pt x="238708" y="55790"/>
                  <a:pt x="311177" y="219913"/>
                  <a:pt x="274942" y="210321"/>
                </a:cubicBezTo>
                <a:cubicBezTo>
                  <a:pt x="238707" y="200729"/>
                  <a:pt x="-45844" y="-58243"/>
                  <a:pt x="6377" y="12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6F8CD41E-5458-10ED-DCE4-B3F17BACC680}"/>
              </a:ext>
            </a:extLst>
          </p:cNvPr>
          <p:cNvSpPr/>
          <p:nvPr/>
        </p:nvSpPr>
        <p:spPr>
          <a:xfrm>
            <a:off x="3197340" y="3523072"/>
            <a:ext cx="984601" cy="1554010"/>
          </a:xfrm>
          <a:custGeom>
            <a:avLst/>
            <a:gdLst>
              <a:gd name="connsiteX0" fmla="*/ 984601 w 984601"/>
              <a:gd name="connsiteY0" fmla="*/ 245 h 1554010"/>
              <a:gd name="connsiteX1" fmla="*/ 294005 w 984601"/>
              <a:gd name="connsiteY1" fmla="*/ 940223 h 1554010"/>
              <a:gd name="connsiteX2" fmla="*/ 409105 w 984601"/>
              <a:gd name="connsiteY2" fmla="*/ 812335 h 1554010"/>
              <a:gd name="connsiteX3" fmla="*/ 6257 w 984601"/>
              <a:gd name="connsiteY3" fmla="*/ 1541297 h 1554010"/>
              <a:gd name="connsiteX4" fmla="*/ 191695 w 984601"/>
              <a:gd name="connsiteY4" fmla="*/ 1221577 h 1554010"/>
              <a:gd name="connsiteX5" fmla="*/ 562570 w 984601"/>
              <a:gd name="connsiteY5" fmla="*/ 537376 h 1554010"/>
              <a:gd name="connsiteX6" fmla="*/ 294005 w 984601"/>
              <a:gd name="connsiteY6" fmla="*/ 844307 h 1554010"/>
              <a:gd name="connsiteX7" fmla="*/ 984601 w 984601"/>
              <a:gd name="connsiteY7" fmla="*/ 245 h 155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4601" h="1554010">
                <a:moveTo>
                  <a:pt x="984601" y="245"/>
                </a:moveTo>
                <a:cubicBezTo>
                  <a:pt x="984601" y="16231"/>
                  <a:pt x="389921" y="804875"/>
                  <a:pt x="294005" y="940223"/>
                </a:cubicBezTo>
                <a:cubicBezTo>
                  <a:pt x="198089" y="1075571"/>
                  <a:pt x="457063" y="712156"/>
                  <a:pt x="409105" y="812335"/>
                </a:cubicBezTo>
                <a:cubicBezTo>
                  <a:pt x="361147" y="912514"/>
                  <a:pt x="42492" y="1473090"/>
                  <a:pt x="6257" y="1541297"/>
                </a:cubicBezTo>
                <a:cubicBezTo>
                  <a:pt x="-29978" y="1609504"/>
                  <a:pt x="98976" y="1388897"/>
                  <a:pt x="191695" y="1221577"/>
                </a:cubicBezTo>
                <a:cubicBezTo>
                  <a:pt x="284414" y="1054257"/>
                  <a:pt x="545518" y="600254"/>
                  <a:pt x="562570" y="537376"/>
                </a:cubicBezTo>
                <a:cubicBezTo>
                  <a:pt x="579622" y="474498"/>
                  <a:pt x="222601" y="933829"/>
                  <a:pt x="294005" y="844307"/>
                </a:cubicBezTo>
                <a:cubicBezTo>
                  <a:pt x="365409" y="754785"/>
                  <a:pt x="984601" y="-15741"/>
                  <a:pt x="984601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66C98C8D-E872-D85A-DE12-BE4AA5DA10DB}"/>
              </a:ext>
            </a:extLst>
          </p:cNvPr>
          <p:cNvSpPr/>
          <p:nvPr/>
        </p:nvSpPr>
        <p:spPr>
          <a:xfrm>
            <a:off x="4718737" y="7960980"/>
            <a:ext cx="1329017" cy="444176"/>
          </a:xfrm>
          <a:custGeom>
            <a:avLst/>
            <a:gdLst>
              <a:gd name="connsiteX0" fmla="*/ 25029 w 1329017"/>
              <a:gd name="connsiteY0" fmla="*/ 10971 h 444176"/>
              <a:gd name="connsiteX1" fmla="*/ 767663 w 1329017"/>
              <a:gd name="connsiteY1" fmla="*/ 258516 h 444176"/>
              <a:gd name="connsiteX2" fmla="*/ 701988 w 1329017"/>
              <a:gd name="connsiteY2" fmla="*/ 182737 h 444176"/>
              <a:gd name="connsiteX3" fmla="*/ 1313272 w 1329017"/>
              <a:gd name="connsiteY3" fmla="*/ 440386 h 444176"/>
              <a:gd name="connsiteX4" fmla="*/ 1101091 w 1329017"/>
              <a:gd name="connsiteY4" fmla="*/ 329243 h 444176"/>
              <a:gd name="connsiteX5" fmla="*/ 590845 w 1329017"/>
              <a:gd name="connsiteY5" fmla="*/ 228205 h 444176"/>
              <a:gd name="connsiteX6" fmla="*/ 217002 w 1329017"/>
              <a:gd name="connsiteY6" fmla="*/ 61491 h 444176"/>
              <a:gd name="connsiteX7" fmla="*/ 25029 w 1329017"/>
              <a:gd name="connsiteY7" fmla="*/ 10971 h 4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017" h="444176">
                <a:moveTo>
                  <a:pt x="25029" y="10971"/>
                </a:moveTo>
                <a:cubicBezTo>
                  <a:pt x="116806" y="43808"/>
                  <a:pt x="654837" y="229888"/>
                  <a:pt x="767663" y="258516"/>
                </a:cubicBezTo>
                <a:cubicBezTo>
                  <a:pt x="880489" y="287144"/>
                  <a:pt x="611053" y="152425"/>
                  <a:pt x="701988" y="182737"/>
                </a:cubicBezTo>
                <a:cubicBezTo>
                  <a:pt x="792923" y="213049"/>
                  <a:pt x="1246755" y="415968"/>
                  <a:pt x="1313272" y="440386"/>
                </a:cubicBezTo>
                <a:cubicBezTo>
                  <a:pt x="1379789" y="464804"/>
                  <a:pt x="1221495" y="364606"/>
                  <a:pt x="1101091" y="329243"/>
                </a:cubicBezTo>
                <a:cubicBezTo>
                  <a:pt x="980687" y="293880"/>
                  <a:pt x="738193" y="272830"/>
                  <a:pt x="590845" y="228205"/>
                </a:cubicBezTo>
                <a:cubicBezTo>
                  <a:pt x="443497" y="183580"/>
                  <a:pt x="318041" y="96855"/>
                  <a:pt x="217002" y="61491"/>
                </a:cubicBezTo>
                <a:cubicBezTo>
                  <a:pt x="115963" y="26127"/>
                  <a:pt x="-66748" y="-21866"/>
                  <a:pt x="25029" y="10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E7F60E13-8256-FFAF-7049-A2190AF6428C}"/>
              </a:ext>
            </a:extLst>
          </p:cNvPr>
          <p:cNvSpPr/>
          <p:nvPr/>
        </p:nvSpPr>
        <p:spPr>
          <a:xfrm>
            <a:off x="5960083" y="5416451"/>
            <a:ext cx="60441" cy="475974"/>
          </a:xfrm>
          <a:custGeom>
            <a:avLst/>
            <a:gdLst>
              <a:gd name="connsiteX0" fmla="*/ 60129 w 60441"/>
              <a:gd name="connsiteY0" fmla="*/ 751 h 475974"/>
              <a:gd name="connsiteX1" fmla="*/ 25530 w 60441"/>
              <a:gd name="connsiteY1" fmla="*/ 287428 h 475974"/>
              <a:gd name="connsiteX2" fmla="*/ 55186 w 60441"/>
              <a:gd name="connsiteY2" fmla="*/ 475251 h 475974"/>
              <a:gd name="connsiteX3" fmla="*/ 30473 w 60441"/>
              <a:gd name="connsiteY3" fmla="*/ 346740 h 475974"/>
              <a:gd name="connsiteX4" fmla="*/ 816 w 60441"/>
              <a:gd name="connsiteY4" fmla="*/ 208345 h 475974"/>
              <a:gd name="connsiteX5" fmla="*/ 60129 w 60441"/>
              <a:gd name="connsiteY5" fmla="*/ 751 h 47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41" h="475974">
                <a:moveTo>
                  <a:pt x="60129" y="751"/>
                </a:moveTo>
                <a:cubicBezTo>
                  <a:pt x="64248" y="13932"/>
                  <a:pt x="26354" y="208345"/>
                  <a:pt x="25530" y="287428"/>
                </a:cubicBezTo>
                <a:cubicBezTo>
                  <a:pt x="24706" y="366511"/>
                  <a:pt x="54362" y="465366"/>
                  <a:pt x="55186" y="475251"/>
                </a:cubicBezTo>
                <a:cubicBezTo>
                  <a:pt x="56010" y="485136"/>
                  <a:pt x="39535" y="391224"/>
                  <a:pt x="30473" y="346740"/>
                </a:cubicBezTo>
                <a:cubicBezTo>
                  <a:pt x="21411" y="302256"/>
                  <a:pt x="-4950" y="265186"/>
                  <a:pt x="816" y="208345"/>
                </a:cubicBezTo>
                <a:cubicBezTo>
                  <a:pt x="6582" y="151504"/>
                  <a:pt x="56010" y="-12430"/>
                  <a:pt x="60129" y="7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D191FD3-EAB9-C2D3-10B1-0E7C7E6A604E}"/>
              </a:ext>
            </a:extLst>
          </p:cNvPr>
          <p:cNvSpPr/>
          <p:nvPr/>
        </p:nvSpPr>
        <p:spPr>
          <a:xfrm>
            <a:off x="5837041" y="5689042"/>
            <a:ext cx="113973" cy="370963"/>
          </a:xfrm>
          <a:custGeom>
            <a:avLst/>
            <a:gdLst>
              <a:gd name="connsiteX0" fmla="*/ 49718 w 113973"/>
              <a:gd name="connsiteY0" fmla="*/ 9 h 370963"/>
              <a:gd name="connsiteX1" fmla="*/ 49718 w 113973"/>
              <a:gd name="connsiteY1" fmla="*/ 247144 h 370963"/>
              <a:gd name="connsiteX2" fmla="*/ 113973 w 113973"/>
              <a:gd name="connsiteY2" fmla="*/ 370712 h 370963"/>
              <a:gd name="connsiteX3" fmla="*/ 49718 w 113973"/>
              <a:gd name="connsiteY3" fmla="*/ 276800 h 370963"/>
              <a:gd name="connsiteX4" fmla="*/ 291 w 113973"/>
              <a:gd name="connsiteY4" fmla="*/ 192774 h 370963"/>
              <a:gd name="connsiteX5" fmla="*/ 29947 w 113973"/>
              <a:gd name="connsiteY5" fmla="*/ 237259 h 370963"/>
              <a:gd name="connsiteX6" fmla="*/ 49718 w 113973"/>
              <a:gd name="connsiteY6" fmla="*/ 9 h 37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973" h="370963">
                <a:moveTo>
                  <a:pt x="49718" y="9"/>
                </a:moveTo>
                <a:cubicBezTo>
                  <a:pt x="53013" y="1656"/>
                  <a:pt x="39009" y="185360"/>
                  <a:pt x="49718" y="247144"/>
                </a:cubicBezTo>
                <a:cubicBezTo>
                  <a:pt x="60427" y="308928"/>
                  <a:pt x="113973" y="365769"/>
                  <a:pt x="113973" y="370712"/>
                </a:cubicBezTo>
                <a:cubicBezTo>
                  <a:pt x="113973" y="375655"/>
                  <a:pt x="68665" y="306456"/>
                  <a:pt x="49718" y="276800"/>
                </a:cubicBezTo>
                <a:cubicBezTo>
                  <a:pt x="30771" y="247144"/>
                  <a:pt x="3586" y="199364"/>
                  <a:pt x="291" y="192774"/>
                </a:cubicBezTo>
                <a:cubicBezTo>
                  <a:pt x="-3004" y="186184"/>
                  <a:pt x="22533" y="265268"/>
                  <a:pt x="29947" y="237259"/>
                </a:cubicBezTo>
                <a:cubicBezTo>
                  <a:pt x="37361" y="209250"/>
                  <a:pt x="46423" y="-1638"/>
                  <a:pt x="4971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1072016-969B-A878-1456-8F3CC4693D11}"/>
              </a:ext>
            </a:extLst>
          </p:cNvPr>
          <p:cNvSpPr/>
          <p:nvPr/>
        </p:nvSpPr>
        <p:spPr>
          <a:xfrm>
            <a:off x="6435392" y="4631206"/>
            <a:ext cx="123645" cy="242299"/>
          </a:xfrm>
          <a:custGeom>
            <a:avLst/>
            <a:gdLst>
              <a:gd name="connsiteX0" fmla="*/ 7 w 123645"/>
              <a:gd name="connsiteY0" fmla="*/ 24820 h 242299"/>
              <a:gd name="connsiteX1" fmla="*/ 74147 w 123645"/>
              <a:gd name="connsiteY1" fmla="*/ 143445 h 242299"/>
              <a:gd name="connsiteX2" fmla="*/ 69205 w 123645"/>
              <a:gd name="connsiteY2" fmla="*/ 242299 h 242299"/>
              <a:gd name="connsiteX3" fmla="*/ 88976 w 123645"/>
              <a:gd name="connsiteY3" fmla="*/ 143445 h 242299"/>
              <a:gd name="connsiteX4" fmla="*/ 123574 w 123645"/>
              <a:gd name="connsiteY4" fmla="*/ 106 h 242299"/>
              <a:gd name="connsiteX5" fmla="*/ 79090 w 123645"/>
              <a:gd name="connsiteY5" fmla="*/ 118731 h 242299"/>
              <a:gd name="connsiteX6" fmla="*/ 7 w 123645"/>
              <a:gd name="connsiteY6" fmla="*/ 24820 h 24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45" h="242299">
                <a:moveTo>
                  <a:pt x="7" y="24820"/>
                </a:moveTo>
                <a:cubicBezTo>
                  <a:pt x="-817" y="28939"/>
                  <a:pt x="62614" y="107199"/>
                  <a:pt x="74147" y="143445"/>
                </a:cubicBezTo>
                <a:cubicBezTo>
                  <a:pt x="85680" y="179691"/>
                  <a:pt x="66734" y="242299"/>
                  <a:pt x="69205" y="242299"/>
                </a:cubicBezTo>
                <a:cubicBezTo>
                  <a:pt x="71676" y="242299"/>
                  <a:pt x="79915" y="183811"/>
                  <a:pt x="88976" y="143445"/>
                </a:cubicBezTo>
                <a:cubicBezTo>
                  <a:pt x="98038" y="103080"/>
                  <a:pt x="125222" y="4225"/>
                  <a:pt x="123574" y="106"/>
                </a:cubicBezTo>
                <a:cubicBezTo>
                  <a:pt x="121926" y="-4013"/>
                  <a:pt x="96389" y="112141"/>
                  <a:pt x="79090" y="118731"/>
                </a:cubicBezTo>
                <a:cubicBezTo>
                  <a:pt x="61791" y="125321"/>
                  <a:pt x="831" y="20701"/>
                  <a:pt x="7" y="248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9E766565-3F2C-1A13-350C-A1153931ECA4}"/>
              </a:ext>
            </a:extLst>
          </p:cNvPr>
          <p:cNvSpPr/>
          <p:nvPr/>
        </p:nvSpPr>
        <p:spPr>
          <a:xfrm>
            <a:off x="6074494" y="4483025"/>
            <a:ext cx="78723" cy="232320"/>
          </a:xfrm>
          <a:custGeom>
            <a:avLst/>
            <a:gdLst>
              <a:gd name="connsiteX0" fmla="*/ 88 w 78723"/>
              <a:gd name="connsiteY0" fmla="*/ 6 h 232320"/>
              <a:gd name="connsiteX1" fmla="*/ 59400 w 78723"/>
              <a:gd name="connsiteY1" fmla="*/ 123574 h 232320"/>
              <a:gd name="connsiteX2" fmla="*/ 69285 w 78723"/>
              <a:gd name="connsiteY2" fmla="*/ 232313 h 232320"/>
              <a:gd name="connsiteX3" fmla="*/ 74228 w 78723"/>
              <a:gd name="connsiteY3" fmla="*/ 118631 h 232320"/>
              <a:gd name="connsiteX4" fmla="*/ 88 w 78723"/>
              <a:gd name="connsiteY4" fmla="*/ 6 h 2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23" h="232320">
                <a:moveTo>
                  <a:pt x="88" y="6"/>
                </a:moveTo>
                <a:cubicBezTo>
                  <a:pt x="-2383" y="830"/>
                  <a:pt x="47867" y="84856"/>
                  <a:pt x="59400" y="123574"/>
                </a:cubicBezTo>
                <a:cubicBezTo>
                  <a:pt x="70933" y="162292"/>
                  <a:pt x="66814" y="233137"/>
                  <a:pt x="69285" y="232313"/>
                </a:cubicBezTo>
                <a:cubicBezTo>
                  <a:pt x="71756" y="231489"/>
                  <a:pt x="85761" y="157349"/>
                  <a:pt x="74228" y="118631"/>
                </a:cubicBezTo>
                <a:cubicBezTo>
                  <a:pt x="62695" y="79913"/>
                  <a:pt x="2559" y="-818"/>
                  <a:pt x="88" y="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E6873986-3683-F963-28E3-786BD1E317DB}"/>
              </a:ext>
            </a:extLst>
          </p:cNvPr>
          <p:cNvSpPr/>
          <p:nvPr/>
        </p:nvSpPr>
        <p:spPr>
          <a:xfrm>
            <a:off x="4496106" y="4422402"/>
            <a:ext cx="436995" cy="134462"/>
          </a:xfrm>
          <a:custGeom>
            <a:avLst/>
            <a:gdLst>
              <a:gd name="connsiteX0" fmla="*/ 10 w 436995"/>
              <a:gd name="connsiteY0" fmla="*/ 134421 h 134462"/>
              <a:gd name="connsiteX1" fmla="*/ 129013 w 436995"/>
              <a:gd name="connsiteY1" fmla="*/ 50949 h 134462"/>
              <a:gd name="connsiteX2" fmla="*/ 428754 w 436995"/>
              <a:gd name="connsiteY2" fmla="*/ 1625 h 134462"/>
              <a:gd name="connsiteX3" fmla="*/ 330105 w 436995"/>
              <a:gd name="connsiteY3" fmla="*/ 13007 h 134462"/>
              <a:gd name="connsiteX4" fmla="*/ 91071 w 436995"/>
              <a:gd name="connsiteY4" fmla="*/ 24390 h 134462"/>
              <a:gd name="connsiteX5" fmla="*/ 121424 w 436995"/>
              <a:gd name="connsiteY5" fmla="*/ 39566 h 134462"/>
              <a:gd name="connsiteX6" fmla="*/ 10 w 436995"/>
              <a:gd name="connsiteY6" fmla="*/ 134421 h 13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995" h="134462">
                <a:moveTo>
                  <a:pt x="10" y="134421"/>
                </a:moveTo>
                <a:cubicBezTo>
                  <a:pt x="1275" y="136318"/>
                  <a:pt x="57556" y="73082"/>
                  <a:pt x="129013" y="50949"/>
                </a:cubicBezTo>
                <a:cubicBezTo>
                  <a:pt x="200470" y="28816"/>
                  <a:pt x="395239" y="7949"/>
                  <a:pt x="428754" y="1625"/>
                </a:cubicBezTo>
                <a:cubicBezTo>
                  <a:pt x="462269" y="-4699"/>
                  <a:pt x="386385" y="9213"/>
                  <a:pt x="330105" y="13007"/>
                </a:cubicBezTo>
                <a:cubicBezTo>
                  <a:pt x="273825" y="16801"/>
                  <a:pt x="125851" y="19963"/>
                  <a:pt x="91071" y="24390"/>
                </a:cubicBezTo>
                <a:cubicBezTo>
                  <a:pt x="56291" y="28816"/>
                  <a:pt x="134704" y="25654"/>
                  <a:pt x="121424" y="39566"/>
                </a:cubicBezTo>
                <a:cubicBezTo>
                  <a:pt x="108144" y="53478"/>
                  <a:pt x="-1255" y="132524"/>
                  <a:pt x="10" y="134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5D8B55EC-D4A8-3EEF-AA82-7F00500DF39D}"/>
              </a:ext>
            </a:extLst>
          </p:cNvPr>
          <p:cNvSpPr/>
          <p:nvPr/>
        </p:nvSpPr>
        <p:spPr>
          <a:xfrm>
            <a:off x="6563038" y="4401230"/>
            <a:ext cx="198293" cy="171141"/>
          </a:xfrm>
          <a:custGeom>
            <a:avLst/>
            <a:gdLst>
              <a:gd name="connsiteX0" fmla="*/ 198210 w 198293"/>
              <a:gd name="connsiteY0" fmla="*/ 31 h 171141"/>
              <a:gd name="connsiteX1" fmla="*/ 80590 w 198293"/>
              <a:gd name="connsiteY1" fmla="*/ 64533 h 171141"/>
              <a:gd name="connsiteX2" fmla="*/ 912 w 198293"/>
              <a:gd name="connsiteY2" fmla="*/ 170770 h 171141"/>
              <a:gd name="connsiteX3" fmla="*/ 38854 w 198293"/>
              <a:gd name="connsiteY3" fmla="*/ 98680 h 171141"/>
              <a:gd name="connsiteX4" fmla="*/ 61619 w 198293"/>
              <a:gd name="connsiteY4" fmla="*/ 72121 h 171141"/>
              <a:gd name="connsiteX5" fmla="*/ 198210 w 198293"/>
              <a:gd name="connsiteY5" fmla="*/ 31 h 17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293" h="171141">
                <a:moveTo>
                  <a:pt x="198210" y="31"/>
                </a:moveTo>
                <a:cubicBezTo>
                  <a:pt x="201372" y="-1234"/>
                  <a:pt x="113473" y="36076"/>
                  <a:pt x="80590" y="64533"/>
                </a:cubicBezTo>
                <a:cubicBezTo>
                  <a:pt x="47707" y="92990"/>
                  <a:pt x="7868" y="165079"/>
                  <a:pt x="912" y="170770"/>
                </a:cubicBezTo>
                <a:cubicBezTo>
                  <a:pt x="-6044" y="176461"/>
                  <a:pt x="28736" y="115121"/>
                  <a:pt x="38854" y="98680"/>
                </a:cubicBezTo>
                <a:cubicBezTo>
                  <a:pt x="48972" y="82239"/>
                  <a:pt x="38221" y="87298"/>
                  <a:pt x="61619" y="72121"/>
                </a:cubicBezTo>
                <a:cubicBezTo>
                  <a:pt x="85017" y="56944"/>
                  <a:pt x="195048" y="1296"/>
                  <a:pt x="198210" y="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EAB9899A-DE89-BD43-D11E-C398B0E36CBE}"/>
              </a:ext>
            </a:extLst>
          </p:cNvPr>
          <p:cNvSpPr/>
          <p:nvPr/>
        </p:nvSpPr>
        <p:spPr>
          <a:xfrm>
            <a:off x="4684723" y="4788816"/>
            <a:ext cx="509614" cy="179178"/>
          </a:xfrm>
          <a:custGeom>
            <a:avLst/>
            <a:gdLst>
              <a:gd name="connsiteX0" fmla="*/ 399 w 509614"/>
              <a:gd name="connsiteY0" fmla="*/ 179110 h 179178"/>
              <a:gd name="connsiteX1" fmla="*/ 254922 w 509614"/>
              <a:gd name="connsiteY1" fmla="*/ 47135 h 179178"/>
              <a:gd name="connsiteX2" fmla="*/ 509446 w 509614"/>
              <a:gd name="connsiteY2" fmla="*/ 0 h 179178"/>
              <a:gd name="connsiteX3" fmla="*/ 292630 w 509614"/>
              <a:gd name="connsiteY3" fmla="*/ 47135 h 179178"/>
              <a:gd name="connsiteX4" fmla="*/ 198362 w 509614"/>
              <a:gd name="connsiteY4" fmla="*/ 28281 h 179178"/>
              <a:gd name="connsiteX5" fmla="*/ 399 w 509614"/>
              <a:gd name="connsiteY5" fmla="*/ 179110 h 17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614" h="179178">
                <a:moveTo>
                  <a:pt x="399" y="179110"/>
                </a:moveTo>
                <a:cubicBezTo>
                  <a:pt x="9826" y="182252"/>
                  <a:pt x="170081" y="76987"/>
                  <a:pt x="254922" y="47135"/>
                </a:cubicBezTo>
                <a:cubicBezTo>
                  <a:pt x="339763" y="17283"/>
                  <a:pt x="503161" y="0"/>
                  <a:pt x="509446" y="0"/>
                </a:cubicBezTo>
                <a:cubicBezTo>
                  <a:pt x="515731" y="0"/>
                  <a:pt x="344477" y="42422"/>
                  <a:pt x="292630" y="47135"/>
                </a:cubicBezTo>
                <a:cubicBezTo>
                  <a:pt x="240783" y="51848"/>
                  <a:pt x="245496" y="1"/>
                  <a:pt x="198362" y="28281"/>
                </a:cubicBezTo>
                <a:cubicBezTo>
                  <a:pt x="151228" y="56561"/>
                  <a:pt x="-9028" y="175968"/>
                  <a:pt x="399" y="17911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F5E79BE4-D4FF-1C0F-7144-0E8F54221096}"/>
              </a:ext>
            </a:extLst>
          </p:cNvPr>
          <p:cNvSpPr/>
          <p:nvPr/>
        </p:nvSpPr>
        <p:spPr>
          <a:xfrm>
            <a:off x="5988949" y="4619965"/>
            <a:ext cx="102760" cy="402301"/>
          </a:xfrm>
          <a:custGeom>
            <a:avLst/>
            <a:gdLst>
              <a:gd name="connsiteX0" fmla="*/ 42883 w 102760"/>
              <a:gd name="connsiteY0" fmla="*/ 161 h 402301"/>
              <a:gd name="connsiteX1" fmla="*/ 104 w 102760"/>
              <a:gd name="connsiteY1" fmla="*/ 160582 h 402301"/>
              <a:gd name="connsiteX2" fmla="*/ 32188 w 102760"/>
              <a:gd name="connsiteY2" fmla="*/ 219403 h 402301"/>
              <a:gd name="connsiteX3" fmla="*/ 74967 w 102760"/>
              <a:gd name="connsiteY3" fmla="*/ 112456 h 402301"/>
              <a:gd name="connsiteX4" fmla="*/ 85662 w 102760"/>
              <a:gd name="connsiteY4" fmla="*/ 267530 h 402301"/>
              <a:gd name="connsiteX5" fmla="*/ 74967 w 102760"/>
              <a:gd name="connsiteY5" fmla="*/ 401214 h 402301"/>
              <a:gd name="connsiteX6" fmla="*/ 101704 w 102760"/>
              <a:gd name="connsiteY6" fmla="*/ 192667 h 402301"/>
              <a:gd name="connsiteX7" fmla="*/ 32188 w 102760"/>
              <a:gd name="connsiteY7" fmla="*/ 171277 h 402301"/>
              <a:gd name="connsiteX8" fmla="*/ 5451 w 102760"/>
              <a:gd name="connsiteY8" fmla="*/ 192667 h 402301"/>
              <a:gd name="connsiteX9" fmla="*/ 42883 w 102760"/>
              <a:gd name="connsiteY9" fmla="*/ 161 h 40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60" h="402301">
                <a:moveTo>
                  <a:pt x="42883" y="161"/>
                </a:moveTo>
                <a:cubicBezTo>
                  <a:pt x="41992" y="-5186"/>
                  <a:pt x="1886" y="124042"/>
                  <a:pt x="104" y="160582"/>
                </a:cubicBezTo>
                <a:cubicBezTo>
                  <a:pt x="-1678" y="197122"/>
                  <a:pt x="19711" y="227424"/>
                  <a:pt x="32188" y="219403"/>
                </a:cubicBezTo>
                <a:cubicBezTo>
                  <a:pt x="44665" y="211382"/>
                  <a:pt x="66055" y="104435"/>
                  <a:pt x="74967" y="112456"/>
                </a:cubicBezTo>
                <a:cubicBezTo>
                  <a:pt x="83879" y="120477"/>
                  <a:pt x="85662" y="219404"/>
                  <a:pt x="85662" y="267530"/>
                </a:cubicBezTo>
                <a:cubicBezTo>
                  <a:pt x="85662" y="315656"/>
                  <a:pt x="72293" y="413691"/>
                  <a:pt x="74967" y="401214"/>
                </a:cubicBezTo>
                <a:cubicBezTo>
                  <a:pt x="77641" y="388737"/>
                  <a:pt x="108834" y="230990"/>
                  <a:pt x="101704" y="192667"/>
                </a:cubicBezTo>
                <a:cubicBezTo>
                  <a:pt x="94574" y="154344"/>
                  <a:pt x="32188" y="171277"/>
                  <a:pt x="32188" y="171277"/>
                </a:cubicBezTo>
                <a:cubicBezTo>
                  <a:pt x="16146" y="171277"/>
                  <a:pt x="1886" y="214948"/>
                  <a:pt x="5451" y="192667"/>
                </a:cubicBezTo>
                <a:cubicBezTo>
                  <a:pt x="9016" y="170386"/>
                  <a:pt x="43774" y="5508"/>
                  <a:pt x="42883" y="1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860C3A8-4D12-E5EF-0FF2-B055B141647A}"/>
              </a:ext>
            </a:extLst>
          </p:cNvPr>
          <p:cNvSpPr/>
          <p:nvPr/>
        </p:nvSpPr>
        <p:spPr>
          <a:xfrm>
            <a:off x="4491789" y="4748244"/>
            <a:ext cx="320852" cy="187377"/>
          </a:xfrm>
          <a:custGeom>
            <a:avLst/>
            <a:gdLst>
              <a:gd name="connsiteX0" fmla="*/ 0 w 320852"/>
              <a:gd name="connsiteY0" fmla="*/ 187377 h 187377"/>
              <a:gd name="connsiteX1" fmla="*/ 256674 w 320852"/>
              <a:gd name="connsiteY1" fmla="*/ 59040 h 187377"/>
              <a:gd name="connsiteX2" fmla="*/ 320843 w 320852"/>
              <a:gd name="connsiteY2" fmla="*/ 219 h 187377"/>
              <a:gd name="connsiteX3" fmla="*/ 262022 w 320852"/>
              <a:gd name="connsiteY3" fmla="*/ 37651 h 187377"/>
              <a:gd name="connsiteX4" fmla="*/ 0 w 320852"/>
              <a:gd name="connsiteY4" fmla="*/ 187377 h 1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2" h="187377">
                <a:moveTo>
                  <a:pt x="0" y="187377"/>
                </a:moveTo>
                <a:cubicBezTo>
                  <a:pt x="101600" y="138805"/>
                  <a:pt x="203200" y="90233"/>
                  <a:pt x="256674" y="59040"/>
                </a:cubicBezTo>
                <a:cubicBezTo>
                  <a:pt x="310148" y="27847"/>
                  <a:pt x="319952" y="3784"/>
                  <a:pt x="320843" y="219"/>
                </a:cubicBezTo>
                <a:cubicBezTo>
                  <a:pt x="321734" y="-3346"/>
                  <a:pt x="262022" y="37651"/>
                  <a:pt x="262022" y="37651"/>
                </a:cubicBezTo>
                <a:lnTo>
                  <a:pt x="0" y="187377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362CAD27-8469-EA86-03F6-5130E79503E6}"/>
              </a:ext>
            </a:extLst>
          </p:cNvPr>
          <p:cNvSpPr/>
          <p:nvPr/>
        </p:nvSpPr>
        <p:spPr>
          <a:xfrm>
            <a:off x="4218061" y="4997779"/>
            <a:ext cx="659126" cy="136676"/>
          </a:xfrm>
          <a:custGeom>
            <a:avLst/>
            <a:gdLst>
              <a:gd name="connsiteX0" fmla="*/ 509013 w 659126"/>
              <a:gd name="connsiteY0" fmla="*/ 82221 h 136676"/>
              <a:gd name="connsiteX1" fmla="*/ 268381 w 659126"/>
              <a:gd name="connsiteY1" fmla="*/ 114305 h 136676"/>
              <a:gd name="connsiteX2" fmla="*/ 1013 w 659126"/>
              <a:gd name="connsiteY2" fmla="*/ 135695 h 136676"/>
              <a:gd name="connsiteX3" fmla="*/ 369981 w 659126"/>
              <a:gd name="connsiteY3" fmla="*/ 82221 h 136676"/>
              <a:gd name="connsiteX4" fmla="*/ 541097 w 659126"/>
              <a:gd name="connsiteY4" fmla="*/ 34095 h 136676"/>
              <a:gd name="connsiteX5" fmla="*/ 648044 w 659126"/>
              <a:gd name="connsiteY5" fmla="*/ 2010 h 136676"/>
              <a:gd name="connsiteX6" fmla="*/ 268381 w 659126"/>
              <a:gd name="connsiteY6" fmla="*/ 92916 h 136676"/>
              <a:gd name="connsiteX7" fmla="*/ 509013 w 659126"/>
              <a:gd name="connsiteY7" fmla="*/ 82221 h 1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126" h="136676">
                <a:moveTo>
                  <a:pt x="509013" y="82221"/>
                </a:moveTo>
                <a:cubicBezTo>
                  <a:pt x="509013" y="85786"/>
                  <a:pt x="353048" y="105393"/>
                  <a:pt x="268381" y="114305"/>
                </a:cubicBezTo>
                <a:cubicBezTo>
                  <a:pt x="183714" y="123217"/>
                  <a:pt x="-15920" y="141042"/>
                  <a:pt x="1013" y="135695"/>
                </a:cubicBezTo>
                <a:cubicBezTo>
                  <a:pt x="17946" y="130348"/>
                  <a:pt x="279967" y="99154"/>
                  <a:pt x="369981" y="82221"/>
                </a:cubicBezTo>
                <a:cubicBezTo>
                  <a:pt x="459995" y="65288"/>
                  <a:pt x="494753" y="47463"/>
                  <a:pt x="541097" y="34095"/>
                </a:cubicBezTo>
                <a:cubicBezTo>
                  <a:pt x="587441" y="20727"/>
                  <a:pt x="693497" y="-7793"/>
                  <a:pt x="648044" y="2010"/>
                </a:cubicBezTo>
                <a:cubicBezTo>
                  <a:pt x="602591" y="11813"/>
                  <a:pt x="291553" y="80439"/>
                  <a:pt x="268381" y="92916"/>
                </a:cubicBezTo>
                <a:cubicBezTo>
                  <a:pt x="245209" y="105393"/>
                  <a:pt x="509013" y="78656"/>
                  <a:pt x="509013" y="8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4A6CC2D4-D043-EF0C-048E-14B17C24B82A}"/>
              </a:ext>
            </a:extLst>
          </p:cNvPr>
          <p:cNvSpPr/>
          <p:nvPr/>
        </p:nvSpPr>
        <p:spPr>
          <a:xfrm>
            <a:off x="5437912" y="4905201"/>
            <a:ext cx="374722" cy="132020"/>
          </a:xfrm>
          <a:custGeom>
            <a:avLst/>
            <a:gdLst>
              <a:gd name="connsiteX0" fmla="*/ 362 w 374722"/>
              <a:gd name="connsiteY0" fmla="*/ 3683 h 132020"/>
              <a:gd name="connsiteX1" fmla="*/ 208909 w 374722"/>
              <a:gd name="connsiteY1" fmla="*/ 35767 h 132020"/>
              <a:gd name="connsiteX2" fmla="*/ 374677 w 374722"/>
              <a:gd name="connsiteY2" fmla="*/ 132020 h 132020"/>
              <a:gd name="connsiteX3" fmla="*/ 224951 w 374722"/>
              <a:gd name="connsiteY3" fmla="*/ 35767 h 132020"/>
              <a:gd name="connsiteX4" fmla="*/ 160783 w 374722"/>
              <a:gd name="connsiteY4" fmla="*/ 3683 h 132020"/>
              <a:gd name="connsiteX5" fmla="*/ 362 w 374722"/>
              <a:gd name="connsiteY5" fmla="*/ 3683 h 13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22" h="132020">
                <a:moveTo>
                  <a:pt x="362" y="3683"/>
                </a:moveTo>
                <a:cubicBezTo>
                  <a:pt x="8383" y="9030"/>
                  <a:pt x="146523" y="14378"/>
                  <a:pt x="208909" y="35767"/>
                </a:cubicBezTo>
                <a:cubicBezTo>
                  <a:pt x="271295" y="57156"/>
                  <a:pt x="372003" y="132020"/>
                  <a:pt x="374677" y="132020"/>
                </a:cubicBezTo>
                <a:cubicBezTo>
                  <a:pt x="377351" y="132020"/>
                  <a:pt x="260600" y="57156"/>
                  <a:pt x="224951" y="35767"/>
                </a:cubicBezTo>
                <a:cubicBezTo>
                  <a:pt x="189302" y="14378"/>
                  <a:pt x="201779" y="8139"/>
                  <a:pt x="160783" y="3683"/>
                </a:cubicBezTo>
                <a:cubicBezTo>
                  <a:pt x="119787" y="-773"/>
                  <a:pt x="-7659" y="-1664"/>
                  <a:pt x="362" y="36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4AA2A026-B3D2-48FE-1368-A81F9E35AB5C}"/>
              </a:ext>
            </a:extLst>
          </p:cNvPr>
          <p:cNvSpPr/>
          <p:nvPr/>
        </p:nvSpPr>
        <p:spPr>
          <a:xfrm>
            <a:off x="6956631" y="4581287"/>
            <a:ext cx="358957" cy="108355"/>
          </a:xfrm>
          <a:custGeom>
            <a:avLst/>
            <a:gdLst>
              <a:gd name="connsiteX0" fmla="*/ 295 w 358957"/>
              <a:gd name="connsiteY0" fmla="*/ 108355 h 108355"/>
              <a:gd name="connsiteX1" fmla="*/ 176758 w 358957"/>
              <a:gd name="connsiteY1" fmla="*/ 12102 h 108355"/>
              <a:gd name="connsiteX2" fmla="*/ 358569 w 358957"/>
              <a:gd name="connsiteY2" fmla="*/ 1408 h 108355"/>
              <a:gd name="connsiteX3" fmla="*/ 219537 w 358957"/>
              <a:gd name="connsiteY3" fmla="*/ 12102 h 108355"/>
              <a:gd name="connsiteX4" fmla="*/ 295 w 358957"/>
              <a:gd name="connsiteY4" fmla="*/ 108355 h 10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57" h="108355">
                <a:moveTo>
                  <a:pt x="295" y="108355"/>
                </a:moveTo>
                <a:cubicBezTo>
                  <a:pt x="-6835" y="108355"/>
                  <a:pt x="117046" y="29926"/>
                  <a:pt x="176758" y="12102"/>
                </a:cubicBezTo>
                <a:cubicBezTo>
                  <a:pt x="236470" y="-5722"/>
                  <a:pt x="351439" y="1408"/>
                  <a:pt x="358569" y="1408"/>
                </a:cubicBezTo>
                <a:cubicBezTo>
                  <a:pt x="365699" y="1408"/>
                  <a:pt x="273011" y="-3049"/>
                  <a:pt x="219537" y="12102"/>
                </a:cubicBezTo>
                <a:cubicBezTo>
                  <a:pt x="166063" y="27253"/>
                  <a:pt x="7425" y="108355"/>
                  <a:pt x="295" y="108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6766F46-0B1B-7E8C-9F94-DF8A9DC0CF37}"/>
              </a:ext>
            </a:extLst>
          </p:cNvPr>
          <p:cNvSpPr/>
          <p:nvPr/>
        </p:nvSpPr>
        <p:spPr>
          <a:xfrm>
            <a:off x="7336507" y="4630699"/>
            <a:ext cx="38324" cy="183539"/>
          </a:xfrm>
          <a:custGeom>
            <a:avLst/>
            <a:gdLst>
              <a:gd name="connsiteX0" fmla="*/ 32167 w 38324"/>
              <a:gd name="connsiteY0" fmla="*/ 122 h 183539"/>
              <a:gd name="connsiteX1" fmla="*/ 21472 w 38324"/>
              <a:gd name="connsiteY1" fmla="*/ 74985 h 183539"/>
              <a:gd name="connsiteX2" fmla="*/ 37514 w 38324"/>
              <a:gd name="connsiteY2" fmla="*/ 181933 h 183539"/>
              <a:gd name="connsiteX3" fmla="*/ 32167 w 38324"/>
              <a:gd name="connsiteY3" fmla="*/ 133806 h 183539"/>
              <a:gd name="connsiteX4" fmla="*/ 82 w 38324"/>
              <a:gd name="connsiteY4" fmla="*/ 58943 h 183539"/>
              <a:gd name="connsiteX5" fmla="*/ 32167 w 38324"/>
              <a:gd name="connsiteY5" fmla="*/ 122 h 18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24" h="183539">
                <a:moveTo>
                  <a:pt x="32167" y="122"/>
                </a:moveTo>
                <a:cubicBezTo>
                  <a:pt x="35732" y="2796"/>
                  <a:pt x="20581" y="44683"/>
                  <a:pt x="21472" y="74985"/>
                </a:cubicBezTo>
                <a:cubicBezTo>
                  <a:pt x="22363" y="105287"/>
                  <a:pt x="35732" y="172130"/>
                  <a:pt x="37514" y="181933"/>
                </a:cubicBezTo>
                <a:cubicBezTo>
                  <a:pt x="39296" y="191736"/>
                  <a:pt x="38406" y="154304"/>
                  <a:pt x="32167" y="133806"/>
                </a:cubicBezTo>
                <a:cubicBezTo>
                  <a:pt x="25928" y="113308"/>
                  <a:pt x="-1700" y="78550"/>
                  <a:pt x="82" y="58943"/>
                </a:cubicBezTo>
                <a:cubicBezTo>
                  <a:pt x="1864" y="39336"/>
                  <a:pt x="28602" y="-2552"/>
                  <a:pt x="32167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98F20553-08F9-9424-CCAC-FDFE30C0216C}"/>
              </a:ext>
            </a:extLst>
          </p:cNvPr>
          <p:cNvSpPr/>
          <p:nvPr/>
        </p:nvSpPr>
        <p:spPr>
          <a:xfrm>
            <a:off x="6295583" y="2874496"/>
            <a:ext cx="1576929" cy="3219145"/>
          </a:xfrm>
          <a:custGeom>
            <a:avLst/>
            <a:gdLst>
              <a:gd name="connsiteX0" fmla="*/ 410017 w 1576929"/>
              <a:gd name="connsiteY0" fmla="*/ 5338 h 3219145"/>
              <a:gd name="connsiteX1" fmla="*/ 1093189 w 1576929"/>
              <a:gd name="connsiteY1" fmla="*/ 1066883 h 3219145"/>
              <a:gd name="connsiteX2" fmla="*/ 1292886 w 1576929"/>
              <a:gd name="connsiteY2" fmla="*/ 2044345 h 3219145"/>
              <a:gd name="connsiteX3" fmla="*/ 1229824 w 1576929"/>
              <a:gd name="connsiteY3" fmla="*/ 1876180 h 3219145"/>
              <a:gd name="connsiteX4" fmla="*/ 1566155 w 1576929"/>
              <a:gd name="connsiteY4" fmla="*/ 3179463 h 3219145"/>
              <a:gd name="connsiteX5" fmla="*/ 1461051 w 1576929"/>
              <a:gd name="connsiteY5" fmla="*/ 2822111 h 3219145"/>
              <a:gd name="connsiteX6" fmla="*/ 1135231 w 1576929"/>
              <a:gd name="connsiteY6" fmla="*/ 2202001 h 3219145"/>
              <a:gd name="connsiteX7" fmla="*/ 988086 w 1576929"/>
              <a:gd name="connsiteY7" fmla="*/ 1792097 h 3219145"/>
              <a:gd name="connsiteX8" fmla="*/ 473079 w 1576929"/>
              <a:gd name="connsiteY8" fmla="*/ 583407 h 3219145"/>
              <a:gd name="connsiteX9" fmla="*/ 114 w 1576929"/>
              <a:gd name="connsiteY9" fmla="*/ 194525 h 3219145"/>
              <a:gd name="connsiteX10" fmla="*/ 515120 w 1576929"/>
              <a:gd name="connsiteY10" fmla="*/ 635959 h 3219145"/>
              <a:gd name="connsiteX11" fmla="*/ 410017 w 1576929"/>
              <a:gd name="connsiteY11" fmla="*/ 5338 h 321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6929" h="3219145">
                <a:moveTo>
                  <a:pt x="410017" y="5338"/>
                </a:moveTo>
                <a:cubicBezTo>
                  <a:pt x="506362" y="77159"/>
                  <a:pt x="946044" y="727049"/>
                  <a:pt x="1093189" y="1066883"/>
                </a:cubicBezTo>
                <a:cubicBezTo>
                  <a:pt x="1240334" y="1406717"/>
                  <a:pt x="1270114" y="1909462"/>
                  <a:pt x="1292886" y="2044345"/>
                </a:cubicBezTo>
                <a:cubicBezTo>
                  <a:pt x="1315659" y="2179228"/>
                  <a:pt x="1184279" y="1686994"/>
                  <a:pt x="1229824" y="1876180"/>
                </a:cubicBezTo>
                <a:cubicBezTo>
                  <a:pt x="1275369" y="2065366"/>
                  <a:pt x="1527617" y="3021808"/>
                  <a:pt x="1566155" y="3179463"/>
                </a:cubicBezTo>
                <a:cubicBezTo>
                  <a:pt x="1604693" y="3337118"/>
                  <a:pt x="1532872" y="2985021"/>
                  <a:pt x="1461051" y="2822111"/>
                </a:cubicBezTo>
                <a:cubicBezTo>
                  <a:pt x="1389230" y="2659201"/>
                  <a:pt x="1214058" y="2373670"/>
                  <a:pt x="1135231" y="2202001"/>
                </a:cubicBezTo>
                <a:cubicBezTo>
                  <a:pt x="1056404" y="2030332"/>
                  <a:pt x="1098445" y="2061863"/>
                  <a:pt x="988086" y="1792097"/>
                </a:cubicBezTo>
                <a:cubicBezTo>
                  <a:pt x="877727" y="1522331"/>
                  <a:pt x="637741" y="849669"/>
                  <a:pt x="473079" y="583407"/>
                </a:cubicBezTo>
                <a:cubicBezTo>
                  <a:pt x="308417" y="317145"/>
                  <a:pt x="-6893" y="185766"/>
                  <a:pt x="114" y="194525"/>
                </a:cubicBezTo>
                <a:cubicBezTo>
                  <a:pt x="7121" y="203284"/>
                  <a:pt x="446803" y="662235"/>
                  <a:pt x="515120" y="635959"/>
                </a:cubicBezTo>
                <a:cubicBezTo>
                  <a:pt x="583437" y="609683"/>
                  <a:pt x="313672" y="-66483"/>
                  <a:pt x="410017" y="53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81359F93-99FD-1C36-F714-62C2B974C44C}"/>
              </a:ext>
            </a:extLst>
          </p:cNvPr>
          <p:cNvSpPr/>
          <p:nvPr/>
        </p:nvSpPr>
        <p:spPr>
          <a:xfrm>
            <a:off x="4960841" y="4875099"/>
            <a:ext cx="378678" cy="149209"/>
          </a:xfrm>
          <a:custGeom>
            <a:avLst/>
            <a:gdLst>
              <a:gd name="connsiteX0" fmla="*/ 42 w 378678"/>
              <a:gd name="connsiteY0" fmla="*/ 148846 h 149209"/>
              <a:gd name="connsiteX1" fmla="*/ 273311 w 378678"/>
              <a:gd name="connsiteY1" fmla="*/ 43742 h 149209"/>
              <a:gd name="connsiteX2" fmla="*/ 378414 w 378678"/>
              <a:gd name="connsiteY2" fmla="*/ 54253 h 149209"/>
              <a:gd name="connsiteX3" fmla="*/ 294331 w 378678"/>
              <a:gd name="connsiteY3" fmla="*/ 1701 h 149209"/>
              <a:gd name="connsiteX4" fmla="*/ 42 w 378678"/>
              <a:gd name="connsiteY4" fmla="*/ 148846 h 14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78" h="149209">
                <a:moveTo>
                  <a:pt x="42" y="148846"/>
                </a:moveTo>
                <a:cubicBezTo>
                  <a:pt x="-3461" y="155853"/>
                  <a:pt x="210249" y="59508"/>
                  <a:pt x="273311" y="43742"/>
                </a:cubicBezTo>
                <a:cubicBezTo>
                  <a:pt x="336373" y="27976"/>
                  <a:pt x="374911" y="61260"/>
                  <a:pt x="378414" y="54253"/>
                </a:cubicBezTo>
                <a:cubicBezTo>
                  <a:pt x="381917" y="47246"/>
                  <a:pt x="350386" y="-10561"/>
                  <a:pt x="294331" y="1701"/>
                </a:cubicBezTo>
                <a:cubicBezTo>
                  <a:pt x="238276" y="13963"/>
                  <a:pt x="3545" y="141839"/>
                  <a:pt x="42" y="148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66E1499C-A96B-10F0-B56C-F26985E07D00}"/>
              </a:ext>
            </a:extLst>
          </p:cNvPr>
          <p:cNvSpPr/>
          <p:nvPr/>
        </p:nvSpPr>
        <p:spPr>
          <a:xfrm>
            <a:off x="4326631" y="5021867"/>
            <a:ext cx="1331647" cy="599581"/>
          </a:xfrm>
          <a:custGeom>
            <a:avLst/>
            <a:gdLst>
              <a:gd name="connsiteX0" fmla="*/ 1096707 w 1331647"/>
              <a:gd name="connsiteY0" fmla="*/ 2078 h 599581"/>
              <a:gd name="connsiteX1" fmla="*/ 770886 w 1331647"/>
              <a:gd name="connsiteY1" fmla="*/ 159733 h 599581"/>
              <a:gd name="connsiteX2" fmla="*/ 539659 w 1331647"/>
              <a:gd name="connsiteY2" fmla="*/ 264836 h 599581"/>
              <a:gd name="connsiteX3" fmla="*/ 676293 w 1331647"/>
              <a:gd name="connsiteY3" fmla="*/ 380450 h 599581"/>
              <a:gd name="connsiteX4" fmla="*/ 550169 w 1331647"/>
              <a:gd name="connsiteY4" fmla="*/ 433002 h 599581"/>
              <a:gd name="connsiteX5" fmla="*/ 1107217 w 1331647"/>
              <a:gd name="connsiteY5" fmla="*/ 464533 h 599581"/>
              <a:gd name="connsiteX6" fmla="*/ 1327935 w 1331647"/>
              <a:gd name="connsiteY6" fmla="*/ 401471 h 599581"/>
              <a:gd name="connsiteX7" fmla="*/ 949562 w 1331647"/>
              <a:gd name="connsiteY7" fmla="*/ 580147 h 599581"/>
              <a:gd name="connsiteX8" fmla="*/ 592210 w 1331647"/>
              <a:gd name="connsiteY8" fmla="*/ 548616 h 599581"/>
              <a:gd name="connsiteX9" fmla="*/ 3631 w 1331647"/>
              <a:gd name="connsiteY9" fmla="*/ 170243 h 599581"/>
              <a:gd name="connsiteX10" fmla="*/ 350472 w 1331647"/>
              <a:gd name="connsiteY10" fmla="*/ 306878 h 599581"/>
              <a:gd name="connsiteX11" fmla="*/ 487107 w 1331647"/>
              <a:gd name="connsiteY11" fmla="*/ 86161 h 599581"/>
              <a:gd name="connsiteX12" fmla="*/ 1096707 w 1331647"/>
              <a:gd name="connsiteY12" fmla="*/ 2078 h 59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1647" h="599581">
                <a:moveTo>
                  <a:pt x="1096707" y="2078"/>
                </a:moveTo>
                <a:cubicBezTo>
                  <a:pt x="1144003" y="14340"/>
                  <a:pt x="863727" y="115940"/>
                  <a:pt x="770886" y="159733"/>
                </a:cubicBezTo>
                <a:cubicBezTo>
                  <a:pt x="678045" y="203526"/>
                  <a:pt x="555424" y="228050"/>
                  <a:pt x="539659" y="264836"/>
                </a:cubicBezTo>
                <a:cubicBezTo>
                  <a:pt x="523894" y="301622"/>
                  <a:pt x="674541" y="352422"/>
                  <a:pt x="676293" y="380450"/>
                </a:cubicBezTo>
                <a:cubicBezTo>
                  <a:pt x="678045" y="408478"/>
                  <a:pt x="478348" y="418988"/>
                  <a:pt x="550169" y="433002"/>
                </a:cubicBezTo>
                <a:cubicBezTo>
                  <a:pt x="621990" y="447016"/>
                  <a:pt x="977589" y="469788"/>
                  <a:pt x="1107217" y="464533"/>
                </a:cubicBezTo>
                <a:cubicBezTo>
                  <a:pt x="1236845" y="459278"/>
                  <a:pt x="1354211" y="382202"/>
                  <a:pt x="1327935" y="401471"/>
                </a:cubicBezTo>
                <a:cubicBezTo>
                  <a:pt x="1301659" y="420740"/>
                  <a:pt x="1072183" y="555623"/>
                  <a:pt x="949562" y="580147"/>
                </a:cubicBezTo>
                <a:cubicBezTo>
                  <a:pt x="826941" y="604671"/>
                  <a:pt x="749865" y="616933"/>
                  <a:pt x="592210" y="548616"/>
                </a:cubicBezTo>
                <a:cubicBezTo>
                  <a:pt x="434555" y="480299"/>
                  <a:pt x="43921" y="210533"/>
                  <a:pt x="3631" y="170243"/>
                </a:cubicBezTo>
                <a:cubicBezTo>
                  <a:pt x="-36659" y="129953"/>
                  <a:pt x="269893" y="320892"/>
                  <a:pt x="350472" y="306878"/>
                </a:cubicBezTo>
                <a:cubicBezTo>
                  <a:pt x="431051" y="292864"/>
                  <a:pt x="357479" y="138713"/>
                  <a:pt x="487107" y="86161"/>
                </a:cubicBezTo>
                <a:cubicBezTo>
                  <a:pt x="616735" y="33609"/>
                  <a:pt x="1049411" y="-10184"/>
                  <a:pt x="1096707" y="2078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63807CA-E50F-B2EF-C9BC-9ACBCB17910F}"/>
              </a:ext>
            </a:extLst>
          </p:cNvPr>
          <p:cNvSpPr/>
          <p:nvPr/>
        </p:nvSpPr>
        <p:spPr>
          <a:xfrm>
            <a:off x="4559713" y="4781304"/>
            <a:ext cx="1257778" cy="495085"/>
          </a:xfrm>
          <a:custGeom>
            <a:avLst/>
            <a:gdLst>
              <a:gd name="connsiteX0" fmla="*/ 1777 w 1257778"/>
              <a:gd name="connsiteY0" fmla="*/ 494889 h 495085"/>
              <a:gd name="connsiteX1" fmla="*/ 401170 w 1257778"/>
              <a:gd name="connsiteY1" fmla="*/ 358255 h 495085"/>
              <a:gd name="connsiteX2" fmla="*/ 790053 w 1257778"/>
              <a:gd name="connsiteY2" fmla="*/ 253151 h 495085"/>
              <a:gd name="connsiteX3" fmla="*/ 1252508 w 1257778"/>
              <a:gd name="connsiteY3" fmla="*/ 347744 h 495085"/>
              <a:gd name="connsiteX4" fmla="*/ 1052811 w 1257778"/>
              <a:gd name="connsiteY4" fmla="*/ 232130 h 495085"/>
              <a:gd name="connsiteX5" fmla="*/ 663928 w 1257778"/>
              <a:gd name="connsiteY5" fmla="*/ 903 h 495085"/>
              <a:gd name="connsiteX6" fmla="*/ 726990 w 1257778"/>
              <a:gd name="connsiteY6" fmla="*/ 158558 h 495085"/>
              <a:gd name="connsiteX7" fmla="*/ 275046 w 1257778"/>
              <a:gd name="connsiteY7" fmla="*/ 326724 h 495085"/>
              <a:gd name="connsiteX8" fmla="*/ 1777 w 1257778"/>
              <a:gd name="connsiteY8" fmla="*/ 494889 h 49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7778" h="495085">
                <a:moveTo>
                  <a:pt x="1777" y="494889"/>
                </a:moveTo>
                <a:cubicBezTo>
                  <a:pt x="22798" y="500144"/>
                  <a:pt x="269791" y="398545"/>
                  <a:pt x="401170" y="358255"/>
                </a:cubicBezTo>
                <a:cubicBezTo>
                  <a:pt x="532549" y="317965"/>
                  <a:pt x="648163" y="254903"/>
                  <a:pt x="790053" y="253151"/>
                </a:cubicBezTo>
                <a:cubicBezTo>
                  <a:pt x="931943" y="251399"/>
                  <a:pt x="1208715" y="351247"/>
                  <a:pt x="1252508" y="347744"/>
                </a:cubicBezTo>
                <a:cubicBezTo>
                  <a:pt x="1296301" y="344240"/>
                  <a:pt x="1052811" y="232130"/>
                  <a:pt x="1052811" y="232130"/>
                </a:cubicBezTo>
                <a:cubicBezTo>
                  <a:pt x="954714" y="174323"/>
                  <a:pt x="718232" y="13165"/>
                  <a:pt x="663928" y="903"/>
                </a:cubicBezTo>
                <a:cubicBezTo>
                  <a:pt x="609625" y="-11359"/>
                  <a:pt x="791804" y="104255"/>
                  <a:pt x="726990" y="158558"/>
                </a:cubicBezTo>
                <a:cubicBezTo>
                  <a:pt x="662176" y="212861"/>
                  <a:pt x="399418" y="275924"/>
                  <a:pt x="275046" y="326724"/>
                </a:cubicBezTo>
                <a:cubicBezTo>
                  <a:pt x="150674" y="377524"/>
                  <a:pt x="-19244" y="489634"/>
                  <a:pt x="1777" y="494889"/>
                </a:cubicBezTo>
                <a:close/>
              </a:path>
            </a:pathLst>
          </a:cu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EB6D1759-FCA3-BB88-ED36-DC32F4948BB6}"/>
              </a:ext>
            </a:extLst>
          </p:cNvPr>
          <p:cNvSpPr/>
          <p:nvPr/>
        </p:nvSpPr>
        <p:spPr>
          <a:xfrm>
            <a:off x="6452647" y="4581092"/>
            <a:ext cx="557871" cy="842251"/>
          </a:xfrm>
          <a:custGeom>
            <a:avLst/>
            <a:gdLst>
              <a:gd name="connsiteX0" fmla="*/ 557753 w 557871"/>
              <a:gd name="connsiteY0" fmla="*/ 32949 h 842251"/>
              <a:gd name="connsiteX1" fmla="*/ 189891 w 557871"/>
              <a:gd name="connsiteY1" fmla="*/ 421832 h 842251"/>
              <a:gd name="connsiteX2" fmla="*/ 147850 w 557871"/>
              <a:gd name="connsiteY2" fmla="*/ 810715 h 842251"/>
              <a:gd name="connsiteX3" fmla="*/ 137339 w 557871"/>
              <a:gd name="connsiteY3" fmla="*/ 453363 h 842251"/>
              <a:gd name="connsiteX4" fmla="*/ 705 w 557871"/>
              <a:gd name="connsiteY4" fmla="*/ 842246 h 842251"/>
              <a:gd name="connsiteX5" fmla="*/ 84787 w 557871"/>
              <a:gd name="connsiteY5" fmla="*/ 442853 h 842251"/>
              <a:gd name="connsiteX6" fmla="*/ 105808 w 557871"/>
              <a:gd name="connsiteY6" fmla="*/ 1418 h 842251"/>
              <a:gd name="connsiteX7" fmla="*/ 105808 w 557871"/>
              <a:gd name="connsiteY7" fmla="*/ 295708 h 842251"/>
              <a:gd name="connsiteX8" fmla="*/ 147850 w 557871"/>
              <a:gd name="connsiteY8" fmla="*/ 106522 h 842251"/>
              <a:gd name="connsiteX9" fmla="*/ 557753 w 557871"/>
              <a:gd name="connsiteY9" fmla="*/ 32949 h 84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71" h="842251">
                <a:moveTo>
                  <a:pt x="557753" y="32949"/>
                </a:moveTo>
                <a:cubicBezTo>
                  <a:pt x="564760" y="85501"/>
                  <a:pt x="258208" y="292204"/>
                  <a:pt x="189891" y="421832"/>
                </a:cubicBezTo>
                <a:cubicBezTo>
                  <a:pt x="121574" y="551460"/>
                  <a:pt x="156609" y="805460"/>
                  <a:pt x="147850" y="810715"/>
                </a:cubicBezTo>
                <a:cubicBezTo>
                  <a:pt x="139091" y="815970"/>
                  <a:pt x="161863" y="448108"/>
                  <a:pt x="137339" y="453363"/>
                </a:cubicBezTo>
                <a:cubicBezTo>
                  <a:pt x="112815" y="458618"/>
                  <a:pt x="9464" y="843998"/>
                  <a:pt x="705" y="842246"/>
                </a:cubicBezTo>
                <a:cubicBezTo>
                  <a:pt x="-8054" y="840494"/>
                  <a:pt x="67270" y="582991"/>
                  <a:pt x="84787" y="442853"/>
                </a:cubicBezTo>
                <a:cubicBezTo>
                  <a:pt x="102304" y="302715"/>
                  <a:pt x="102304" y="25942"/>
                  <a:pt x="105808" y="1418"/>
                </a:cubicBezTo>
                <a:cubicBezTo>
                  <a:pt x="109311" y="-23106"/>
                  <a:pt x="98801" y="278191"/>
                  <a:pt x="105808" y="295708"/>
                </a:cubicBezTo>
                <a:cubicBezTo>
                  <a:pt x="112815" y="313225"/>
                  <a:pt x="74277" y="153819"/>
                  <a:pt x="147850" y="106522"/>
                </a:cubicBezTo>
                <a:cubicBezTo>
                  <a:pt x="221423" y="59225"/>
                  <a:pt x="550746" y="-19603"/>
                  <a:pt x="557753" y="3294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5681A11-558F-2197-C1B1-DF05155810CA}"/>
              </a:ext>
            </a:extLst>
          </p:cNvPr>
          <p:cNvSpPr/>
          <p:nvPr/>
        </p:nvSpPr>
        <p:spPr>
          <a:xfrm>
            <a:off x="6576110" y="5588487"/>
            <a:ext cx="1005193" cy="1380184"/>
          </a:xfrm>
          <a:custGeom>
            <a:avLst/>
            <a:gdLst>
              <a:gd name="connsiteX0" fmla="*/ 55918 w 1005193"/>
              <a:gd name="connsiteY0" fmla="*/ 3016 h 1380184"/>
              <a:gd name="connsiteX1" fmla="*/ 507862 w 1005193"/>
              <a:gd name="connsiteY1" fmla="*/ 717720 h 1380184"/>
              <a:gd name="connsiteX2" fmla="*/ 392249 w 1005193"/>
              <a:gd name="connsiteY2" fmla="*/ 602106 h 1380184"/>
              <a:gd name="connsiteX3" fmla="*/ 655007 w 1005193"/>
              <a:gd name="connsiteY3" fmla="*/ 812313 h 1380184"/>
              <a:gd name="connsiteX4" fmla="*/ 1001849 w 1005193"/>
              <a:gd name="connsiteY4" fmla="*/ 864865 h 1380184"/>
              <a:gd name="connsiteX5" fmla="*/ 823173 w 1005193"/>
              <a:gd name="connsiteY5" fmla="*/ 917416 h 1380184"/>
              <a:gd name="connsiteX6" fmla="*/ 697049 w 1005193"/>
              <a:gd name="connsiteY6" fmla="*/ 1379872 h 1380184"/>
              <a:gd name="connsiteX7" fmla="*/ 581435 w 1005193"/>
              <a:gd name="connsiteY7" fmla="*/ 980479 h 1380184"/>
              <a:gd name="connsiteX8" fmla="*/ 87449 w 1005193"/>
              <a:gd name="connsiteY8" fmla="*/ 465472 h 1380184"/>
              <a:gd name="connsiteX9" fmla="*/ 3366 w 1005193"/>
              <a:gd name="connsiteY9" fmla="*/ 265775 h 1380184"/>
              <a:gd name="connsiteX10" fmla="*/ 129490 w 1005193"/>
              <a:gd name="connsiteY10" fmla="*/ 454961 h 1380184"/>
              <a:gd name="connsiteX11" fmla="*/ 55918 w 1005193"/>
              <a:gd name="connsiteY11" fmla="*/ 3016 h 138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5193" h="1380184">
                <a:moveTo>
                  <a:pt x="55918" y="3016"/>
                </a:moveTo>
                <a:cubicBezTo>
                  <a:pt x="118980" y="46809"/>
                  <a:pt x="451807" y="617872"/>
                  <a:pt x="507862" y="717720"/>
                </a:cubicBezTo>
                <a:cubicBezTo>
                  <a:pt x="563917" y="817568"/>
                  <a:pt x="367725" y="586341"/>
                  <a:pt x="392249" y="602106"/>
                </a:cubicBezTo>
                <a:cubicBezTo>
                  <a:pt x="416773" y="617871"/>
                  <a:pt x="553407" y="768520"/>
                  <a:pt x="655007" y="812313"/>
                </a:cubicBezTo>
                <a:cubicBezTo>
                  <a:pt x="756607" y="856106"/>
                  <a:pt x="973821" y="847348"/>
                  <a:pt x="1001849" y="864865"/>
                </a:cubicBezTo>
                <a:cubicBezTo>
                  <a:pt x="1029877" y="882382"/>
                  <a:pt x="873973" y="831582"/>
                  <a:pt x="823173" y="917416"/>
                </a:cubicBezTo>
                <a:cubicBezTo>
                  <a:pt x="772373" y="1003250"/>
                  <a:pt x="737339" y="1369362"/>
                  <a:pt x="697049" y="1379872"/>
                </a:cubicBezTo>
                <a:cubicBezTo>
                  <a:pt x="656759" y="1390383"/>
                  <a:pt x="683035" y="1132879"/>
                  <a:pt x="581435" y="980479"/>
                </a:cubicBezTo>
                <a:cubicBezTo>
                  <a:pt x="479835" y="828079"/>
                  <a:pt x="183794" y="584589"/>
                  <a:pt x="87449" y="465472"/>
                </a:cubicBezTo>
                <a:cubicBezTo>
                  <a:pt x="-8896" y="346355"/>
                  <a:pt x="-3641" y="267527"/>
                  <a:pt x="3366" y="265775"/>
                </a:cubicBezTo>
                <a:cubicBezTo>
                  <a:pt x="10373" y="264023"/>
                  <a:pt x="122483" y="504009"/>
                  <a:pt x="129490" y="454961"/>
                </a:cubicBezTo>
                <a:cubicBezTo>
                  <a:pt x="136497" y="405913"/>
                  <a:pt x="-7144" y="-40777"/>
                  <a:pt x="55918" y="301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4A88A31F-CA15-DDFE-8DB1-4BA5C9F70B6C}"/>
              </a:ext>
            </a:extLst>
          </p:cNvPr>
          <p:cNvSpPr/>
          <p:nvPr/>
        </p:nvSpPr>
        <p:spPr>
          <a:xfrm>
            <a:off x="4399624" y="3489434"/>
            <a:ext cx="729641" cy="957746"/>
          </a:xfrm>
          <a:custGeom>
            <a:avLst/>
            <a:gdLst>
              <a:gd name="connsiteX0" fmla="*/ 729424 w 729641"/>
              <a:gd name="connsiteY0" fmla="*/ 0 h 957746"/>
              <a:gd name="connsiteX1" fmla="*/ 245948 w 729641"/>
              <a:gd name="connsiteY1" fmla="*/ 557049 h 957746"/>
              <a:gd name="connsiteX2" fmla="*/ 4210 w 729641"/>
              <a:gd name="connsiteY2" fmla="*/ 945932 h 957746"/>
              <a:gd name="connsiteX3" fmla="*/ 98804 w 729641"/>
              <a:gd name="connsiteY3" fmla="*/ 830318 h 957746"/>
              <a:gd name="connsiteX4" fmla="*/ 182886 w 729641"/>
              <a:gd name="connsiteY4" fmla="*/ 557049 h 957746"/>
              <a:gd name="connsiteX5" fmla="*/ 729424 w 729641"/>
              <a:gd name="connsiteY5" fmla="*/ 0 h 95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641" h="957746">
                <a:moveTo>
                  <a:pt x="729424" y="0"/>
                </a:moveTo>
                <a:cubicBezTo>
                  <a:pt x="739934" y="0"/>
                  <a:pt x="366817" y="399394"/>
                  <a:pt x="245948" y="557049"/>
                </a:cubicBezTo>
                <a:cubicBezTo>
                  <a:pt x="125079" y="714704"/>
                  <a:pt x="28734" y="900387"/>
                  <a:pt x="4210" y="945932"/>
                </a:cubicBezTo>
                <a:cubicBezTo>
                  <a:pt x="-20314" y="991477"/>
                  <a:pt x="69025" y="895132"/>
                  <a:pt x="98804" y="830318"/>
                </a:cubicBezTo>
                <a:cubicBezTo>
                  <a:pt x="128583" y="765504"/>
                  <a:pt x="74279" y="693683"/>
                  <a:pt x="182886" y="557049"/>
                </a:cubicBezTo>
                <a:cubicBezTo>
                  <a:pt x="291493" y="420415"/>
                  <a:pt x="718914" y="0"/>
                  <a:pt x="729424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3EC91184-5F26-CFA0-D0A1-D70C717F93A0}"/>
              </a:ext>
            </a:extLst>
          </p:cNvPr>
          <p:cNvSpPr/>
          <p:nvPr/>
        </p:nvSpPr>
        <p:spPr>
          <a:xfrm>
            <a:off x="4613361" y="5064616"/>
            <a:ext cx="401000" cy="170667"/>
          </a:xfrm>
          <a:custGeom>
            <a:avLst/>
            <a:gdLst>
              <a:gd name="connsiteX0" fmla="*/ 680 w 401000"/>
              <a:gd name="connsiteY0" fmla="*/ 169536 h 170667"/>
              <a:gd name="connsiteX1" fmla="*/ 389563 w 401000"/>
              <a:gd name="connsiteY1" fmla="*/ 1370 h 170667"/>
              <a:gd name="connsiteX2" fmla="*/ 305480 w 401000"/>
              <a:gd name="connsiteY2" fmla="*/ 85453 h 170667"/>
              <a:gd name="connsiteX3" fmla="*/ 294970 w 401000"/>
              <a:gd name="connsiteY3" fmla="*/ 74943 h 170667"/>
              <a:gd name="connsiteX4" fmla="*/ 680 w 401000"/>
              <a:gd name="connsiteY4" fmla="*/ 169536 h 17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000" h="170667">
                <a:moveTo>
                  <a:pt x="680" y="169536"/>
                </a:moveTo>
                <a:cubicBezTo>
                  <a:pt x="16445" y="157274"/>
                  <a:pt x="338763" y="15384"/>
                  <a:pt x="389563" y="1370"/>
                </a:cubicBezTo>
                <a:cubicBezTo>
                  <a:pt x="440363" y="-12644"/>
                  <a:pt x="305480" y="85453"/>
                  <a:pt x="305480" y="85453"/>
                </a:cubicBezTo>
                <a:cubicBezTo>
                  <a:pt x="289715" y="97715"/>
                  <a:pt x="342267" y="59177"/>
                  <a:pt x="294970" y="74943"/>
                </a:cubicBezTo>
                <a:cubicBezTo>
                  <a:pt x="247674" y="90708"/>
                  <a:pt x="-15085" y="181798"/>
                  <a:pt x="680" y="169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E44D7D1-E2DE-9712-8B51-A2AF772B0FC7}"/>
              </a:ext>
            </a:extLst>
          </p:cNvPr>
          <p:cNvSpPr/>
          <p:nvPr/>
        </p:nvSpPr>
        <p:spPr>
          <a:xfrm>
            <a:off x="4294773" y="4882422"/>
            <a:ext cx="1623473" cy="491233"/>
          </a:xfrm>
          <a:custGeom>
            <a:avLst/>
            <a:gdLst>
              <a:gd name="connsiteX0" fmla="*/ 1182 w 1623473"/>
              <a:gd name="connsiteY0" fmla="*/ 304929 h 491233"/>
              <a:gd name="connsiteX1" fmla="*/ 455506 w 1623473"/>
              <a:gd name="connsiteY1" fmla="*/ 161155 h 491233"/>
              <a:gd name="connsiteX2" fmla="*/ 743053 w 1623473"/>
              <a:gd name="connsiteY2" fmla="*/ 129 h 491233"/>
              <a:gd name="connsiteX3" fmla="*/ 616533 w 1623473"/>
              <a:gd name="connsiteY3" fmla="*/ 132401 h 491233"/>
              <a:gd name="connsiteX4" fmla="*/ 1145619 w 1623473"/>
              <a:gd name="connsiteY4" fmla="*/ 46136 h 491233"/>
              <a:gd name="connsiteX5" fmla="*/ 1611446 w 1623473"/>
              <a:gd name="connsiteY5" fmla="*/ 339435 h 491233"/>
              <a:gd name="connsiteX6" fmla="*/ 1490676 w 1623473"/>
              <a:gd name="connsiteY6" fmla="*/ 270423 h 491233"/>
              <a:gd name="connsiteX7" fmla="*/ 1542435 w 1623473"/>
              <a:gd name="connsiteY7" fmla="*/ 448703 h 491233"/>
              <a:gd name="connsiteX8" fmla="*/ 1116865 w 1623473"/>
              <a:gd name="connsiteY8" fmla="*/ 138152 h 491233"/>
              <a:gd name="connsiteX9" fmla="*/ 351989 w 1623473"/>
              <a:gd name="connsiteY9" fmla="*/ 477457 h 491233"/>
              <a:gd name="connsiteX10" fmla="*/ 369242 w 1623473"/>
              <a:gd name="connsiteY10" fmla="*/ 408446 h 491233"/>
              <a:gd name="connsiteX11" fmla="*/ 564774 w 1623473"/>
              <a:gd name="connsiteY11" fmla="*/ 253170 h 491233"/>
              <a:gd name="connsiteX12" fmla="*/ 87446 w 1623473"/>
              <a:gd name="connsiteY12" fmla="*/ 362438 h 491233"/>
              <a:gd name="connsiteX13" fmla="*/ 317484 w 1623473"/>
              <a:gd name="connsiteY13" fmla="*/ 207163 h 491233"/>
              <a:gd name="connsiteX14" fmla="*/ 1182 w 1623473"/>
              <a:gd name="connsiteY14" fmla="*/ 304929 h 4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3473" h="491233">
                <a:moveTo>
                  <a:pt x="1182" y="304929"/>
                </a:moveTo>
                <a:cubicBezTo>
                  <a:pt x="24186" y="297261"/>
                  <a:pt x="331861" y="211955"/>
                  <a:pt x="455506" y="161155"/>
                </a:cubicBezTo>
                <a:cubicBezTo>
                  <a:pt x="579151" y="110355"/>
                  <a:pt x="716215" y="4921"/>
                  <a:pt x="743053" y="129"/>
                </a:cubicBezTo>
                <a:cubicBezTo>
                  <a:pt x="769891" y="-4663"/>
                  <a:pt x="549439" y="124733"/>
                  <a:pt x="616533" y="132401"/>
                </a:cubicBezTo>
                <a:cubicBezTo>
                  <a:pt x="683627" y="140069"/>
                  <a:pt x="979800" y="11630"/>
                  <a:pt x="1145619" y="46136"/>
                </a:cubicBezTo>
                <a:cubicBezTo>
                  <a:pt x="1311438" y="80642"/>
                  <a:pt x="1553937" y="302054"/>
                  <a:pt x="1611446" y="339435"/>
                </a:cubicBezTo>
                <a:cubicBezTo>
                  <a:pt x="1668955" y="376816"/>
                  <a:pt x="1502178" y="252212"/>
                  <a:pt x="1490676" y="270423"/>
                </a:cubicBezTo>
                <a:cubicBezTo>
                  <a:pt x="1479174" y="288634"/>
                  <a:pt x="1604737" y="470748"/>
                  <a:pt x="1542435" y="448703"/>
                </a:cubicBezTo>
                <a:cubicBezTo>
                  <a:pt x="1480133" y="426658"/>
                  <a:pt x="1315273" y="133360"/>
                  <a:pt x="1116865" y="138152"/>
                </a:cubicBezTo>
                <a:cubicBezTo>
                  <a:pt x="918457" y="142944"/>
                  <a:pt x="476593" y="432408"/>
                  <a:pt x="351989" y="477457"/>
                </a:cubicBezTo>
                <a:cubicBezTo>
                  <a:pt x="227385" y="522506"/>
                  <a:pt x="333778" y="445827"/>
                  <a:pt x="369242" y="408446"/>
                </a:cubicBezTo>
                <a:cubicBezTo>
                  <a:pt x="404706" y="371065"/>
                  <a:pt x="611740" y="260838"/>
                  <a:pt x="564774" y="253170"/>
                </a:cubicBezTo>
                <a:cubicBezTo>
                  <a:pt x="517808" y="245502"/>
                  <a:pt x="128661" y="370106"/>
                  <a:pt x="87446" y="362438"/>
                </a:cubicBezTo>
                <a:cubicBezTo>
                  <a:pt x="46231" y="354770"/>
                  <a:pt x="336654" y="217706"/>
                  <a:pt x="317484" y="207163"/>
                </a:cubicBezTo>
                <a:cubicBezTo>
                  <a:pt x="298314" y="196620"/>
                  <a:pt x="-21822" y="312597"/>
                  <a:pt x="1182" y="30492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687BCC4A-AF32-8E97-D57C-92C38A5FCEDF}"/>
              </a:ext>
            </a:extLst>
          </p:cNvPr>
          <p:cNvSpPr/>
          <p:nvPr/>
        </p:nvSpPr>
        <p:spPr>
          <a:xfrm>
            <a:off x="5550223" y="8028864"/>
            <a:ext cx="1042732" cy="292938"/>
          </a:xfrm>
          <a:custGeom>
            <a:avLst/>
            <a:gdLst>
              <a:gd name="connsiteX0" fmla="*/ 3084 w 1042732"/>
              <a:gd name="connsiteY0" fmla="*/ 14 h 292938"/>
              <a:gd name="connsiteX1" fmla="*/ 627553 w 1042732"/>
              <a:gd name="connsiteY1" fmla="*/ 234190 h 292938"/>
              <a:gd name="connsiteX2" fmla="*/ 1040148 w 1042732"/>
              <a:gd name="connsiteY2" fmla="*/ 289946 h 292938"/>
              <a:gd name="connsiteX3" fmla="*/ 783670 w 1042732"/>
              <a:gd name="connsiteY3" fmla="*/ 278795 h 292938"/>
              <a:gd name="connsiteX4" fmla="*/ 404528 w 1042732"/>
              <a:gd name="connsiteY4" fmla="*/ 223038 h 292938"/>
              <a:gd name="connsiteX5" fmla="*/ 3084 w 1042732"/>
              <a:gd name="connsiteY5" fmla="*/ 14 h 29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732" h="292938">
                <a:moveTo>
                  <a:pt x="3084" y="14"/>
                </a:moveTo>
                <a:cubicBezTo>
                  <a:pt x="40255" y="1873"/>
                  <a:pt x="454709" y="185868"/>
                  <a:pt x="627553" y="234190"/>
                </a:cubicBezTo>
                <a:cubicBezTo>
                  <a:pt x="800397" y="282512"/>
                  <a:pt x="1014129" y="282512"/>
                  <a:pt x="1040148" y="289946"/>
                </a:cubicBezTo>
                <a:cubicBezTo>
                  <a:pt x="1066168" y="297380"/>
                  <a:pt x="889607" y="289946"/>
                  <a:pt x="783670" y="278795"/>
                </a:cubicBezTo>
                <a:cubicBezTo>
                  <a:pt x="677733" y="267644"/>
                  <a:pt x="534626" y="271360"/>
                  <a:pt x="404528" y="223038"/>
                </a:cubicBezTo>
                <a:cubicBezTo>
                  <a:pt x="274430" y="174716"/>
                  <a:pt x="-34087" y="-1845"/>
                  <a:pt x="3084" y="1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8FF5DB2-4B5B-F8CC-4D8A-14AF01BBC958}"/>
              </a:ext>
            </a:extLst>
          </p:cNvPr>
          <p:cNvSpPr/>
          <p:nvPr/>
        </p:nvSpPr>
        <p:spPr>
          <a:xfrm>
            <a:off x="4192682" y="5229862"/>
            <a:ext cx="78412" cy="479636"/>
          </a:xfrm>
          <a:custGeom>
            <a:avLst/>
            <a:gdLst>
              <a:gd name="connsiteX0" fmla="*/ 78235 w 78412"/>
              <a:gd name="connsiteY0" fmla="*/ 60 h 479636"/>
              <a:gd name="connsiteX1" fmla="*/ 22479 w 78412"/>
              <a:gd name="connsiteY1" fmla="*/ 267689 h 479636"/>
              <a:gd name="connsiteX2" fmla="*/ 55933 w 78412"/>
              <a:gd name="connsiteY2" fmla="*/ 479562 h 479636"/>
              <a:gd name="connsiteX3" fmla="*/ 177 w 78412"/>
              <a:gd name="connsiteY3" fmla="*/ 245387 h 479636"/>
              <a:gd name="connsiteX4" fmla="*/ 78235 w 78412"/>
              <a:gd name="connsiteY4" fmla="*/ 60 h 47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12" h="479636">
                <a:moveTo>
                  <a:pt x="78235" y="60"/>
                </a:moveTo>
                <a:cubicBezTo>
                  <a:pt x="81952" y="3777"/>
                  <a:pt x="26196" y="187772"/>
                  <a:pt x="22479" y="267689"/>
                </a:cubicBezTo>
                <a:cubicBezTo>
                  <a:pt x="18762" y="347606"/>
                  <a:pt x="59650" y="483279"/>
                  <a:pt x="55933" y="479562"/>
                </a:cubicBezTo>
                <a:cubicBezTo>
                  <a:pt x="52216" y="475845"/>
                  <a:pt x="-3540" y="325304"/>
                  <a:pt x="177" y="245387"/>
                </a:cubicBezTo>
                <a:cubicBezTo>
                  <a:pt x="3894" y="165470"/>
                  <a:pt x="74518" y="-3657"/>
                  <a:pt x="78235" y="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83C6387C-2FB0-52A4-2A9C-802750DEFD77}"/>
              </a:ext>
            </a:extLst>
          </p:cNvPr>
          <p:cNvSpPr/>
          <p:nvPr/>
        </p:nvSpPr>
        <p:spPr>
          <a:xfrm>
            <a:off x="4192423" y="4582882"/>
            <a:ext cx="167949" cy="494252"/>
          </a:xfrm>
          <a:custGeom>
            <a:avLst/>
            <a:gdLst>
              <a:gd name="connsiteX0" fmla="*/ 78494 w 167949"/>
              <a:gd name="connsiteY0" fmla="*/ 269 h 494252"/>
              <a:gd name="connsiteX1" fmla="*/ 167704 w 167949"/>
              <a:gd name="connsiteY1" fmla="*/ 223294 h 494252"/>
              <a:gd name="connsiteX2" fmla="*/ 45040 w 167949"/>
              <a:gd name="connsiteY2" fmla="*/ 424016 h 494252"/>
              <a:gd name="connsiteX3" fmla="*/ 436 w 167949"/>
              <a:gd name="connsiteY3" fmla="*/ 490923 h 494252"/>
              <a:gd name="connsiteX4" fmla="*/ 67343 w 167949"/>
              <a:gd name="connsiteY4" fmla="*/ 334806 h 494252"/>
              <a:gd name="connsiteX5" fmla="*/ 78494 w 167949"/>
              <a:gd name="connsiteY5" fmla="*/ 267898 h 494252"/>
              <a:gd name="connsiteX6" fmla="*/ 145401 w 167949"/>
              <a:gd name="connsiteY6" fmla="*/ 178689 h 494252"/>
              <a:gd name="connsiteX7" fmla="*/ 78494 w 167949"/>
              <a:gd name="connsiteY7" fmla="*/ 269 h 4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949" h="494252">
                <a:moveTo>
                  <a:pt x="78494" y="269"/>
                </a:moveTo>
                <a:cubicBezTo>
                  <a:pt x="82211" y="7703"/>
                  <a:pt x="173280" y="152670"/>
                  <a:pt x="167704" y="223294"/>
                </a:cubicBezTo>
                <a:cubicBezTo>
                  <a:pt x="162128" y="293919"/>
                  <a:pt x="72918" y="379411"/>
                  <a:pt x="45040" y="424016"/>
                </a:cubicBezTo>
                <a:cubicBezTo>
                  <a:pt x="17162" y="468621"/>
                  <a:pt x="-3281" y="505791"/>
                  <a:pt x="436" y="490923"/>
                </a:cubicBezTo>
                <a:cubicBezTo>
                  <a:pt x="4153" y="476055"/>
                  <a:pt x="67343" y="334806"/>
                  <a:pt x="67343" y="334806"/>
                </a:cubicBezTo>
                <a:cubicBezTo>
                  <a:pt x="80353" y="297635"/>
                  <a:pt x="65484" y="293918"/>
                  <a:pt x="78494" y="267898"/>
                </a:cubicBezTo>
                <a:cubicBezTo>
                  <a:pt x="91504" y="241879"/>
                  <a:pt x="141684" y="215860"/>
                  <a:pt x="145401" y="178689"/>
                </a:cubicBezTo>
                <a:cubicBezTo>
                  <a:pt x="149118" y="141518"/>
                  <a:pt x="74777" y="-7165"/>
                  <a:pt x="78494" y="26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E09471D-4DB3-AFF4-7DE9-974E0CF0E0E1}"/>
              </a:ext>
            </a:extLst>
          </p:cNvPr>
          <p:cNvSpPr/>
          <p:nvPr/>
        </p:nvSpPr>
        <p:spPr>
          <a:xfrm>
            <a:off x="5584486" y="3934889"/>
            <a:ext cx="91485" cy="237000"/>
          </a:xfrm>
          <a:custGeom>
            <a:avLst/>
            <a:gdLst>
              <a:gd name="connsiteX0" fmla="*/ 91485 w 91485"/>
              <a:gd name="connsiteY0" fmla="*/ 1491 h 237000"/>
              <a:gd name="connsiteX1" fmla="*/ 2275 w 91485"/>
              <a:gd name="connsiteY1" fmla="*/ 146457 h 237000"/>
              <a:gd name="connsiteX2" fmla="*/ 24577 w 91485"/>
              <a:gd name="connsiteY2" fmla="*/ 235667 h 237000"/>
              <a:gd name="connsiteX3" fmla="*/ 2275 w 91485"/>
              <a:gd name="connsiteY3" fmla="*/ 79550 h 237000"/>
              <a:gd name="connsiteX4" fmla="*/ 91485 w 91485"/>
              <a:gd name="connsiteY4" fmla="*/ 1491 h 2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5" h="237000">
                <a:moveTo>
                  <a:pt x="91485" y="1491"/>
                </a:moveTo>
                <a:cubicBezTo>
                  <a:pt x="91485" y="12642"/>
                  <a:pt x="13426" y="107428"/>
                  <a:pt x="2275" y="146457"/>
                </a:cubicBezTo>
                <a:cubicBezTo>
                  <a:pt x="-8876" y="185486"/>
                  <a:pt x="24577" y="246818"/>
                  <a:pt x="24577" y="235667"/>
                </a:cubicBezTo>
                <a:cubicBezTo>
                  <a:pt x="24577" y="224516"/>
                  <a:pt x="-8876" y="114862"/>
                  <a:pt x="2275" y="79550"/>
                </a:cubicBezTo>
                <a:cubicBezTo>
                  <a:pt x="13426" y="44238"/>
                  <a:pt x="91485" y="-9660"/>
                  <a:pt x="91485" y="14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4CD1144-A2E1-0F5C-9E5E-0927C3510EFF}"/>
              </a:ext>
            </a:extLst>
          </p:cNvPr>
          <p:cNvSpPr/>
          <p:nvPr/>
        </p:nvSpPr>
        <p:spPr>
          <a:xfrm>
            <a:off x="5241048" y="3913256"/>
            <a:ext cx="134384" cy="180064"/>
          </a:xfrm>
          <a:custGeom>
            <a:avLst/>
            <a:gdLst>
              <a:gd name="connsiteX0" fmla="*/ 25 w 134384"/>
              <a:gd name="connsiteY0" fmla="*/ 822 h 180064"/>
              <a:gd name="connsiteX1" fmla="*/ 100386 w 134384"/>
              <a:gd name="connsiteY1" fmla="*/ 112334 h 180064"/>
              <a:gd name="connsiteX2" fmla="*/ 133840 w 134384"/>
              <a:gd name="connsiteY2" fmla="*/ 179242 h 180064"/>
              <a:gd name="connsiteX3" fmla="*/ 111537 w 134384"/>
              <a:gd name="connsiteY3" fmla="*/ 67729 h 180064"/>
              <a:gd name="connsiteX4" fmla="*/ 25 w 134384"/>
              <a:gd name="connsiteY4" fmla="*/ 822 h 18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84" h="180064">
                <a:moveTo>
                  <a:pt x="25" y="822"/>
                </a:moveTo>
                <a:cubicBezTo>
                  <a:pt x="-1834" y="8256"/>
                  <a:pt x="100386" y="112334"/>
                  <a:pt x="100386" y="112334"/>
                </a:cubicBezTo>
                <a:cubicBezTo>
                  <a:pt x="122688" y="142071"/>
                  <a:pt x="131982" y="186676"/>
                  <a:pt x="133840" y="179242"/>
                </a:cubicBezTo>
                <a:cubicBezTo>
                  <a:pt x="135699" y="171808"/>
                  <a:pt x="133839" y="97466"/>
                  <a:pt x="111537" y="67729"/>
                </a:cubicBezTo>
                <a:cubicBezTo>
                  <a:pt x="89235" y="37992"/>
                  <a:pt x="1884" y="-6612"/>
                  <a:pt x="25" y="8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09B432A8-B15C-0C48-D6D9-09384AE4DC68}"/>
              </a:ext>
            </a:extLst>
          </p:cNvPr>
          <p:cNvSpPr/>
          <p:nvPr/>
        </p:nvSpPr>
        <p:spPr>
          <a:xfrm>
            <a:off x="7476125" y="5582024"/>
            <a:ext cx="66195" cy="203200"/>
          </a:xfrm>
          <a:custGeom>
            <a:avLst/>
            <a:gdLst>
              <a:gd name="connsiteX0" fmla="*/ 12393 w 66195"/>
              <a:gd name="connsiteY0" fmla="*/ 0 h 203200"/>
              <a:gd name="connsiteX1" fmla="*/ 36299 w 66195"/>
              <a:gd name="connsiteY1" fmla="*/ 101600 h 203200"/>
              <a:gd name="connsiteX2" fmla="*/ 440 w 66195"/>
              <a:gd name="connsiteY2" fmla="*/ 203200 h 203200"/>
              <a:gd name="connsiteX3" fmla="*/ 66181 w 66195"/>
              <a:gd name="connsiteY3" fmla="*/ 101600 h 203200"/>
              <a:gd name="connsiteX4" fmla="*/ 12393 w 66195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95" h="203200">
                <a:moveTo>
                  <a:pt x="12393" y="0"/>
                </a:moveTo>
                <a:cubicBezTo>
                  <a:pt x="7413" y="0"/>
                  <a:pt x="38291" y="67733"/>
                  <a:pt x="36299" y="101600"/>
                </a:cubicBezTo>
                <a:cubicBezTo>
                  <a:pt x="34307" y="135467"/>
                  <a:pt x="-4540" y="203200"/>
                  <a:pt x="440" y="203200"/>
                </a:cubicBezTo>
                <a:cubicBezTo>
                  <a:pt x="5420" y="203200"/>
                  <a:pt x="65185" y="131482"/>
                  <a:pt x="66181" y="101600"/>
                </a:cubicBezTo>
                <a:cubicBezTo>
                  <a:pt x="67177" y="71718"/>
                  <a:pt x="17373" y="0"/>
                  <a:pt x="12393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C24610D3-9A01-56CF-E968-05715D7A071C}"/>
              </a:ext>
            </a:extLst>
          </p:cNvPr>
          <p:cNvSpPr/>
          <p:nvPr/>
        </p:nvSpPr>
        <p:spPr>
          <a:xfrm>
            <a:off x="5171389" y="3164170"/>
            <a:ext cx="575390" cy="167683"/>
          </a:xfrm>
          <a:custGeom>
            <a:avLst/>
            <a:gdLst>
              <a:gd name="connsiteX0" fmla="*/ 686 w 575390"/>
              <a:gd name="connsiteY0" fmla="*/ 167675 h 167683"/>
              <a:gd name="connsiteX1" fmla="*/ 240716 w 575390"/>
              <a:gd name="connsiteY1" fmla="*/ 59090 h 167683"/>
              <a:gd name="connsiteX2" fmla="*/ 566471 w 575390"/>
              <a:gd name="connsiteY2" fmla="*/ 1940 h 167683"/>
              <a:gd name="connsiteX3" fmla="*/ 475031 w 575390"/>
              <a:gd name="connsiteY3" fmla="*/ 13370 h 167683"/>
              <a:gd name="connsiteX4" fmla="*/ 383591 w 575390"/>
              <a:gd name="connsiteY4" fmla="*/ 13370 h 167683"/>
              <a:gd name="connsiteX5" fmla="*/ 315011 w 575390"/>
              <a:gd name="connsiteY5" fmla="*/ 64805 h 167683"/>
              <a:gd name="connsiteX6" fmla="*/ 686 w 575390"/>
              <a:gd name="connsiteY6" fmla="*/ 167675 h 16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90" h="167683">
                <a:moveTo>
                  <a:pt x="686" y="167675"/>
                </a:moveTo>
                <a:cubicBezTo>
                  <a:pt x="-11697" y="166722"/>
                  <a:pt x="146418" y="86713"/>
                  <a:pt x="240716" y="59090"/>
                </a:cubicBezTo>
                <a:cubicBezTo>
                  <a:pt x="335014" y="31467"/>
                  <a:pt x="527419" y="9560"/>
                  <a:pt x="566471" y="1940"/>
                </a:cubicBezTo>
                <a:cubicBezTo>
                  <a:pt x="605523" y="-5680"/>
                  <a:pt x="505511" y="11465"/>
                  <a:pt x="475031" y="13370"/>
                </a:cubicBezTo>
                <a:cubicBezTo>
                  <a:pt x="444551" y="15275"/>
                  <a:pt x="410261" y="4797"/>
                  <a:pt x="383591" y="13370"/>
                </a:cubicBezTo>
                <a:cubicBezTo>
                  <a:pt x="356921" y="21942"/>
                  <a:pt x="375018" y="41945"/>
                  <a:pt x="315011" y="64805"/>
                </a:cubicBezTo>
                <a:cubicBezTo>
                  <a:pt x="255004" y="87665"/>
                  <a:pt x="13069" y="168628"/>
                  <a:pt x="686" y="1676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AA704989-D8DF-72F1-ED35-04B9E7A82A85}"/>
              </a:ext>
            </a:extLst>
          </p:cNvPr>
          <p:cNvSpPr/>
          <p:nvPr/>
        </p:nvSpPr>
        <p:spPr>
          <a:xfrm>
            <a:off x="4744763" y="5069344"/>
            <a:ext cx="524681" cy="296696"/>
          </a:xfrm>
          <a:custGeom>
            <a:avLst/>
            <a:gdLst>
              <a:gd name="connsiteX0" fmla="*/ 520573 w 524681"/>
              <a:gd name="connsiteY0" fmla="*/ 15122 h 296696"/>
              <a:gd name="connsiteX1" fmla="*/ 282762 w 524681"/>
              <a:gd name="connsiteY1" fmla="*/ 139052 h 296696"/>
              <a:gd name="connsiteX2" fmla="*/ 95193 w 524681"/>
              <a:gd name="connsiteY2" fmla="*/ 259632 h 296696"/>
              <a:gd name="connsiteX3" fmla="*/ 165532 w 524681"/>
              <a:gd name="connsiteY3" fmla="*/ 209390 h 296696"/>
              <a:gd name="connsiteX4" fmla="*/ 1408 w 524681"/>
              <a:gd name="connsiteY4" fmla="*/ 296476 h 296696"/>
              <a:gd name="connsiteX5" fmla="*/ 81795 w 524681"/>
              <a:gd name="connsiteY5" fmla="*/ 236186 h 296696"/>
              <a:gd name="connsiteX6" fmla="*/ 296160 w 524681"/>
              <a:gd name="connsiteY6" fmla="*/ 68713 h 296696"/>
              <a:gd name="connsiteX7" fmla="*/ 363149 w 524681"/>
              <a:gd name="connsiteY7" fmla="*/ 15122 h 296696"/>
              <a:gd name="connsiteX8" fmla="*/ 430138 w 524681"/>
              <a:gd name="connsiteY8" fmla="*/ 1724 h 296696"/>
              <a:gd name="connsiteX9" fmla="*/ 520573 w 524681"/>
              <a:gd name="connsiteY9" fmla="*/ 15122 h 29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681" h="296696">
                <a:moveTo>
                  <a:pt x="520573" y="15122"/>
                </a:moveTo>
                <a:cubicBezTo>
                  <a:pt x="496010" y="38010"/>
                  <a:pt x="353659" y="98300"/>
                  <a:pt x="282762" y="139052"/>
                </a:cubicBezTo>
                <a:cubicBezTo>
                  <a:pt x="211865" y="179804"/>
                  <a:pt x="114731" y="247909"/>
                  <a:pt x="95193" y="259632"/>
                </a:cubicBezTo>
                <a:cubicBezTo>
                  <a:pt x="75655" y="271355"/>
                  <a:pt x="181163" y="203249"/>
                  <a:pt x="165532" y="209390"/>
                </a:cubicBezTo>
                <a:cubicBezTo>
                  <a:pt x="149901" y="215531"/>
                  <a:pt x="15364" y="292010"/>
                  <a:pt x="1408" y="296476"/>
                </a:cubicBezTo>
                <a:cubicBezTo>
                  <a:pt x="-12548" y="300942"/>
                  <a:pt x="81795" y="236186"/>
                  <a:pt x="81795" y="236186"/>
                </a:cubicBezTo>
                <a:lnTo>
                  <a:pt x="296160" y="68713"/>
                </a:lnTo>
                <a:cubicBezTo>
                  <a:pt x="343052" y="31869"/>
                  <a:pt x="340819" y="26287"/>
                  <a:pt x="363149" y="15122"/>
                </a:cubicBezTo>
                <a:cubicBezTo>
                  <a:pt x="385479" y="3957"/>
                  <a:pt x="407808" y="1166"/>
                  <a:pt x="430138" y="1724"/>
                </a:cubicBezTo>
                <a:cubicBezTo>
                  <a:pt x="452468" y="2282"/>
                  <a:pt x="545136" y="-7766"/>
                  <a:pt x="520573" y="15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E5FC132B-EAAF-022E-B48B-1DE467DC3356}"/>
              </a:ext>
            </a:extLst>
          </p:cNvPr>
          <p:cNvSpPr/>
          <p:nvPr/>
        </p:nvSpPr>
        <p:spPr>
          <a:xfrm>
            <a:off x="5466207" y="5046492"/>
            <a:ext cx="348345" cy="251452"/>
          </a:xfrm>
          <a:custGeom>
            <a:avLst/>
            <a:gdLst>
              <a:gd name="connsiteX0" fmla="*/ 96 w 348345"/>
              <a:gd name="connsiteY0" fmla="*/ 1130 h 251452"/>
              <a:gd name="connsiteX1" fmla="*/ 100580 w 348345"/>
              <a:gd name="connsiteY1" fmla="*/ 37974 h 251452"/>
              <a:gd name="connsiteX2" fmla="*/ 113978 w 348345"/>
              <a:gd name="connsiteY2" fmla="*/ 27926 h 251452"/>
              <a:gd name="connsiteX3" fmla="*/ 335041 w 348345"/>
              <a:gd name="connsiteY3" fmla="*/ 238941 h 251452"/>
              <a:gd name="connsiteX4" fmla="*/ 301547 w 348345"/>
              <a:gd name="connsiteY4" fmla="*/ 212145 h 251452"/>
              <a:gd name="connsiteX5" fmla="*/ 120677 w 348345"/>
              <a:gd name="connsiteY5" fmla="*/ 88216 h 251452"/>
              <a:gd name="connsiteX6" fmla="*/ 96 w 348345"/>
              <a:gd name="connsiteY6" fmla="*/ 1130 h 25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45" h="251452">
                <a:moveTo>
                  <a:pt x="96" y="1130"/>
                </a:moveTo>
                <a:cubicBezTo>
                  <a:pt x="-3253" y="-7244"/>
                  <a:pt x="81600" y="33508"/>
                  <a:pt x="100580" y="37974"/>
                </a:cubicBezTo>
                <a:cubicBezTo>
                  <a:pt x="119560" y="42440"/>
                  <a:pt x="74901" y="-5569"/>
                  <a:pt x="113978" y="27926"/>
                </a:cubicBezTo>
                <a:cubicBezTo>
                  <a:pt x="153055" y="61421"/>
                  <a:pt x="303779" y="208238"/>
                  <a:pt x="335041" y="238941"/>
                </a:cubicBezTo>
                <a:cubicBezTo>
                  <a:pt x="366303" y="269644"/>
                  <a:pt x="337274" y="237266"/>
                  <a:pt x="301547" y="212145"/>
                </a:cubicBezTo>
                <a:cubicBezTo>
                  <a:pt x="265820" y="187024"/>
                  <a:pt x="168128" y="118361"/>
                  <a:pt x="120677" y="88216"/>
                </a:cubicBezTo>
                <a:cubicBezTo>
                  <a:pt x="73226" y="58071"/>
                  <a:pt x="3445" y="9504"/>
                  <a:pt x="96" y="1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07A4913-3EB2-C3A1-25C8-DF6D9AB5ED92}"/>
              </a:ext>
            </a:extLst>
          </p:cNvPr>
          <p:cNvSpPr/>
          <p:nvPr/>
        </p:nvSpPr>
        <p:spPr>
          <a:xfrm>
            <a:off x="5244970" y="5005623"/>
            <a:ext cx="571643" cy="348839"/>
          </a:xfrm>
          <a:custGeom>
            <a:avLst/>
            <a:gdLst>
              <a:gd name="connsiteX0" fmla="*/ 3305 w 571643"/>
              <a:gd name="connsiteY0" fmla="*/ 122002 h 348839"/>
              <a:gd name="connsiteX1" fmla="*/ 225555 w 571643"/>
              <a:gd name="connsiteY1" fmla="*/ 112477 h 348839"/>
              <a:gd name="connsiteX2" fmla="*/ 403355 w 571643"/>
              <a:gd name="connsiteY2" fmla="*/ 201377 h 348839"/>
              <a:gd name="connsiteX3" fmla="*/ 339855 w 571643"/>
              <a:gd name="connsiteY3" fmla="*/ 169627 h 348839"/>
              <a:gd name="connsiteX4" fmla="*/ 419230 w 571643"/>
              <a:gd name="connsiteY4" fmla="*/ 217252 h 348839"/>
              <a:gd name="connsiteX5" fmla="*/ 508130 w 571643"/>
              <a:gd name="connsiteY5" fmla="*/ 318852 h 348839"/>
              <a:gd name="connsiteX6" fmla="*/ 473205 w 571643"/>
              <a:gd name="connsiteY6" fmla="*/ 290277 h 348839"/>
              <a:gd name="connsiteX7" fmla="*/ 571630 w 571643"/>
              <a:gd name="connsiteY7" fmla="*/ 347427 h 348839"/>
              <a:gd name="connsiteX8" fmla="*/ 479555 w 571643"/>
              <a:gd name="connsiteY8" fmla="*/ 220427 h 348839"/>
              <a:gd name="connsiteX9" fmla="*/ 390655 w 571643"/>
              <a:gd name="connsiteY9" fmla="*/ 118827 h 348839"/>
              <a:gd name="connsiteX10" fmla="*/ 292230 w 571643"/>
              <a:gd name="connsiteY10" fmla="*/ 61677 h 348839"/>
              <a:gd name="connsiteX11" fmla="*/ 174755 w 571643"/>
              <a:gd name="connsiteY11" fmla="*/ 1352 h 348839"/>
              <a:gd name="connsiteX12" fmla="*/ 187455 w 571643"/>
              <a:gd name="connsiteY12" fmla="*/ 23577 h 348839"/>
              <a:gd name="connsiteX13" fmla="*/ 98555 w 571643"/>
              <a:gd name="connsiteY13" fmla="*/ 68027 h 348839"/>
              <a:gd name="connsiteX14" fmla="*/ 3305 w 571643"/>
              <a:gd name="connsiteY14" fmla="*/ 122002 h 34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643" h="348839">
                <a:moveTo>
                  <a:pt x="3305" y="122002"/>
                </a:moveTo>
                <a:cubicBezTo>
                  <a:pt x="24472" y="129410"/>
                  <a:pt x="158880" y="99248"/>
                  <a:pt x="225555" y="112477"/>
                </a:cubicBezTo>
                <a:cubicBezTo>
                  <a:pt x="292230" y="125706"/>
                  <a:pt x="403355" y="201377"/>
                  <a:pt x="403355" y="201377"/>
                </a:cubicBezTo>
                <a:cubicBezTo>
                  <a:pt x="422405" y="210902"/>
                  <a:pt x="337209" y="166981"/>
                  <a:pt x="339855" y="169627"/>
                </a:cubicBezTo>
                <a:cubicBezTo>
                  <a:pt x="342501" y="172273"/>
                  <a:pt x="391184" y="192381"/>
                  <a:pt x="419230" y="217252"/>
                </a:cubicBezTo>
                <a:cubicBezTo>
                  <a:pt x="447276" y="242123"/>
                  <a:pt x="499134" y="306681"/>
                  <a:pt x="508130" y="318852"/>
                </a:cubicBezTo>
                <a:cubicBezTo>
                  <a:pt x="517126" y="331023"/>
                  <a:pt x="462622" y="285515"/>
                  <a:pt x="473205" y="290277"/>
                </a:cubicBezTo>
                <a:cubicBezTo>
                  <a:pt x="483788" y="295040"/>
                  <a:pt x="570572" y="359069"/>
                  <a:pt x="571630" y="347427"/>
                </a:cubicBezTo>
                <a:cubicBezTo>
                  <a:pt x="572688" y="335785"/>
                  <a:pt x="509717" y="258527"/>
                  <a:pt x="479555" y="220427"/>
                </a:cubicBezTo>
                <a:cubicBezTo>
                  <a:pt x="449393" y="182327"/>
                  <a:pt x="421876" y="145285"/>
                  <a:pt x="390655" y="118827"/>
                </a:cubicBezTo>
                <a:cubicBezTo>
                  <a:pt x="359434" y="92369"/>
                  <a:pt x="328213" y="81256"/>
                  <a:pt x="292230" y="61677"/>
                </a:cubicBezTo>
                <a:cubicBezTo>
                  <a:pt x="256247" y="42098"/>
                  <a:pt x="192217" y="7702"/>
                  <a:pt x="174755" y="1352"/>
                </a:cubicBezTo>
                <a:cubicBezTo>
                  <a:pt x="157293" y="-4998"/>
                  <a:pt x="200155" y="12465"/>
                  <a:pt x="187455" y="23577"/>
                </a:cubicBezTo>
                <a:cubicBezTo>
                  <a:pt x="174755" y="34689"/>
                  <a:pt x="128717" y="53740"/>
                  <a:pt x="98555" y="68027"/>
                </a:cubicBezTo>
                <a:cubicBezTo>
                  <a:pt x="68393" y="82314"/>
                  <a:pt x="-17862" y="114594"/>
                  <a:pt x="3305" y="122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D22761A2-274A-D636-3605-DB3140005F12}"/>
              </a:ext>
            </a:extLst>
          </p:cNvPr>
          <p:cNvSpPr/>
          <p:nvPr/>
        </p:nvSpPr>
        <p:spPr>
          <a:xfrm>
            <a:off x="5522746" y="5257756"/>
            <a:ext cx="259867" cy="127152"/>
          </a:xfrm>
          <a:custGeom>
            <a:avLst/>
            <a:gdLst>
              <a:gd name="connsiteX0" fmla="*/ 258929 w 259867"/>
              <a:gd name="connsiteY0" fmla="*/ 44 h 127152"/>
              <a:gd name="connsiteX1" fmla="*/ 185904 w 259867"/>
              <a:gd name="connsiteY1" fmla="*/ 60369 h 127152"/>
              <a:gd name="connsiteX2" fmla="*/ 1754 w 259867"/>
              <a:gd name="connsiteY2" fmla="*/ 127044 h 127152"/>
              <a:gd name="connsiteX3" fmla="*/ 90654 w 259867"/>
              <a:gd name="connsiteY3" fmla="*/ 76244 h 127152"/>
              <a:gd name="connsiteX4" fmla="*/ 49379 w 259867"/>
              <a:gd name="connsiteY4" fmla="*/ 85769 h 127152"/>
              <a:gd name="connsiteX5" fmla="*/ 141454 w 259867"/>
              <a:gd name="connsiteY5" fmla="*/ 50844 h 127152"/>
              <a:gd name="connsiteX6" fmla="*/ 258929 w 259867"/>
              <a:gd name="connsiteY6" fmla="*/ 44 h 12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867" h="127152">
                <a:moveTo>
                  <a:pt x="258929" y="44"/>
                </a:moveTo>
                <a:cubicBezTo>
                  <a:pt x="266337" y="1631"/>
                  <a:pt x="228766" y="39202"/>
                  <a:pt x="185904" y="60369"/>
                </a:cubicBezTo>
                <a:cubicBezTo>
                  <a:pt x="143041" y="81536"/>
                  <a:pt x="17629" y="124398"/>
                  <a:pt x="1754" y="127044"/>
                </a:cubicBezTo>
                <a:cubicBezTo>
                  <a:pt x="-14121" y="129690"/>
                  <a:pt x="82716" y="83123"/>
                  <a:pt x="90654" y="76244"/>
                </a:cubicBezTo>
                <a:cubicBezTo>
                  <a:pt x="98592" y="69365"/>
                  <a:pt x="40912" y="90002"/>
                  <a:pt x="49379" y="85769"/>
                </a:cubicBezTo>
                <a:cubicBezTo>
                  <a:pt x="57846" y="81536"/>
                  <a:pt x="108646" y="61427"/>
                  <a:pt x="141454" y="50844"/>
                </a:cubicBezTo>
                <a:cubicBezTo>
                  <a:pt x="174262" y="40261"/>
                  <a:pt x="251521" y="-1543"/>
                  <a:pt x="258929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FA598AFD-C18C-327C-6028-A5036E92AC92}"/>
              </a:ext>
            </a:extLst>
          </p:cNvPr>
          <p:cNvSpPr/>
          <p:nvPr/>
        </p:nvSpPr>
        <p:spPr>
          <a:xfrm>
            <a:off x="4844511" y="5244726"/>
            <a:ext cx="248213" cy="172743"/>
          </a:xfrm>
          <a:custGeom>
            <a:avLst/>
            <a:gdLst>
              <a:gd name="connsiteX0" fmla="*/ 3714 w 248213"/>
              <a:gd name="connsiteY0" fmla="*/ 374 h 172743"/>
              <a:gd name="connsiteX1" fmla="*/ 175164 w 248213"/>
              <a:gd name="connsiteY1" fmla="*/ 140074 h 172743"/>
              <a:gd name="connsiteX2" fmla="*/ 248189 w 248213"/>
              <a:gd name="connsiteY2" fmla="*/ 171824 h 172743"/>
              <a:gd name="connsiteX3" fmla="*/ 168814 w 248213"/>
              <a:gd name="connsiteY3" fmla="*/ 117849 h 172743"/>
              <a:gd name="connsiteX4" fmla="*/ 64039 w 248213"/>
              <a:gd name="connsiteY4" fmla="*/ 98799 h 172743"/>
              <a:gd name="connsiteX5" fmla="*/ 3714 w 248213"/>
              <a:gd name="connsiteY5" fmla="*/ 374 h 1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213" h="172743">
                <a:moveTo>
                  <a:pt x="3714" y="374"/>
                </a:moveTo>
                <a:cubicBezTo>
                  <a:pt x="22235" y="7253"/>
                  <a:pt x="134418" y="111499"/>
                  <a:pt x="175164" y="140074"/>
                </a:cubicBezTo>
                <a:cubicBezTo>
                  <a:pt x="215910" y="168649"/>
                  <a:pt x="249247" y="175528"/>
                  <a:pt x="248189" y="171824"/>
                </a:cubicBezTo>
                <a:cubicBezTo>
                  <a:pt x="247131" y="168120"/>
                  <a:pt x="199506" y="130020"/>
                  <a:pt x="168814" y="117849"/>
                </a:cubicBezTo>
                <a:cubicBezTo>
                  <a:pt x="138122" y="105678"/>
                  <a:pt x="87322" y="114145"/>
                  <a:pt x="64039" y="98799"/>
                </a:cubicBezTo>
                <a:cubicBezTo>
                  <a:pt x="40756" y="83453"/>
                  <a:pt x="-14807" y="-6505"/>
                  <a:pt x="3714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897FA781-B18D-10BC-FAF4-5F73C1B66E75}"/>
              </a:ext>
            </a:extLst>
          </p:cNvPr>
          <p:cNvSpPr/>
          <p:nvPr/>
        </p:nvSpPr>
        <p:spPr>
          <a:xfrm>
            <a:off x="6624990" y="4962464"/>
            <a:ext cx="158019" cy="269989"/>
          </a:xfrm>
          <a:custGeom>
            <a:avLst/>
            <a:gdLst>
              <a:gd name="connsiteX0" fmla="*/ 153635 w 158019"/>
              <a:gd name="connsiteY0" fmla="*/ 61 h 269989"/>
              <a:gd name="connsiteX1" fmla="*/ 102835 w 158019"/>
              <a:gd name="connsiteY1" fmla="*/ 111186 h 269989"/>
              <a:gd name="connsiteX2" fmla="*/ 115535 w 158019"/>
              <a:gd name="connsiteY2" fmla="*/ 181036 h 269989"/>
              <a:gd name="connsiteX3" fmla="*/ 153635 w 158019"/>
              <a:gd name="connsiteY3" fmla="*/ 222311 h 269989"/>
              <a:gd name="connsiteX4" fmla="*/ 1235 w 158019"/>
              <a:gd name="connsiteY4" fmla="*/ 269936 h 269989"/>
              <a:gd name="connsiteX5" fmla="*/ 80610 w 158019"/>
              <a:gd name="connsiteY5" fmla="*/ 212786 h 269989"/>
              <a:gd name="connsiteX6" fmla="*/ 61560 w 158019"/>
              <a:gd name="connsiteY6" fmla="*/ 149286 h 269989"/>
              <a:gd name="connsiteX7" fmla="*/ 52035 w 158019"/>
              <a:gd name="connsiteY7" fmla="*/ 127061 h 269989"/>
              <a:gd name="connsiteX8" fmla="*/ 153635 w 158019"/>
              <a:gd name="connsiteY8" fmla="*/ 61 h 26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019" h="269989">
                <a:moveTo>
                  <a:pt x="153635" y="61"/>
                </a:moveTo>
                <a:cubicBezTo>
                  <a:pt x="162102" y="-2585"/>
                  <a:pt x="109185" y="81024"/>
                  <a:pt x="102835" y="111186"/>
                </a:cubicBezTo>
                <a:cubicBezTo>
                  <a:pt x="96485" y="141348"/>
                  <a:pt x="107068" y="162515"/>
                  <a:pt x="115535" y="181036"/>
                </a:cubicBezTo>
                <a:cubicBezTo>
                  <a:pt x="124002" y="199557"/>
                  <a:pt x="172685" y="207494"/>
                  <a:pt x="153635" y="222311"/>
                </a:cubicBezTo>
                <a:cubicBezTo>
                  <a:pt x="134585" y="237128"/>
                  <a:pt x="13406" y="271523"/>
                  <a:pt x="1235" y="269936"/>
                </a:cubicBezTo>
                <a:cubicBezTo>
                  <a:pt x="-10936" y="268349"/>
                  <a:pt x="70556" y="232894"/>
                  <a:pt x="80610" y="212786"/>
                </a:cubicBezTo>
                <a:cubicBezTo>
                  <a:pt x="90664" y="192678"/>
                  <a:pt x="66323" y="163574"/>
                  <a:pt x="61560" y="149286"/>
                </a:cubicBezTo>
                <a:cubicBezTo>
                  <a:pt x="56797" y="134998"/>
                  <a:pt x="40393" y="149286"/>
                  <a:pt x="52035" y="127061"/>
                </a:cubicBezTo>
                <a:cubicBezTo>
                  <a:pt x="63677" y="104836"/>
                  <a:pt x="145168" y="2707"/>
                  <a:pt x="153635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6640AD81-C142-239F-B844-4534402BD452}"/>
              </a:ext>
            </a:extLst>
          </p:cNvPr>
          <p:cNvSpPr/>
          <p:nvPr/>
        </p:nvSpPr>
        <p:spPr>
          <a:xfrm>
            <a:off x="6718825" y="4852480"/>
            <a:ext cx="343568" cy="140195"/>
          </a:xfrm>
          <a:custGeom>
            <a:avLst/>
            <a:gdLst>
              <a:gd name="connsiteX0" fmla="*/ 5825 w 343568"/>
              <a:gd name="connsiteY0" fmla="*/ 138620 h 140195"/>
              <a:gd name="connsiteX1" fmla="*/ 180450 w 343568"/>
              <a:gd name="connsiteY1" fmla="*/ 49720 h 140195"/>
              <a:gd name="connsiteX2" fmla="*/ 342375 w 343568"/>
              <a:gd name="connsiteY2" fmla="*/ 2095 h 140195"/>
              <a:gd name="connsiteX3" fmla="*/ 250300 w 343568"/>
              <a:gd name="connsiteY3" fmla="*/ 8445 h 140195"/>
              <a:gd name="connsiteX4" fmla="*/ 180450 w 343568"/>
              <a:gd name="connsiteY4" fmla="*/ 8445 h 140195"/>
              <a:gd name="connsiteX5" fmla="*/ 53450 w 343568"/>
              <a:gd name="connsiteY5" fmla="*/ 100520 h 140195"/>
              <a:gd name="connsiteX6" fmla="*/ 5825 w 343568"/>
              <a:gd name="connsiteY6" fmla="*/ 138620 h 14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568" h="140195">
                <a:moveTo>
                  <a:pt x="5825" y="138620"/>
                </a:moveTo>
                <a:cubicBezTo>
                  <a:pt x="26992" y="130153"/>
                  <a:pt x="124358" y="72474"/>
                  <a:pt x="180450" y="49720"/>
                </a:cubicBezTo>
                <a:cubicBezTo>
                  <a:pt x="236542" y="26966"/>
                  <a:pt x="330733" y="8974"/>
                  <a:pt x="342375" y="2095"/>
                </a:cubicBezTo>
                <a:cubicBezTo>
                  <a:pt x="354017" y="-4784"/>
                  <a:pt x="277287" y="7387"/>
                  <a:pt x="250300" y="8445"/>
                </a:cubicBezTo>
                <a:cubicBezTo>
                  <a:pt x="223313" y="9503"/>
                  <a:pt x="213258" y="-6901"/>
                  <a:pt x="180450" y="8445"/>
                </a:cubicBezTo>
                <a:cubicBezTo>
                  <a:pt x="147642" y="23791"/>
                  <a:pt x="80967" y="81470"/>
                  <a:pt x="53450" y="100520"/>
                </a:cubicBezTo>
                <a:cubicBezTo>
                  <a:pt x="25933" y="119570"/>
                  <a:pt x="-15342" y="147087"/>
                  <a:pt x="5825" y="138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0F7E7671-9DD8-014B-0061-D086B1DCA8EE}"/>
              </a:ext>
            </a:extLst>
          </p:cNvPr>
          <p:cNvSpPr/>
          <p:nvPr/>
        </p:nvSpPr>
        <p:spPr>
          <a:xfrm>
            <a:off x="7210241" y="4981146"/>
            <a:ext cx="157118" cy="302655"/>
          </a:xfrm>
          <a:custGeom>
            <a:avLst/>
            <a:gdLst>
              <a:gd name="connsiteX0" fmla="*/ 3359 w 157118"/>
              <a:gd name="connsiteY0" fmla="*/ 429 h 302655"/>
              <a:gd name="connsiteX1" fmla="*/ 79559 w 157118"/>
              <a:gd name="connsiteY1" fmla="*/ 92504 h 302655"/>
              <a:gd name="connsiteX2" fmla="*/ 50984 w 157118"/>
              <a:gd name="connsiteY2" fmla="*/ 121079 h 302655"/>
              <a:gd name="connsiteX3" fmla="*/ 85909 w 157118"/>
              <a:gd name="connsiteY3" fmla="*/ 149654 h 302655"/>
              <a:gd name="connsiteX4" fmla="*/ 38284 w 157118"/>
              <a:gd name="connsiteY4" fmla="*/ 251254 h 302655"/>
              <a:gd name="connsiteX5" fmla="*/ 184 w 157118"/>
              <a:gd name="connsiteY5" fmla="*/ 302054 h 302655"/>
              <a:gd name="connsiteX6" fmla="*/ 54159 w 157118"/>
              <a:gd name="connsiteY6" fmla="*/ 219504 h 302655"/>
              <a:gd name="connsiteX7" fmla="*/ 155759 w 157118"/>
              <a:gd name="connsiteY7" fmla="*/ 133779 h 302655"/>
              <a:gd name="connsiteX8" fmla="*/ 104959 w 157118"/>
              <a:gd name="connsiteY8" fmla="*/ 60754 h 302655"/>
              <a:gd name="connsiteX9" fmla="*/ 3359 w 157118"/>
              <a:gd name="connsiteY9" fmla="*/ 429 h 30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118" h="302655">
                <a:moveTo>
                  <a:pt x="3359" y="429"/>
                </a:moveTo>
                <a:cubicBezTo>
                  <a:pt x="-874" y="5721"/>
                  <a:pt x="71622" y="72396"/>
                  <a:pt x="79559" y="92504"/>
                </a:cubicBezTo>
                <a:cubicBezTo>
                  <a:pt x="87496" y="112612"/>
                  <a:pt x="49926" y="111554"/>
                  <a:pt x="50984" y="121079"/>
                </a:cubicBezTo>
                <a:cubicBezTo>
                  <a:pt x="52042" y="130604"/>
                  <a:pt x="88026" y="127958"/>
                  <a:pt x="85909" y="149654"/>
                </a:cubicBezTo>
                <a:cubicBezTo>
                  <a:pt x="83792" y="171350"/>
                  <a:pt x="52571" y="225854"/>
                  <a:pt x="38284" y="251254"/>
                </a:cubicBezTo>
                <a:cubicBezTo>
                  <a:pt x="23997" y="276654"/>
                  <a:pt x="-2462" y="307346"/>
                  <a:pt x="184" y="302054"/>
                </a:cubicBezTo>
                <a:cubicBezTo>
                  <a:pt x="2830" y="296762"/>
                  <a:pt x="28230" y="247550"/>
                  <a:pt x="54159" y="219504"/>
                </a:cubicBezTo>
                <a:cubicBezTo>
                  <a:pt x="80088" y="191458"/>
                  <a:pt x="147292" y="160237"/>
                  <a:pt x="155759" y="133779"/>
                </a:cubicBezTo>
                <a:cubicBezTo>
                  <a:pt x="164226" y="107321"/>
                  <a:pt x="131417" y="81392"/>
                  <a:pt x="104959" y="60754"/>
                </a:cubicBezTo>
                <a:cubicBezTo>
                  <a:pt x="78501" y="40116"/>
                  <a:pt x="7592" y="-4863"/>
                  <a:pt x="3359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F3213CE2-0FD9-DBD0-B215-62C01B80FA0E}"/>
              </a:ext>
            </a:extLst>
          </p:cNvPr>
          <p:cNvSpPr/>
          <p:nvPr/>
        </p:nvSpPr>
        <p:spPr>
          <a:xfrm>
            <a:off x="7180877" y="4838664"/>
            <a:ext cx="286834" cy="180634"/>
          </a:xfrm>
          <a:custGeom>
            <a:avLst/>
            <a:gdLst>
              <a:gd name="connsiteX0" fmla="*/ 973 w 286834"/>
              <a:gd name="connsiteY0" fmla="*/ 66711 h 180634"/>
              <a:gd name="connsiteX1" fmla="*/ 134323 w 286834"/>
              <a:gd name="connsiteY1" fmla="*/ 36 h 180634"/>
              <a:gd name="connsiteX2" fmla="*/ 93048 w 286834"/>
              <a:gd name="connsiteY2" fmla="*/ 57186 h 180634"/>
              <a:gd name="connsiteX3" fmla="*/ 169248 w 286834"/>
              <a:gd name="connsiteY3" fmla="*/ 44486 h 180634"/>
              <a:gd name="connsiteX4" fmla="*/ 156548 w 286834"/>
              <a:gd name="connsiteY4" fmla="*/ 79411 h 180634"/>
              <a:gd name="connsiteX5" fmla="*/ 254973 w 286834"/>
              <a:gd name="connsiteY5" fmla="*/ 98461 h 180634"/>
              <a:gd name="connsiteX6" fmla="*/ 156548 w 286834"/>
              <a:gd name="connsiteY6" fmla="*/ 130211 h 180634"/>
              <a:gd name="connsiteX7" fmla="*/ 178773 w 286834"/>
              <a:gd name="connsiteY7" fmla="*/ 177836 h 180634"/>
              <a:gd name="connsiteX8" fmla="*/ 286723 w 286834"/>
              <a:gd name="connsiteY8" fmla="*/ 174661 h 180634"/>
              <a:gd name="connsiteX9" fmla="*/ 156548 w 286834"/>
              <a:gd name="connsiteY9" fmla="*/ 171486 h 180634"/>
              <a:gd name="connsiteX10" fmla="*/ 77173 w 286834"/>
              <a:gd name="connsiteY10" fmla="*/ 98461 h 180634"/>
              <a:gd name="connsiteX11" fmla="*/ 973 w 286834"/>
              <a:gd name="connsiteY11" fmla="*/ 66711 h 18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834" h="180634">
                <a:moveTo>
                  <a:pt x="973" y="66711"/>
                </a:moveTo>
                <a:cubicBezTo>
                  <a:pt x="10498" y="50307"/>
                  <a:pt x="118977" y="1623"/>
                  <a:pt x="134323" y="36"/>
                </a:cubicBezTo>
                <a:cubicBezTo>
                  <a:pt x="149669" y="-1552"/>
                  <a:pt x="87227" y="49778"/>
                  <a:pt x="93048" y="57186"/>
                </a:cubicBezTo>
                <a:cubicBezTo>
                  <a:pt x="98869" y="64594"/>
                  <a:pt x="158665" y="40782"/>
                  <a:pt x="169248" y="44486"/>
                </a:cubicBezTo>
                <a:cubicBezTo>
                  <a:pt x="179831" y="48190"/>
                  <a:pt x="142261" y="70415"/>
                  <a:pt x="156548" y="79411"/>
                </a:cubicBezTo>
                <a:cubicBezTo>
                  <a:pt x="170835" y="88407"/>
                  <a:pt x="254973" y="89994"/>
                  <a:pt x="254973" y="98461"/>
                </a:cubicBezTo>
                <a:cubicBezTo>
                  <a:pt x="254973" y="106928"/>
                  <a:pt x="169248" y="116982"/>
                  <a:pt x="156548" y="130211"/>
                </a:cubicBezTo>
                <a:cubicBezTo>
                  <a:pt x="143848" y="143440"/>
                  <a:pt x="157077" y="170428"/>
                  <a:pt x="178773" y="177836"/>
                </a:cubicBezTo>
                <a:cubicBezTo>
                  <a:pt x="200469" y="185244"/>
                  <a:pt x="290427" y="175719"/>
                  <a:pt x="286723" y="174661"/>
                </a:cubicBezTo>
                <a:cubicBezTo>
                  <a:pt x="283019" y="173603"/>
                  <a:pt x="191473" y="184186"/>
                  <a:pt x="156548" y="171486"/>
                </a:cubicBezTo>
                <a:cubicBezTo>
                  <a:pt x="121623" y="158786"/>
                  <a:pt x="99927" y="115924"/>
                  <a:pt x="77173" y="98461"/>
                </a:cubicBezTo>
                <a:cubicBezTo>
                  <a:pt x="54419" y="80999"/>
                  <a:pt x="-8552" y="83115"/>
                  <a:pt x="973" y="66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87258658-2D0A-92B4-23B0-F1C030916252}"/>
              </a:ext>
            </a:extLst>
          </p:cNvPr>
          <p:cNvSpPr/>
          <p:nvPr/>
        </p:nvSpPr>
        <p:spPr>
          <a:xfrm>
            <a:off x="7019579" y="4701677"/>
            <a:ext cx="357840" cy="108117"/>
          </a:xfrm>
          <a:custGeom>
            <a:avLst/>
            <a:gdLst>
              <a:gd name="connsiteX0" fmla="*/ 18 w 357840"/>
              <a:gd name="connsiteY0" fmla="*/ 83157 h 108117"/>
              <a:gd name="connsiteX1" fmla="*/ 212852 w 357840"/>
              <a:gd name="connsiteY1" fmla="*/ 71333 h 108117"/>
              <a:gd name="connsiteX2" fmla="*/ 177380 w 357840"/>
              <a:gd name="connsiteY2" fmla="*/ 389 h 108117"/>
              <a:gd name="connsiteX3" fmla="*/ 354742 w 357840"/>
              <a:gd name="connsiteY3" fmla="*/ 106806 h 108117"/>
              <a:gd name="connsiteX4" fmla="*/ 283797 w 357840"/>
              <a:gd name="connsiteY4" fmla="*/ 59509 h 108117"/>
              <a:gd name="connsiteX5" fmla="*/ 201028 w 357840"/>
              <a:gd name="connsiteY5" fmla="*/ 55568 h 108117"/>
              <a:gd name="connsiteX6" fmla="*/ 18 w 357840"/>
              <a:gd name="connsiteY6" fmla="*/ 83157 h 10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840" h="108117">
                <a:moveTo>
                  <a:pt x="18" y="83157"/>
                </a:moveTo>
                <a:cubicBezTo>
                  <a:pt x="1989" y="85785"/>
                  <a:pt x="183292" y="85128"/>
                  <a:pt x="212852" y="71333"/>
                </a:cubicBezTo>
                <a:cubicBezTo>
                  <a:pt x="242412" y="57538"/>
                  <a:pt x="153732" y="-5523"/>
                  <a:pt x="177380" y="389"/>
                </a:cubicBezTo>
                <a:cubicBezTo>
                  <a:pt x="201028" y="6301"/>
                  <a:pt x="337006" y="96953"/>
                  <a:pt x="354742" y="106806"/>
                </a:cubicBezTo>
                <a:cubicBezTo>
                  <a:pt x="372478" y="116659"/>
                  <a:pt x="309416" y="68049"/>
                  <a:pt x="283797" y="59509"/>
                </a:cubicBezTo>
                <a:cubicBezTo>
                  <a:pt x="258178" y="50969"/>
                  <a:pt x="244383" y="52283"/>
                  <a:pt x="201028" y="55568"/>
                </a:cubicBezTo>
                <a:cubicBezTo>
                  <a:pt x="157673" y="58853"/>
                  <a:pt x="-1953" y="80529"/>
                  <a:pt x="18" y="83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4C129A1-55C8-818C-B34B-442843D24BE6}"/>
              </a:ext>
            </a:extLst>
          </p:cNvPr>
          <p:cNvSpPr/>
          <p:nvPr/>
        </p:nvSpPr>
        <p:spPr>
          <a:xfrm>
            <a:off x="6612903" y="4702344"/>
            <a:ext cx="190312" cy="269810"/>
          </a:xfrm>
          <a:custGeom>
            <a:avLst/>
            <a:gdLst>
              <a:gd name="connsiteX0" fmla="*/ 185976 w 190312"/>
              <a:gd name="connsiteY0" fmla="*/ 3663 h 269810"/>
              <a:gd name="connsiteX1" fmla="*/ 731 w 190312"/>
              <a:gd name="connsiteY1" fmla="*/ 267735 h 269810"/>
              <a:gd name="connsiteX2" fmla="*/ 122914 w 190312"/>
              <a:gd name="connsiteY2" fmla="*/ 121904 h 269810"/>
              <a:gd name="connsiteX3" fmla="*/ 185976 w 190312"/>
              <a:gd name="connsiteY3" fmla="*/ 3663 h 26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12" h="269810">
                <a:moveTo>
                  <a:pt x="185976" y="3663"/>
                </a:moveTo>
                <a:cubicBezTo>
                  <a:pt x="165612" y="27968"/>
                  <a:pt x="11241" y="248028"/>
                  <a:pt x="731" y="267735"/>
                </a:cubicBezTo>
                <a:cubicBezTo>
                  <a:pt x="-9779" y="287442"/>
                  <a:pt x="95981" y="161318"/>
                  <a:pt x="122914" y="121904"/>
                </a:cubicBezTo>
                <a:cubicBezTo>
                  <a:pt x="149847" y="82490"/>
                  <a:pt x="206340" y="-20642"/>
                  <a:pt x="185976" y="3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8B65ED31-4EDF-12B8-ED07-CBB5E2F30688}"/>
              </a:ext>
            </a:extLst>
          </p:cNvPr>
          <p:cNvSpPr/>
          <p:nvPr/>
        </p:nvSpPr>
        <p:spPr>
          <a:xfrm>
            <a:off x="4799247" y="8067276"/>
            <a:ext cx="917432" cy="294406"/>
          </a:xfrm>
          <a:custGeom>
            <a:avLst/>
            <a:gdLst>
              <a:gd name="connsiteX0" fmla="*/ 0 w 917432"/>
              <a:gd name="connsiteY0" fmla="*/ 4 h 294406"/>
              <a:gd name="connsiteX1" fmla="*/ 335461 w 917432"/>
              <a:gd name="connsiteY1" fmla="*/ 162324 h 294406"/>
              <a:gd name="connsiteX2" fmla="*/ 908990 w 917432"/>
              <a:gd name="connsiteY2" fmla="*/ 292180 h 294406"/>
              <a:gd name="connsiteX3" fmla="*/ 654689 w 917432"/>
              <a:gd name="connsiteY3" fmla="*/ 238073 h 294406"/>
              <a:gd name="connsiteX4" fmla="*/ 335461 w 917432"/>
              <a:gd name="connsiteY4" fmla="*/ 156913 h 294406"/>
              <a:gd name="connsiteX5" fmla="*/ 0 w 917432"/>
              <a:gd name="connsiteY5" fmla="*/ 4 h 29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432" h="294406">
                <a:moveTo>
                  <a:pt x="0" y="4"/>
                </a:moveTo>
                <a:cubicBezTo>
                  <a:pt x="0" y="906"/>
                  <a:pt x="183963" y="113628"/>
                  <a:pt x="335461" y="162324"/>
                </a:cubicBezTo>
                <a:cubicBezTo>
                  <a:pt x="486959" y="211020"/>
                  <a:pt x="855785" y="279555"/>
                  <a:pt x="908990" y="292180"/>
                </a:cubicBezTo>
                <a:cubicBezTo>
                  <a:pt x="962195" y="304805"/>
                  <a:pt x="750277" y="260618"/>
                  <a:pt x="654689" y="238073"/>
                </a:cubicBezTo>
                <a:cubicBezTo>
                  <a:pt x="559101" y="215529"/>
                  <a:pt x="439165" y="191180"/>
                  <a:pt x="335461" y="156913"/>
                </a:cubicBezTo>
                <a:cubicBezTo>
                  <a:pt x="231757" y="122646"/>
                  <a:pt x="0" y="-898"/>
                  <a:pt x="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6476BBE9-47A4-070B-930C-EC68C383D985}"/>
              </a:ext>
            </a:extLst>
          </p:cNvPr>
          <p:cNvSpPr/>
          <p:nvPr/>
        </p:nvSpPr>
        <p:spPr>
          <a:xfrm>
            <a:off x="6554970" y="3685901"/>
            <a:ext cx="349382" cy="487234"/>
          </a:xfrm>
          <a:custGeom>
            <a:avLst/>
            <a:gdLst>
              <a:gd name="connsiteX0" fmla="*/ 135 w 349382"/>
              <a:gd name="connsiteY0" fmla="*/ 274 h 487234"/>
              <a:gd name="connsiteX1" fmla="*/ 263025 w 349382"/>
              <a:gd name="connsiteY1" fmla="*/ 366034 h 487234"/>
              <a:gd name="connsiteX2" fmla="*/ 348750 w 349382"/>
              <a:gd name="connsiteY2" fmla="*/ 486049 h 487234"/>
              <a:gd name="connsiteX3" fmla="*/ 228735 w 349382"/>
              <a:gd name="connsiteY3" fmla="*/ 308884 h 487234"/>
              <a:gd name="connsiteX4" fmla="*/ 135 w 349382"/>
              <a:gd name="connsiteY4" fmla="*/ 274 h 4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382" h="487234">
                <a:moveTo>
                  <a:pt x="135" y="274"/>
                </a:moveTo>
                <a:cubicBezTo>
                  <a:pt x="5850" y="9799"/>
                  <a:pt x="263025" y="366034"/>
                  <a:pt x="263025" y="366034"/>
                </a:cubicBezTo>
                <a:cubicBezTo>
                  <a:pt x="321127" y="446996"/>
                  <a:pt x="354465" y="495574"/>
                  <a:pt x="348750" y="486049"/>
                </a:cubicBezTo>
                <a:cubicBezTo>
                  <a:pt x="343035" y="476524"/>
                  <a:pt x="286838" y="386037"/>
                  <a:pt x="228735" y="308884"/>
                </a:cubicBezTo>
                <a:cubicBezTo>
                  <a:pt x="170633" y="231732"/>
                  <a:pt x="-5580" y="-9251"/>
                  <a:pt x="135" y="27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91FBD2DC-19F7-8997-0097-F5247F5E08B6}"/>
              </a:ext>
            </a:extLst>
          </p:cNvPr>
          <p:cNvSpPr/>
          <p:nvPr/>
        </p:nvSpPr>
        <p:spPr>
          <a:xfrm>
            <a:off x="5634984" y="3462979"/>
            <a:ext cx="139648" cy="252090"/>
          </a:xfrm>
          <a:custGeom>
            <a:avLst/>
            <a:gdLst>
              <a:gd name="connsiteX0" fmla="*/ 6 w 139648"/>
              <a:gd name="connsiteY0" fmla="*/ 311 h 252090"/>
              <a:gd name="connsiteX1" fmla="*/ 131451 w 139648"/>
              <a:gd name="connsiteY1" fmla="*/ 143186 h 252090"/>
              <a:gd name="connsiteX2" fmla="*/ 125736 w 139648"/>
              <a:gd name="connsiteY2" fmla="*/ 251771 h 252090"/>
              <a:gd name="connsiteX3" fmla="*/ 125736 w 139648"/>
              <a:gd name="connsiteY3" fmla="*/ 108896 h 252090"/>
              <a:gd name="connsiteX4" fmla="*/ 6 w 139648"/>
              <a:gd name="connsiteY4" fmla="*/ 311 h 2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48" h="252090">
                <a:moveTo>
                  <a:pt x="6" y="311"/>
                </a:moveTo>
                <a:cubicBezTo>
                  <a:pt x="958" y="6026"/>
                  <a:pt x="110496" y="101276"/>
                  <a:pt x="131451" y="143186"/>
                </a:cubicBezTo>
                <a:cubicBezTo>
                  <a:pt x="152406" y="185096"/>
                  <a:pt x="126688" y="257486"/>
                  <a:pt x="125736" y="251771"/>
                </a:cubicBezTo>
                <a:cubicBezTo>
                  <a:pt x="124784" y="246056"/>
                  <a:pt x="147643" y="148901"/>
                  <a:pt x="125736" y="108896"/>
                </a:cubicBezTo>
                <a:cubicBezTo>
                  <a:pt x="103829" y="68891"/>
                  <a:pt x="-946" y="-5404"/>
                  <a:pt x="6" y="31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7C1938BC-3F0D-6C86-6D4D-ECCE5B38E550}"/>
              </a:ext>
            </a:extLst>
          </p:cNvPr>
          <p:cNvSpPr/>
          <p:nvPr/>
        </p:nvSpPr>
        <p:spPr>
          <a:xfrm>
            <a:off x="4821787" y="4340055"/>
            <a:ext cx="790058" cy="53525"/>
          </a:xfrm>
          <a:custGeom>
            <a:avLst/>
            <a:gdLst>
              <a:gd name="connsiteX0" fmla="*/ 0 w 790058"/>
              <a:gd name="connsiteY0" fmla="*/ 0 h 53525"/>
              <a:gd name="connsiteX1" fmla="*/ 700297 w 790058"/>
              <a:gd name="connsiteY1" fmla="*/ 35684 h 53525"/>
              <a:gd name="connsiteX2" fmla="*/ 771665 w 790058"/>
              <a:gd name="connsiteY2" fmla="*/ 53525 h 53525"/>
              <a:gd name="connsiteX3" fmla="*/ 615548 w 790058"/>
              <a:gd name="connsiteY3" fmla="*/ 35684 h 53525"/>
              <a:gd name="connsiteX4" fmla="*/ 0 w 790058"/>
              <a:gd name="connsiteY4" fmla="*/ 0 h 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058" h="53525">
                <a:moveTo>
                  <a:pt x="0" y="0"/>
                </a:moveTo>
                <a:lnTo>
                  <a:pt x="700297" y="35684"/>
                </a:lnTo>
                <a:cubicBezTo>
                  <a:pt x="828908" y="44605"/>
                  <a:pt x="785790" y="53525"/>
                  <a:pt x="771665" y="53525"/>
                </a:cubicBezTo>
                <a:cubicBezTo>
                  <a:pt x="757540" y="53525"/>
                  <a:pt x="615548" y="35684"/>
                  <a:pt x="615548" y="3568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6B35C403-C534-7CD2-D08B-9F443A137BC8}"/>
              </a:ext>
            </a:extLst>
          </p:cNvPr>
          <p:cNvSpPr/>
          <p:nvPr/>
        </p:nvSpPr>
        <p:spPr>
          <a:xfrm>
            <a:off x="5503267" y="5820772"/>
            <a:ext cx="69413" cy="152533"/>
          </a:xfrm>
          <a:custGeom>
            <a:avLst/>
            <a:gdLst>
              <a:gd name="connsiteX0" fmla="*/ 46633 w 69413"/>
              <a:gd name="connsiteY0" fmla="*/ 61 h 152533"/>
              <a:gd name="connsiteX1" fmla="*/ 55100 w 69413"/>
              <a:gd name="connsiteY1" fmla="*/ 84728 h 152533"/>
              <a:gd name="connsiteX2" fmla="*/ 66 w 69413"/>
              <a:gd name="connsiteY2" fmla="*/ 152461 h 152533"/>
              <a:gd name="connsiteX3" fmla="*/ 67800 w 69413"/>
              <a:gd name="connsiteY3" fmla="*/ 72028 h 152533"/>
              <a:gd name="connsiteX4" fmla="*/ 46633 w 69413"/>
              <a:gd name="connsiteY4" fmla="*/ 61 h 15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3" h="152533">
                <a:moveTo>
                  <a:pt x="46633" y="61"/>
                </a:moveTo>
                <a:cubicBezTo>
                  <a:pt x="44516" y="2178"/>
                  <a:pt x="62861" y="59328"/>
                  <a:pt x="55100" y="84728"/>
                </a:cubicBezTo>
                <a:cubicBezTo>
                  <a:pt x="47339" y="110128"/>
                  <a:pt x="-2051" y="154578"/>
                  <a:pt x="66" y="152461"/>
                </a:cubicBezTo>
                <a:cubicBezTo>
                  <a:pt x="2183" y="150344"/>
                  <a:pt x="59333" y="93195"/>
                  <a:pt x="67800" y="72028"/>
                </a:cubicBezTo>
                <a:cubicBezTo>
                  <a:pt x="76267" y="50861"/>
                  <a:pt x="48750" y="-2056"/>
                  <a:pt x="46633" y="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70CA3963-ABC9-328C-D6D1-2609D000F5EC}"/>
              </a:ext>
            </a:extLst>
          </p:cNvPr>
          <p:cNvSpPr/>
          <p:nvPr/>
        </p:nvSpPr>
        <p:spPr>
          <a:xfrm>
            <a:off x="4749800" y="5841970"/>
            <a:ext cx="42346" cy="153707"/>
          </a:xfrm>
          <a:custGeom>
            <a:avLst/>
            <a:gdLst>
              <a:gd name="connsiteX0" fmla="*/ 25400 w 42346"/>
              <a:gd name="connsiteY0" fmla="*/ 30 h 153707"/>
              <a:gd name="connsiteX1" fmla="*/ 12700 w 42346"/>
              <a:gd name="connsiteY1" fmla="*/ 71997 h 153707"/>
              <a:gd name="connsiteX2" fmla="*/ 42333 w 42346"/>
              <a:gd name="connsiteY2" fmla="*/ 152430 h 153707"/>
              <a:gd name="connsiteX3" fmla="*/ 8467 w 42346"/>
              <a:gd name="connsiteY3" fmla="*/ 118563 h 153707"/>
              <a:gd name="connsiteX4" fmla="*/ 0 w 42346"/>
              <a:gd name="connsiteY4" fmla="*/ 80463 h 153707"/>
              <a:gd name="connsiteX5" fmla="*/ 25400 w 42346"/>
              <a:gd name="connsiteY5" fmla="*/ 30 h 15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46" h="153707">
                <a:moveTo>
                  <a:pt x="25400" y="30"/>
                </a:moveTo>
                <a:cubicBezTo>
                  <a:pt x="27517" y="-1381"/>
                  <a:pt x="9878" y="46597"/>
                  <a:pt x="12700" y="71997"/>
                </a:cubicBezTo>
                <a:cubicBezTo>
                  <a:pt x="15522" y="97397"/>
                  <a:pt x="43038" y="144669"/>
                  <a:pt x="42333" y="152430"/>
                </a:cubicBezTo>
                <a:cubicBezTo>
                  <a:pt x="41628" y="160191"/>
                  <a:pt x="15522" y="130557"/>
                  <a:pt x="8467" y="118563"/>
                </a:cubicBezTo>
                <a:cubicBezTo>
                  <a:pt x="1412" y="106569"/>
                  <a:pt x="0" y="98102"/>
                  <a:pt x="0" y="80463"/>
                </a:cubicBezTo>
                <a:cubicBezTo>
                  <a:pt x="0" y="62824"/>
                  <a:pt x="23283" y="1441"/>
                  <a:pt x="25400" y="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D9D9D560-6A31-EE94-6B62-B2C4E941B705}"/>
              </a:ext>
            </a:extLst>
          </p:cNvPr>
          <p:cNvSpPr/>
          <p:nvPr/>
        </p:nvSpPr>
        <p:spPr>
          <a:xfrm>
            <a:off x="4520034" y="5705322"/>
            <a:ext cx="26253" cy="128828"/>
          </a:xfrm>
          <a:custGeom>
            <a:avLst/>
            <a:gdLst>
              <a:gd name="connsiteX0" fmla="*/ 13329 w 26253"/>
              <a:gd name="connsiteY0" fmla="*/ 19 h 128828"/>
              <a:gd name="connsiteX1" fmla="*/ 6890 w 26253"/>
              <a:gd name="connsiteY1" fmla="*/ 64413 h 128828"/>
              <a:gd name="connsiteX2" fmla="*/ 26208 w 26253"/>
              <a:gd name="connsiteY2" fmla="*/ 128808 h 128828"/>
              <a:gd name="connsiteX3" fmla="*/ 451 w 26253"/>
              <a:gd name="connsiteY3" fmla="*/ 70853 h 128828"/>
              <a:gd name="connsiteX4" fmla="*/ 13329 w 26253"/>
              <a:gd name="connsiteY4" fmla="*/ 19 h 12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3" h="128828">
                <a:moveTo>
                  <a:pt x="13329" y="19"/>
                </a:moveTo>
                <a:cubicBezTo>
                  <a:pt x="14402" y="-1054"/>
                  <a:pt x="4743" y="42948"/>
                  <a:pt x="6890" y="64413"/>
                </a:cubicBezTo>
                <a:cubicBezTo>
                  <a:pt x="9036" y="85878"/>
                  <a:pt x="27281" y="127735"/>
                  <a:pt x="26208" y="128808"/>
                </a:cubicBezTo>
                <a:cubicBezTo>
                  <a:pt x="25135" y="129881"/>
                  <a:pt x="3671" y="88561"/>
                  <a:pt x="451" y="70853"/>
                </a:cubicBezTo>
                <a:cubicBezTo>
                  <a:pt x="-2769" y="53145"/>
                  <a:pt x="12256" y="1092"/>
                  <a:pt x="13329" y="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97DF79EF-4E4C-F200-7B30-972216E1A53E}"/>
              </a:ext>
            </a:extLst>
          </p:cNvPr>
          <p:cNvSpPr/>
          <p:nvPr/>
        </p:nvSpPr>
        <p:spPr>
          <a:xfrm>
            <a:off x="7363492" y="5702118"/>
            <a:ext cx="52051" cy="167432"/>
          </a:xfrm>
          <a:custGeom>
            <a:avLst/>
            <a:gdLst>
              <a:gd name="connsiteX0" fmla="*/ 4 w 52051"/>
              <a:gd name="connsiteY0" fmla="*/ 3 h 167432"/>
              <a:gd name="connsiteX1" fmla="*/ 48300 w 52051"/>
              <a:gd name="connsiteY1" fmla="*/ 90155 h 167432"/>
              <a:gd name="connsiteX2" fmla="*/ 32201 w 52051"/>
              <a:gd name="connsiteY2" fmla="*/ 167428 h 167432"/>
              <a:gd name="connsiteX3" fmla="*/ 51519 w 52051"/>
              <a:gd name="connsiteY3" fmla="*/ 93375 h 167432"/>
              <a:gd name="connsiteX4" fmla="*/ 4 w 52051"/>
              <a:gd name="connsiteY4" fmla="*/ 3 h 1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1" h="167432">
                <a:moveTo>
                  <a:pt x="4" y="3"/>
                </a:moveTo>
                <a:cubicBezTo>
                  <a:pt x="-532" y="-534"/>
                  <a:pt x="42934" y="62251"/>
                  <a:pt x="48300" y="90155"/>
                </a:cubicBezTo>
                <a:cubicBezTo>
                  <a:pt x="53666" y="118059"/>
                  <a:pt x="31665" y="166891"/>
                  <a:pt x="32201" y="167428"/>
                </a:cubicBezTo>
                <a:cubicBezTo>
                  <a:pt x="32737" y="167965"/>
                  <a:pt x="55812" y="117523"/>
                  <a:pt x="51519" y="93375"/>
                </a:cubicBezTo>
                <a:cubicBezTo>
                  <a:pt x="47226" y="69227"/>
                  <a:pt x="540" y="540"/>
                  <a:pt x="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8D4C3DD2-AD65-9B68-56FB-5A2412BA0E32}"/>
              </a:ext>
            </a:extLst>
          </p:cNvPr>
          <p:cNvSpPr/>
          <p:nvPr/>
        </p:nvSpPr>
        <p:spPr>
          <a:xfrm>
            <a:off x="7331139" y="6020797"/>
            <a:ext cx="53709" cy="112894"/>
          </a:xfrm>
          <a:custGeom>
            <a:avLst/>
            <a:gdLst>
              <a:gd name="connsiteX0" fmla="*/ 38796 w 53709"/>
              <a:gd name="connsiteY0" fmla="*/ 76 h 112894"/>
              <a:gd name="connsiteX1" fmla="*/ 35576 w 53709"/>
              <a:gd name="connsiteY1" fmla="*/ 70910 h 112894"/>
              <a:gd name="connsiteX2" fmla="*/ 160 w 53709"/>
              <a:gd name="connsiteY2" fmla="*/ 112766 h 112894"/>
              <a:gd name="connsiteX3" fmla="*/ 51675 w 53709"/>
              <a:gd name="connsiteY3" fmla="*/ 58031 h 112894"/>
              <a:gd name="connsiteX4" fmla="*/ 38796 w 53709"/>
              <a:gd name="connsiteY4" fmla="*/ 76 h 11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9" h="112894">
                <a:moveTo>
                  <a:pt x="38796" y="76"/>
                </a:moveTo>
                <a:cubicBezTo>
                  <a:pt x="36113" y="2222"/>
                  <a:pt x="42015" y="52128"/>
                  <a:pt x="35576" y="70910"/>
                </a:cubicBezTo>
                <a:cubicBezTo>
                  <a:pt x="29137" y="89692"/>
                  <a:pt x="-2523" y="114912"/>
                  <a:pt x="160" y="112766"/>
                </a:cubicBezTo>
                <a:cubicBezTo>
                  <a:pt x="2843" y="110620"/>
                  <a:pt x="43626" y="74666"/>
                  <a:pt x="51675" y="58031"/>
                </a:cubicBezTo>
                <a:cubicBezTo>
                  <a:pt x="59724" y="41396"/>
                  <a:pt x="41479" y="-2070"/>
                  <a:pt x="38796" y="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EC66960-8C6C-9CFC-E965-10408973483F}"/>
              </a:ext>
            </a:extLst>
          </p:cNvPr>
          <p:cNvSpPr/>
          <p:nvPr/>
        </p:nvSpPr>
        <p:spPr>
          <a:xfrm>
            <a:off x="6483843" y="5231507"/>
            <a:ext cx="683311" cy="119765"/>
          </a:xfrm>
          <a:custGeom>
            <a:avLst/>
            <a:gdLst>
              <a:gd name="connsiteX0" fmla="*/ 65064 w 683311"/>
              <a:gd name="connsiteY0" fmla="*/ 81028 h 119765"/>
              <a:gd name="connsiteX1" fmla="*/ 335520 w 683311"/>
              <a:gd name="connsiteY1" fmla="*/ 32732 h 119765"/>
              <a:gd name="connsiteX2" fmla="*/ 467529 w 683311"/>
              <a:gd name="connsiteY2" fmla="*/ 87468 h 119765"/>
              <a:gd name="connsiteX3" fmla="*/ 438551 w 683311"/>
              <a:gd name="connsiteY3" fmla="*/ 103566 h 119765"/>
              <a:gd name="connsiteX4" fmla="*/ 560901 w 683311"/>
              <a:gd name="connsiteY4" fmla="*/ 100347 h 119765"/>
              <a:gd name="connsiteX5" fmla="*/ 541582 w 683311"/>
              <a:gd name="connsiteY5" fmla="*/ 119665 h 119765"/>
              <a:gd name="connsiteX6" fmla="*/ 683250 w 683311"/>
              <a:gd name="connsiteY6" fmla="*/ 90687 h 119765"/>
              <a:gd name="connsiteX7" fmla="*/ 522264 w 683311"/>
              <a:gd name="connsiteY7" fmla="*/ 90687 h 119765"/>
              <a:gd name="connsiteX8" fmla="*/ 383816 w 683311"/>
              <a:gd name="connsiteY8" fmla="*/ 26293 h 119765"/>
              <a:gd name="connsiteX9" fmla="*/ 216391 w 683311"/>
              <a:gd name="connsiteY9" fmla="*/ 10194 h 119765"/>
              <a:gd name="connsiteX10" fmla="*/ 135898 w 683311"/>
              <a:gd name="connsiteY10" fmla="*/ 535 h 119765"/>
              <a:gd name="connsiteX11" fmla="*/ 255027 w 683311"/>
              <a:gd name="connsiteY11" fmla="*/ 26293 h 119765"/>
              <a:gd name="connsiteX12" fmla="*/ 142337 w 683311"/>
              <a:gd name="connsiteY12" fmla="*/ 68149 h 119765"/>
              <a:gd name="connsiteX13" fmla="*/ 3889 w 683311"/>
              <a:gd name="connsiteY13" fmla="*/ 106786 h 119765"/>
              <a:gd name="connsiteX14" fmla="*/ 65064 w 683311"/>
              <a:gd name="connsiteY14" fmla="*/ 81028 h 11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3311" h="119765">
                <a:moveTo>
                  <a:pt x="65064" y="81028"/>
                </a:moveTo>
                <a:cubicBezTo>
                  <a:pt x="120336" y="68686"/>
                  <a:pt x="268443" y="31659"/>
                  <a:pt x="335520" y="32732"/>
                </a:cubicBezTo>
                <a:cubicBezTo>
                  <a:pt x="402597" y="33805"/>
                  <a:pt x="450357" y="75662"/>
                  <a:pt x="467529" y="87468"/>
                </a:cubicBezTo>
                <a:cubicBezTo>
                  <a:pt x="484701" y="99274"/>
                  <a:pt x="422989" y="101419"/>
                  <a:pt x="438551" y="103566"/>
                </a:cubicBezTo>
                <a:cubicBezTo>
                  <a:pt x="454113" y="105713"/>
                  <a:pt x="560901" y="100347"/>
                  <a:pt x="560901" y="100347"/>
                </a:cubicBezTo>
                <a:cubicBezTo>
                  <a:pt x="578073" y="103030"/>
                  <a:pt x="521191" y="121275"/>
                  <a:pt x="541582" y="119665"/>
                </a:cubicBezTo>
                <a:cubicBezTo>
                  <a:pt x="561973" y="118055"/>
                  <a:pt x="686470" y="95517"/>
                  <a:pt x="683250" y="90687"/>
                </a:cubicBezTo>
                <a:cubicBezTo>
                  <a:pt x="680030" y="85857"/>
                  <a:pt x="572170" y="101419"/>
                  <a:pt x="522264" y="90687"/>
                </a:cubicBezTo>
                <a:cubicBezTo>
                  <a:pt x="472358" y="79955"/>
                  <a:pt x="434795" y="39708"/>
                  <a:pt x="383816" y="26293"/>
                </a:cubicBezTo>
                <a:cubicBezTo>
                  <a:pt x="332837" y="12878"/>
                  <a:pt x="257711" y="14487"/>
                  <a:pt x="216391" y="10194"/>
                </a:cubicBezTo>
                <a:cubicBezTo>
                  <a:pt x="175071" y="5901"/>
                  <a:pt x="129459" y="-2148"/>
                  <a:pt x="135898" y="535"/>
                </a:cubicBezTo>
                <a:cubicBezTo>
                  <a:pt x="142337" y="3218"/>
                  <a:pt x="253954" y="15024"/>
                  <a:pt x="255027" y="26293"/>
                </a:cubicBezTo>
                <a:cubicBezTo>
                  <a:pt x="256100" y="37562"/>
                  <a:pt x="184193" y="54734"/>
                  <a:pt x="142337" y="68149"/>
                </a:cubicBezTo>
                <a:cubicBezTo>
                  <a:pt x="100481" y="81564"/>
                  <a:pt x="16768" y="104103"/>
                  <a:pt x="3889" y="106786"/>
                </a:cubicBezTo>
                <a:cubicBezTo>
                  <a:pt x="-8990" y="109469"/>
                  <a:pt x="9792" y="93370"/>
                  <a:pt x="65064" y="8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66D9B11-C58A-3B89-9C17-7C1D2DE49AF1}"/>
              </a:ext>
            </a:extLst>
          </p:cNvPr>
          <p:cNvSpPr/>
          <p:nvPr/>
        </p:nvSpPr>
        <p:spPr>
          <a:xfrm>
            <a:off x="7360920" y="5109132"/>
            <a:ext cx="101110" cy="241097"/>
          </a:xfrm>
          <a:custGeom>
            <a:avLst/>
            <a:gdLst>
              <a:gd name="connsiteX0" fmla="*/ 0 w 101110"/>
              <a:gd name="connsiteY0" fmla="*/ 38940 h 241097"/>
              <a:gd name="connsiteX1" fmla="*/ 96012 w 101110"/>
              <a:gd name="connsiteY1" fmla="*/ 112092 h 241097"/>
              <a:gd name="connsiteX2" fmla="*/ 86868 w 101110"/>
              <a:gd name="connsiteY2" fmla="*/ 240108 h 241097"/>
              <a:gd name="connsiteX3" fmla="*/ 86868 w 101110"/>
              <a:gd name="connsiteY3" fmla="*/ 162384 h 241097"/>
              <a:gd name="connsiteX4" fmla="*/ 96012 w 101110"/>
              <a:gd name="connsiteY4" fmla="*/ 2364 h 241097"/>
              <a:gd name="connsiteX5" fmla="*/ 96012 w 101110"/>
              <a:gd name="connsiteY5" fmla="*/ 66372 h 241097"/>
              <a:gd name="connsiteX6" fmla="*/ 0 w 101110"/>
              <a:gd name="connsiteY6" fmla="*/ 38940 h 24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10" h="241097">
                <a:moveTo>
                  <a:pt x="0" y="38940"/>
                </a:moveTo>
                <a:cubicBezTo>
                  <a:pt x="0" y="46560"/>
                  <a:pt x="81534" y="78564"/>
                  <a:pt x="96012" y="112092"/>
                </a:cubicBezTo>
                <a:cubicBezTo>
                  <a:pt x="110490" y="145620"/>
                  <a:pt x="88392" y="231726"/>
                  <a:pt x="86868" y="240108"/>
                </a:cubicBezTo>
                <a:cubicBezTo>
                  <a:pt x="85344" y="248490"/>
                  <a:pt x="85344" y="202008"/>
                  <a:pt x="86868" y="162384"/>
                </a:cubicBezTo>
                <a:cubicBezTo>
                  <a:pt x="88392" y="122760"/>
                  <a:pt x="94488" y="18366"/>
                  <a:pt x="96012" y="2364"/>
                </a:cubicBezTo>
                <a:cubicBezTo>
                  <a:pt x="97536" y="-13638"/>
                  <a:pt x="106680" y="56466"/>
                  <a:pt x="96012" y="66372"/>
                </a:cubicBezTo>
                <a:cubicBezTo>
                  <a:pt x="85344" y="76278"/>
                  <a:pt x="0" y="31320"/>
                  <a:pt x="0" y="38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FA9C6122-AE91-FF7A-385E-9195A56EDC93}"/>
              </a:ext>
            </a:extLst>
          </p:cNvPr>
          <p:cNvSpPr/>
          <p:nvPr/>
        </p:nvSpPr>
        <p:spPr>
          <a:xfrm>
            <a:off x="6780252" y="5339990"/>
            <a:ext cx="604223" cy="105374"/>
          </a:xfrm>
          <a:custGeom>
            <a:avLst/>
            <a:gdLst>
              <a:gd name="connsiteX0" fmla="*/ 24 w 604223"/>
              <a:gd name="connsiteY0" fmla="*/ 106 h 105374"/>
              <a:gd name="connsiteX1" fmla="*/ 224052 w 604223"/>
              <a:gd name="connsiteY1" fmla="*/ 73258 h 105374"/>
              <a:gd name="connsiteX2" fmla="*/ 416076 w 604223"/>
              <a:gd name="connsiteY2" fmla="*/ 77830 h 105374"/>
              <a:gd name="connsiteX3" fmla="*/ 260628 w 604223"/>
              <a:gd name="connsiteY3" fmla="*/ 96118 h 105374"/>
              <a:gd name="connsiteX4" fmla="*/ 603528 w 604223"/>
              <a:gd name="connsiteY4" fmla="*/ 91546 h 105374"/>
              <a:gd name="connsiteX5" fmla="*/ 342924 w 604223"/>
              <a:gd name="connsiteY5" fmla="*/ 91546 h 105374"/>
              <a:gd name="connsiteX6" fmla="*/ 114324 w 604223"/>
              <a:gd name="connsiteY6" fmla="*/ 105262 h 105374"/>
              <a:gd name="connsiteX7" fmla="*/ 237768 w 604223"/>
              <a:gd name="connsiteY7" fmla="*/ 91546 h 105374"/>
              <a:gd name="connsiteX8" fmla="*/ 24 w 604223"/>
              <a:gd name="connsiteY8" fmla="*/ 106 h 10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223" h="105374">
                <a:moveTo>
                  <a:pt x="24" y="106"/>
                </a:moveTo>
                <a:cubicBezTo>
                  <a:pt x="-2262" y="-2942"/>
                  <a:pt x="154710" y="60304"/>
                  <a:pt x="224052" y="73258"/>
                </a:cubicBezTo>
                <a:cubicBezTo>
                  <a:pt x="293394" y="86212"/>
                  <a:pt x="409980" y="74020"/>
                  <a:pt x="416076" y="77830"/>
                </a:cubicBezTo>
                <a:cubicBezTo>
                  <a:pt x="422172" y="81640"/>
                  <a:pt x="229386" y="93832"/>
                  <a:pt x="260628" y="96118"/>
                </a:cubicBezTo>
                <a:cubicBezTo>
                  <a:pt x="291870" y="98404"/>
                  <a:pt x="589812" y="92308"/>
                  <a:pt x="603528" y="91546"/>
                </a:cubicBezTo>
                <a:cubicBezTo>
                  <a:pt x="617244" y="90784"/>
                  <a:pt x="424458" y="89260"/>
                  <a:pt x="342924" y="91546"/>
                </a:cubicBezTo>
                <a:cubicBezTo>
                  <a:pt x="261390" y="93832"/>
                  <a:pt x="131850" y="105262"/>
                  <a:pt x="114324" y="105262"/>
                </a:cubicBezTo>
                <a:cubicBezTo>
                  <a:pt x="96798" y="105262"/>
                  <a:pt x="252246" y="107548"/>
                  <a:pt x="237768" y="91546"/>
                </a:cubicBezTo>
                <a:cubicBezTo>
                  <a:pt x="223290" y="75544"/>
                  <a:pt x="2310" y="3154"/>
                  <a:pt x="2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1653AF2A-5C92-82FD-E1B6-64DA0E2D13E0}"/>
              </a:ext>
            </a:extLst>
          </p:cNvPr>
          <p:cNvSpPr/>
          <p:nvPr/>
        </p:nvSpPr>
        <p:spPr>
          <a:xfrm>
            <a:off x="6821007" y="5294055"/>
            <a:ext cx="412631" cy="105953"/>
          </a:xfrm>
          <a:custGeom>
            <a:avLst/>
            <a:gdLst>
              <a:gd name="connsiteX0" fmla="*/ 417 w 412631"/>
              <a:gd name="connsiteY0" fmla="*/ 41469 h 105953"/>
              <a:gd name="connsiteX1" fmla="*/ 306741 w 412631"/>
              <a:gd name="connsiteY1" fmla="*/ 105477 h 105953"/>
              <a:gd name="connsiteX2" fmla="*/ 411897 w 412631"/>
              <a:gd name="connsiteY2" fmla="*/ 321 h 105953"/>
              <a:gd name="connsiteX3" fmla="*/ 347889 w 412631"/>
              <a:gd name="connsiteY3" fmla="*/ 73473 h 105953"/>
              <a:gd name="connsiteX4" fmla="*/ 242733 w 412631"/>
              <a:gd name="connsiteY4" fmla="*/ 96333 h 105953"/>
              <a:gd name="connsiteX5" fmla="*/ 417 w 412631"/>
              <a:gd name="connsiteY5" fmla="*/ 41469 h 10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631" h="105953">
                <a:moveTo>
                  <a:pt x="417" y="41469"/>
                </a:moveTo>
                <a:cubicBezTo>
                  <a:pt x="11085" y="42993"/>
                  <a:pt x="238161" y="112335"/>
                  <a:pt x="306741" y="105477"/>
                </a:cubicBezTo>
                <a:cubicBezTo>
                  <a:pt x="375321" y="98619"/>
                  <a:pt x="405039" y="5655"/>
                  <a:pt x="411897" y="321"/>
                </a:cubicBezTo>
                <a:cubicBezTo>
                  <a:pt x="418755" y="-5013"/>
                  <a:pt x="376083" y="57471"/>
                  <a:pt x="347889" y="73473"/>
                </a:cubicBezTo>
                <a:cubicBezTo>
                  <a:pt x="319695" y="89475"/>
                  <a:pt x="299121" y="102429"/>
                  <a:pt x="242733" y="96333"/>
                </a:cubicBezTo>
                <a:cubicBezTo>
                  <a:pt x="186345" y="90237"/>
                  <a:pt x="-10251" y="39945"/>
                  <a:pt x="417" y="41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FC7BB6E-EEB1-5DF5-A62E-F78BDB59FF89}"/>
              </a:ext>
            </a:extLst>
          </p:cNvPr>
          <p:cNvSpPr/>
          <p:nvPr/>
        </p:nvSpPr>
        <p:spPr>
          <a:xfrm>
            <a:off x="6592734" y="5353783"/>
            <a:ext cx="41294" cy="164656"/>
          </a:xfrm>
          <a:custGeom>
            <a:avLst/>
            <a:gdLst>
              <a:gd name="connsiteX0" fmla="*/ 41238 w 41294"/>
              <a:gd name="connsiteY0" fmla="*/ 29 h 164656"/>
              <a:gd name="connsiteX1" fmla="*/ 9234 w 41294"/>
              <a:gd name="connsiteY1" fmla="*/ 91469 h 164656"/>
              <a:gd name="connsiteX2" fmla="*/ 18378 w 41294"/>
              <a:gd name="connsiteY2" fmla="*/ 164621 h 164656"/>
              <a:gd name="connsiteX3" fmla="*/ 90 w 41294"/>
              <a:gd name="connsiteY3" fmla="*/ 82325 h 164656"/>
              <a:gd name="connsiteX4" fmla="*/ 41238 w 41294"/>
              <a:gd name="connsiteY4" fmla="*/ 29 h 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4" h="164656">
                <a:moveTo>
                  <a:pt x="41238" y="29"/>
                </a:moveTo>
                <a:cubicBezTo>
                  <a:pt x="42762" y="1553"/>
                  <a:pt x="13044" y="64037"/>
                  <a:pt x="9234" y="91469"/>
                </a:cubicBezTo>
                <a:cubicBezTo>
                  <a:pt x="5424" y="118901"/>
                  <a:pt x="19902" y="166145"/>
                  <a:pt x="18378" y="164621"/>
                </a:cubicBezTo>
                <a:cubicBezTo>
                  <a:pt x="16854" y="163097"/>
                  <a:pt x="-1434" y="107471"/>
                  <a:pt x="90" y="82325"/>
                </a:cubicBezTo>
                <a:cubicBezTo>
                  <a:pt x="1614" y="57179"/>
                  <a:pt x="39714" y="-1495"/>
                  <a:pt x="4123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4B5E7261-A410-D7E7-ECED-2C1F6D6F415E}"/>
              </a:ext>
            </a:extLst>
          </p:cNvPr>
          <p:cNvSpPr/>
          <p:nvPr/>
        </p:nvSpPr>
        <p:spPr>
          <a:xfrm>
            <a:off x="6507952" y="5120020"/>
            <a:ext cx="71311" cy="441099"/>
          </a:xfrm>
          <a:custGeom>
            <a:avLst/>
            <a:gdLst>
              <a:gd name="connsiteX0" fmla="*/ 71156 w 71311"/>
              <a:gd name="connsiteY0" fmla="*/ 620 h 441099"/>
              <a:gd name="connsiteX1" fmla="*/ 25436 w 71311"/>
              <a:gd name="connsiteY1" fmla="*/ 210932 h 441099"/>
              <a:gd name="connsiteX2" fmla="*/ 34580 w 71311"/>
              <a:gd name="connsiteY2" fmla="*/ 434960 h 441099"/>
              <a:gd name="connsiteX3" fmla="*/ 20864 w 71311"/>
              <a:gd name="connsiteY3" fmla="*/ 366380 h 441099"/>
              <a:gd name="connsiteX4" fmla="*/ 2576 w 71311"/>
              <a:gd name="connsiteY4" fmla="*/ 242936 h 441099"/>
              <a:gd name="connsiteX5" fmla="*/ 7148 w 71311"/>
              <a:gd name="connsiteY5" fmla="*/ 279512 h 441099"/>
              <a:gd name="connsiteX6" fmla="*/ 71156 w 71311"/>
              <a:gd name="connsiteY6" fmla="*/ 620 h 44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11" h="441099">
                <a:moveTo>
                  <a:pt x="71156" y="620"/>
                </a:moveTo>
                <a:cubicBezTo>
                  <a:pt x="74204" y="-10810"/>
                  <a:pt x="31532" y="138542"/>
                  <a:pt x="25436" y="210932"/>
                </a:cubicBezTo>
                <a:cubicBezTo>
                  <a:pt x="19340" y="283322"/>
                  <a:pt x="35342" y="409052"/>
                  <a:pt x="34580" y="434960"/>
                </a:cubicBezTo>
                <a:cubicBezTo>
                  <a:pt x="33818" y="460868"/>
                  <a:pt x="26198" y="398384"/>
                  <a:pt x="20864" y="366380"/>
                </a:cubicBezTo>
                <a:cubicBezTo>
                  <a:pt x="15530" y="334376"/>
                  <a:pt x="4862" y="257414"/>
                  <a:pt x="2576" y="242936"/>
                </a:cubicBezTo>
                <a:cubicBezTo>
                  <a:pt x="290" y="228458"/>
                  <a:pt x="-3520" y="316850"/>
                  <a:pt x="7148" y="279512"/>
                </a:cubicBezTo>
                <a:cubicBezTo>
                  <a:pt x="17816" y="242174"/>
                  <a:pt x="68108" y="12050"/>
                  <a:pt x="71156" y="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2B8009C-ECAA-5597-0EDE-B920DE627813}"/>
              </a:ext>
            </a:extLst>
          </p:cNvPr>
          <p:cNvSpPr/>
          <p:nvPr/>
        </p:nvSpPr>
        <p:spPr>
          <a:xfrm>
            <a:off x="6349534" y="4517198"/>
            <a:ext cx="113164" cy="557045"/>
          </a:xfrm>
          <a:custGeom>
            <a:avLst/>
            <a:gdLst>
              <a:gd name="connsiteX0" fmla="*/ 108672 w 113164"/>
              <a:gd name="connsiteY0" fmla="*/ 1496 h 557045"/>
              <a:gd name="connsiteX1" fmla="*/ 38965 w 113164"/>
              <a:gd name="connsiteY1" fmla="*/ 173715 h 557045"/>
              <a:gd name="connsiteX2" fmla="*/ 47166 w 113164"/>
              <a:gd name="connsiteY2" fmla="*/ 395139 h 557045"/>
              <a:gd name="connsiteX3" fmla="*/ 30764 w 113164"/>
              <a:gd name="connsiteY3" fmla="*/ 329532 h 557045"/>
              <a:gd name="connsiteX4" fmla="*/ 112773 w 113164"/>
              <a:gd name="connsiteY4" fmla="*/ 555057 h 557045"/>
              <a:gd name="connsiteX5" fmla="*/ 59467 w 113164"/>
              <a:gd name="connsiteY5" fmla="*/ 427943 h 557045"/>
              <a:gd name="connsiteX6" fmla="*/ 6161 w 113164"/>
              <a:gd name="connsiteY6" fmla="*/ 227021 h 557045"/>
              <a:gd name="connsiteX7" fmla="*/ 6161 w 113164"/>
              <a:gd name="connsiteY7" fmla="*/ 251624 h 557045"/>
              <a:gd name="connsiteX8" fmla="*/ 51266 w 113164"/>
              <a:gd name="connsiteY8" fmla="*/ 99907 h 557045"/>
              <a:gd name="connsiteX9" fmla="*/ 108672 w 113164"/>
              <a:gd name="connsiteY9" fmla="*/ 1496 h 55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164" h="557045">
                <a:moveTo>
                  <a:pt x="108672" y="1496"/>
                </a:moveTo>
                <a:cubicBezTo>
                  <a:pt x="106622" y="13797"/>
                  <a:pt x="49216" y="108108"/>
                  <a:pt x="38965" y="173715"/>
                </a:cubicBezTo>
                <a:cubicBezTo>
                  <a:pt x="28714" y="239322"/>
                  <a:pt x="48533" y="369170"/>
                  <a:pt x="47166" y="395139"/>
                </a:cubicBezTo>
                <a:cubicBezTo>
                  <a:pt x="45799" y="421108"/>
                  <a:pt x="19829" y="302879"/>
                  <a:pt x="30764" y="329532"/>
                </a:cubicBezTo>
                <a:cubicBezTo>
                  <a:pt x="41698" y="356185"/>
                  <a:pt x="107989" y="538655"/>
                  <a:pt x="112773" y="555057"/>
                </a:cubicBezTo>
                <a:cubicBezTo>
                  <a:pt x="117557" y="571459"/>
                  <a:pt x="77236" y="482616"/>
                  <a:pt x="59467" y="427943"/>
                </a:cubicBezTo>
                <a:cubicBezTo>
                  <a:pt x="41698" y="373270"/>
                  <a:pt x="6161" y="227021"/>
                  <a:pt x="6161" y="227021"/>
                </a:cubicBezTo>
                <a:cubicBezTo>
                  <a:pt x="-2723" y="197634"/>
                  <a:pt x="-1357" y="272810"/>
                  <a:pt x="6161" y="251624"/>
                </a:cubicBezTo>
                <a:cubicBezTo>
                  <a:pt x="13678" y="230438"/>
                  <a:pt x="36231" y="144329"/>
                  <a:pt x="51266" y="99907"/>
                </a:cubicBezTo>
                <a:cubicBezTo>
                  <a:pt x="66301" y="55485"/>
                  <a:pt x="110722" y="-10805"/>
                  <a:pt x="108672" y="14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4C633345-F0E8-5ED4-F6EE-6A1FBE04588C}"/>
              </a:ext>
            </a:extLst>
          </p:cNvPr>
          <p:cNvSpPr/>
          <p:nvPr/>
        </p:nvSpPr>
        <p:spPr>
          <a:xfrm>
            <a:off x="3804001" y="5299511"/>
            <a:ext cx="107663" cy="576746"/>
          </a:xfrm>
          <a:custGeom>
            <a:avLst/>
            <a:gdLst>
              <a:gd name="connsiteX0" fmla="*/ 107228 w 107663"/>
              <a:gd name="connsiteY0" fmla="*/ 4 h 576746"/>
              <a:gd name="connsiteX1" fmla="*/ 40484 w 107663"/>
              <a:gd name="connsiteY1" fmla="*/ 320378 h 576746"/>
              <a:gd name="connsiteX2" fmla="*/ 100554 w 107663"/>
              <a:gd name="connsiteY2" fmla="*/ 574007 h 576746"/>
              <a:gd name="connsiteX3" fmla="*/ 60507 w 107663"/>
              <a:gd name="connsiteY3" fmla="*/ 447193 h 576746"/>
              <a:gd name="connsiteX4" fmla="*/ 437 w 107663"/>
              <a:gd name="connsiteY4" fmla="*/ 327053 h 576746"/>
              <a:gd name="connsiteX5" fmla="*/ 107228 w 107663"/>
              <a:gd name="connsiteY5" fmla="*/ 4 h 5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63" h="576746">
                <a:moveTo>
                  <a:pt x="107228" y="4"/>
                </a:moveTo>
                <a:cubicBezTo>
                  <a:pt x="113903" y="-1109"/>
                  <a:pt x="41596" y="224711"/>
                  <a:pt x="40484" y="320378"/>
                </a:cubicBezTo>
                <a:cubicBezTo>
                  <a:pt x="39372" y="416045"/>
                  <a:pt x="97217" y="552871"/>
                  <a:pt x="100554" y="574007"/>
                </a:cubicBezTo>
                <a:cubicBezTo>
                  <a:pt x="103891" y="595143"/>
                  <a:pt x="77193" y="488352"/>
                  <a:pt x="60507" y="447193"/>
                </a:cubicBezTo>
                <a:cubicBezTo>
                  <a:pt x="43821" y="406034"/>
                  <a:pt x="-5125" y="400472"/>
                  <a:pt x="437" y="327053"/>
                </a:cubicBezTo>
                <a:cubicBezTo>
                  <a:pt x="5999" y="253634"/>
                  <a:pt x="100553" y="1117"/>
                  <a:pt x="107228" y="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016D93EB-439F-8649-8071-7703C93040CF}"/>
              </a:ext>
            </a:extLst>
          </p:cNvPr>
          <p:cNvSpPr/>
          <p:nvPr/>
        </p:nvSpPr>
        <p:spPr>
          <a:xfrm>
            <a:off x="3871182" y="6053380"/>
            <a:ext cx="117824" cy="220953"/>
          </a:xfrm>
          <a:custGeom>
            <a:avLst/>
            <a:gdLst>
              <a:gd name="connsiteX0" fmla="*/ 0 w 117824"/>
              <a:gd name="connsiteY0" fmla="*/ 348 h 220953"/>
              <a:gd name="connsiteX1" fmla="*/ 106792 w 117824"/>
              <a:gd name="connsiteY1" fmla="*/ 127163 h 220953"/>
              <a:gd name="connsiteX2" fmla="*/ 113466 w 117824"/>
              <a:gd name="connsiteY2" fmla="*/ 220605 h 220953"/>
              <a:gd name="connsiteX3" fmla="*/ 106792 w 117824"/>
              <a:gd name="connsiteY3" fmla="*/ 93791 h 220953"/>
              <a:gd name="connsiteX4" fmla="*/ 0 w 117824"/>
              <a:gd name="connsiteY4" fmla="*/ 348 h 22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24" h="220953">
                <a:moveTo>
                  <a:pt x="0" y="348"/>
                </a:moveTo>
                <a:cubicBezTo>
                  <a:pt x="0" y="5910"/>
                  <a:pt x="87881" y="90454"/>
                  <a:pt x="106792" y="127163"/>
                </a:cubicBezTo>
                <a:cubicBezTo>
                  <a:pt x="125703" y="163872"/>
                  <a:pt x="113466" y="226167"/>
                  <a:pt x="113466" y="220605"/>
                </a:cubicBezTo>
                <a:cubicBezTo>
                  <a:pt x="113466" y="215043"/>
                  <a:pt x="126815" y="130500"/>
                  <a:pt x="106792" y="93791"/>
                </a:cubicBezTo>
                <a:cubicBezTo>
                  <a:pt x="86769" y="57082"/>
                  <a:pt x="0" y="-5214"/>
                  <a:pt x="0" y="3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6B39CB5D-64CD-C67E-0B1E-C76D25D1D73F}"/>
              </a:ext>
            </a:extLst>
          </p:cNvPr>
          <p:cNvSpPr/>
          <p:nvPr/>
        </p:nvSpPr>
        <p:spPr>
          <a:xfrm>
            <a:off x="3983814" y="4831851"/>
            <a:ext cx="107777" cy="220852"/>
          </a:xfrm>
          <a:custGeom>
            <a:avLst/>
            <a:gdLst>
              <a:gd name="connsiteX0" fmla="*/ 107625 w 107777"/>
              <a:gd name="connsiteY0" fmla="*/ 453 h 220852"/>
              <a:gd name="connsiteX1" fmla="*/ 40881 w 107777"/>
              <a:gd name="connsiteY1" fmla="*/ 87221 h 220852"/>
              <a:gd name="connsiteX2" fmla="*/ 834 w 107777"/>
              <a:gd name="connsiteY2" fmla="*/ 220710 h 220852"/>
              <a:gd name="connsiteX3" fmla="*/ 20858 w 107777"/>
              <a:gd name="connsiteY3" fmla="*/ 60523 h 220852"/>
              <a:gd name="connsiteX4" fmla="*/ 107625 w 107777"/>
              <a:gd name="connsiteY4" fmla="*/ 453 h 22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77" h="220852">
                <a:moveTo>
                  <a:pt x="107625" y="453"/>
                </a:moveTo>
                <a:cubicBezTo>
                  <a:pt x="110962" y="4903"/>
                  <a:pt x="58680" y="50511"/>
                  <a:pt x="40881" y="87221"/>
                </a:cubicBezTo>
                <a:cubicBezTo>
                  <a:pt x="23082" y="123931"/>
                  <a:pt x="4171" y="225160"/>
                  <a:pt x="834" y="220710"/>
                </a:cubicBezTo>
                <a:cubicBezTo>
                  <a:pt x="-2503" y="216260"/>
                  <a:pt x="4172" y="96120"/>
                  <a:pt x="20858" y="60523"/>
                </a:cubicBezTo>
                <a:cubicBezTo>
                  <a:pt x="37544" y="24926"/>
                  <a:pt x="104288" y="-3997"/>
                  <a:pt x="107625" y="4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04331DC-9657-2257-AF9B-09E4016BDFFB}"/>
              </a:ext>
            </a:extLst>
          </p:cNvPr>
          <p:cNvSpPr/>
          <p:nvPr/>
        </p:nvSpPr>
        <p:spPr>
          <a:xfrm>
            <a:off x="4370908" y="3508113"/>
            <a:ext cx="322492" cy="354686"/>
          </a:xfrm>
          <a:custGeom>
            <a:avLst/>
            <a:gdLst>
              <a:gd name="connsiteX0" fmla="*/ 321232 w 322492"/>
              <a:gd name="connsiteY0" fmla="*/ 2649 h 354686"/>
              <a:gd name="connsiteX1" fmla="*/ 7533 w 322492"/>
              <a:gd name="connsiteY1" fmla="*/ 349721 h 354686"/>
              <a:gd name="connsiteX2" fmla="*/ 114324 w 322492"/>
              <a:gd name="connsiteY2" fmla="*/ 196208 h 354686"/>
              <a:gd name="connsiteX3" fmla="*/ 321232 w 322492"/>
              <a:gd name="connsiteY3" fmla="*/ 2649 h 35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92" h="354686">
                <a:moveTo>
                  <a:pt x="321232" y="2649"/>
                </a:moveTo>
                <a:cubicBezTo>
                  <a:pt x="303433" y="28235"/>
                  <a:pt x="42018" y="317461"/>
                  <a:pt x="7533" y="349721"/>
                </a:cubicBezTo>
                <a:cubicBezTo>
                  <a:pt x="-26952" y="381981"/>
                  <a:pt x="65378" y="248491"/>
                  <a:pt x="114324" y="196208"/>
                </a:cubicBezTo>
                <a:cubicBezTo>
                  <a:pt x="163270" y="143925"/>
                  <a:pt x="339031" y="-22937"/>
                  <a:pt x="321232" y="264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216158A-B459-11B8-1085-1D9CB685AE2A}"/>
              </a:ext>
            </a:extLst>
          </p:cNvPr>
          <p:cNvSpPr/>
          <p:nvPr/>
        </p:nvSpPr>
        <p:spPr>
          <a:xfrm>
            <a:off x="4064234" y="4067003"/>
            <a:ext cx="218449" cy="645831"/>
          </a:xfrm>
          <a:custGeom>
            <a:avLst/>
            <a:gdLst>
              <a:gd name="connsiteX0" fmla="*/ 217834 w 218449"/>
              <a:gd name="connsiteY0" fmla="*/ 3192 h 645831"/>
              <a:gd name="connsiteX1" fmla="*/ 100746 w 218449"/>
              <a:gd name="connsiteY1" fmla="*/ 159309 h 645831"/>
              <a:gd name="connsiteX2" fmla="*/ 50566 w 218449"/>
              <a:gd name="connsiteY2" fmla="*/ 371182 h 645831"/>
              <a:gd name="connsiteX3" fmla="*/ 386 w 218449"/>
              <a:gd name="connsiteY3" fmla="*/ 644387 h 645831"/>
              <a:gd name="connsiteX4" fmla="*/ 28264 w 218449"/>
              <a:gd name="connsiteY4" fmla="*/ 471543 h 645831"/>
              <a:gd name="connsiteX5" fmla="*/ 44990 w 218449"/>
              <a:gd name="connsiteY5" fmla="*/ 304275 h 645831"/>
              <a:gd name="connsiteX6" fmla="*/ 217834 w 218449"/>
              <a:gd name="connsiteY6" fmla="*/ 3192 h 64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49" h="645831">
                <a:moveTo>
                  <a:pt x="217834" y="3192"/>
                </a:moveTo>
                <a:cubicBezTo>
                  <a:pt x="227127" y="-20969"/>
                  <a:pt x="128624" y="97977"/>
                  <a:pt x="100746" y="159309"/>
                </a:cubicBezTo>
                <a:cubicBezTo>
                  <a:pt x="72868" y="220641"/>
                  <a:pt x="67293" y="290336"/>
                  <a:pt x="50566" y="371182"/>
                </a:cubicBezTo>
                <a:cubicBezTo>
                  <a:pt x="33839" y="452028"/>
                  <a:pt x="4103" y="627660"/>
                  <a:pt x="386" y="644387"/>
                </a:cubicBezTo>
                <a:cubicBezTo>
                  <a:pt x="-3331" y="661114"/>
                  <a:pt x="20830" y="528228"/>
                  <a:pt x="28264" y="471543"/>
                </a:cubicBezTo>
                <a:cubicBezTo>
                  <a:pt x="35698" y="414858"/>
                  <a:pt x="14324" y="375829"/>
                  <a:pt x="44990" y="304275"/>
                </a:cubicBezTo>
                <a:cubicBezTo>
                  <a:pt x="75656" y="232721"/>
                  <a:pt x="208541" y="27353"/>
                  <a:pt x="217834" y="319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DE95220-11F1-22A6-A9E1-9A39F1463E81}"/>
              </a:ext>
            </a:extLst>
          </p:cNvPr>
          <p:cNvSpPr/>
          <p:nvPr/>
        </p:nvSpPr>
        <p:spPr>
          <a:xfrm>
            <a:off x="3862138" y="4789406"/>
            <a:ext cx="146887" cy="402377"/>
          </a:xfrm>
          <a:custGeom>
            <a:avLst/>
            <a:gdLst>
              <a:gd name="connsiteX0" fmla="*/ 146725 w 146887"/>
              <a:gd name="connsiteY0" fmla="*/ 43 h 402377"/>
              <a:gd name="connsiteX1" fmla="*/ 35213 w 146887"/>
              <a:gd name="connsiteY1" fmla="*/ 195189 h 402377"/>
              <a:gd name="connsiteX2" fmla="*/ 29638 w 146887"/>
              <a:gd name="connsiteY2" fmla="*/ 401487 h 402377"/>
              <a:gd name="connsiteX3" fmla="*/ 24062 w 146887"/>
              <a:gd name="connsiteY3" fmla="*/ 267672 h 402377"/>
              <a:gd name="connsiteX4" fmla="*/ 7335 w 146887"/>
              <a:gd name="connsiteY4" fmla="*/ 211916 h 402377"/>
              <a:gd name="connsiteX5" fmla="*/ 146725 w 146887"/>
              <a:gd name="connsiteY5" fmla="*/ 43 h 40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887" h="402377">
                <a:moveTo>
                  <a:pt x="146725" y="43"/>
                </a:moveTo>
                <a:cubicBezTo>
                  <a:pt x="151371" y="-2745"/>
                  <a:pt x="54727" y="128282"/>
                  <a:pt x="35213" y="195189"/>
                </a:cubicBezTo>
                <a:cubicBezTo>
                  <a:pt x="15699" y="262096"/>
                  <a:pt x="31496" y="389407"/>
                  <a:pt x="29638" y="401487"/>
                </a:cubicBezTo>
                <a:cubicBezTo>
                  <a:pt x="27779" y="413568"/>
                  <a:pt x="27779" y="299267"/>
                  <a:pt x="24062" y="267672"/>
                </a:cubicBezTo>
                <a:cubicBezTo>
                  <a:pt x="20345" y="236077"/>
                  <a:pt x="-14967" y="250945"/>
                  <a:pt x="7335" y="211916"/>
                </a:cubicBezTo>
                <a:cubicBezTo>
                  <a:pt x="29637" y="172887"/>
                  <a:pt x="142079" y="2831"/>
                  <a:pt x="146725" y="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B995F8D-B691-99FA-2E47-21B32EDC6121}"/>
              </a:ext>
            </a:extLst>
          </p:cNvPr>
          <p:cNvSpPr/>
          <p:nvPr/>
        </p:nvSpPr>
        <p:spPr>
          <a:xfrm>
            <a:off x="5085401" y="2717712"/>
            <a:ext cx="1553394" cy="401928"/>
          </a:xfrm>
          <a:custGeom>
            <a:avLst/>
            <a:gdLst>
              <a:gd name="connsiteX0" fmla="*/ 166 w 1553394"/>
              <a:gd name="connsiteY0" fmla="*/ 436 h 401928"/>
              <a:gd name="connsiteX1" fmla="*/ 952144 w 1553394"/>
              <a:gd name="connsiteY1" fmla="*/ 288535 h 401928"/>
              <a:gd name="connsiteX2" fmla="*/ 789306 w 1553394"/>
              <a:gd name="connsiteY2" fmla="*/ 250956 h 401928"/>
              <a:gd name="connsiteX3" fmla="*/ 1165087 w 1553394"/>
              <a:gd name="connsiteY3" fmla="*/ 301061 h 401928"/>
              <a:gd name="connsiteX4" fmla="*/ 1553394 w 1553394"/>
              <a:gd name="connsiteY4" fmla="*/ 401269 h 401928"/>
              <a:gd name="connsiteX5" fmla="*/ 1165087 w 1553394"/>
              <a:gd name="connsiteY5" fmla="*/ 338639 h 401928"/>
              <a:gd name="connsiteX6" fmla="*/ 876988 w 1553394"/>
              <a:gd name="connsiteY6" fmla="*/ 225904 h 401928"/>
              <a:gd name="connsiteX7" fmla="*/ 166 w 1553394"/>
              <a:gd name="connsiteY7" fmla="*/ 436 h 40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3394" h="401928">
                <a:moveTo>
                  <a:pt x="166" y="436"/>
                </a:moveTo>
                <a:cubicBezTo>
                  <a:pt x="12692" y="10875"/>
                  <a:pt x="820621" y="246782"/>
                  <a:pt x="952144" y="288535"/>
                </a:cubicBezTo>
                <a:cubicBezTo>
                  <a:pt x="1083667" y="330288"/>
                  <a:pt x="753815" y="248868"/>
                  <a:pt x="789306" y="250956"/>
                </a:cubicBezTo>
                <a:cubicBezTo>
                  <a:pt x="824797" y="253044"/>
                  <a:pt x="1037739" y="276009"/>
                  <a:pt x="1165087" y="301061"/>
                </a:cubicBezTo>
                <a:cubicBezTo>
                  <a:pt x="1292435" y="326113"/>
                  <a:pt x="1553394" y="395006"/>
                  <a:pt x="1553394" y="401269"/>
                </a:cubicBezTo>
                <a:cubicBezTo>
                  <a:pt x="1553394" y="407532"/>
                  <a:pt x="1277821" y="367866"/>
                  <a:pt x="1165087" y="338639"/>
                </a:cubicBezTo>
                <a:cubicBezTo>
                  <a:pt x="1052353" y="309412"/>
                  <a:pt x="1066966" y="282271"/>
                  <a:pt x="876988" y="225904"/>
                </a:cubicBezTo>
                <a:cubicBezTo>
                  <a:pt x="687010" y="169537"/>
                  <a:pt x="-12360" y="-10003"/>
                  <a:pt x="166" y="43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FA06CFA-9CD8-A1EC-2F77-1235A31A9400}"/>
              </a:ext>
            </a:extLst>
          </p:cNvPr>
          <p:cNvSpPr/>
          <p:nvPr/>
        </p:nvSpPr>
        <p:spPr>
          <a:xfrm>
            <a:off x="4046608" y="5140411"/>
            <a:ext cx="43586" cy="265670"/>
          </a:xfrm>
          <a:custGeom>
            <a:avLst/>
            <a:gdLst>
              <a:gd name="connsiteX0" fmla="*/ 43478 w 43586"/>
              <a:gd name="connsiteY0" fmla="*/ 0 h 265670"/>
              <a:gd name="connsiteX1" fmla="*/ 12587 w 43586"/>
              <a:gd name="connsiteY1" fmla="*/ 142103 h 265670"/>
              <a:gd name="connsiteX2" fmla="*/ 12587 w 43586"/>
              <a:gd name="connsiteY2" fmla="*/ 265670 h 265670"/>
              <a:gd name="connsiteX3" fmla="*/ 230 w 43586"/>
              <a:gd name="connsiteY3" fmla="*/ 142103 h 265670"/>
              <a:gd name="connsiteX4" fmla="*/ 43478 w 43586"/>
              <a:gd name="connsiteY4" fmla="*/ 0 h 26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86" h="265670">
                <a:moveTo>
                  <a:pt x="43478" y="0"/>
                </a:moveTo>
                <a:cubicBezTo>
                  <a:pt x="45537" y="0"/>
                  <a:pt x="17735" y="97825"/>
                  <a:pt x="12587" y="142103"/>
                </a:cubicBezTo>
                <a:cubicBezTo>
                  <a:pt x="7438" y="186381"/>
                  <a:pt x="14646" y="265670"/>
                  <a:pt x="12587" y="265670"/>
                </a:cubicBezTo>
                <a:cubicBezTo>
                  <a:pt x="10528" y="265670"/>
                  <a:pt x="-1829" y="180203"/>
                  <a:pt x="230" y="142103"/>
                </a:cubicBezTo>
                <a:cubicBezTo>
                  <a:pt x="2289" y="104003"/>
                  <a:pt x="41419" y="0"/>
                  <a:pt x="43478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45C8CAD-04CC-2984-092E-23B9ADA83E9F}"/>
              </a:ext>
            </a:extLst>
          </p:cNvPr>
          <p:cNvSpPr/>
          <p:nvPr/>
        </p:nvSpPr>
        <p:spPr>
          <a:xfrm>
            <a:off x="7210097" y="5807516"/>
            <a:ext cx="62314" cy="198130"/>
          </a:xfrm>
          <a:custGeom>
            <a:avLst/>
            <a:gdLst>
              <a:gd name="connsiteX0" fmla="*/ 49498 w 62314"/>
              <a:gd name="connsiteY0" fmla="*/ 160 h 198130"/>
              <a:gd name="connsiteX1" fmla="*/ 49498 w 62314"/>
              <a:gd name="connsiteY1" fmla="*/ 105192 h 198130"/>
              <a:gd name="connsiteX2" fmla="*/ 71 w 62314"/>
              <a:gd name="connsiteY2" fmla="*/ 197868 h 198130"/>
              <a:gd name="connsiteX3" fmla="*/ 61854 w 62314"/>
              <a:gd name="connsiteY3" fmla="*/ 129906 h 198130"/>
              <a:gd name="connsiteX4" fmla="*/ 49498 w 62314"/>
              <a:gd name="connsiteY4" fmla="*/ 160 h 19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14" h="198130">
                <a:moveTo>
                  <a:pt x="49498" y="160"/>
                </a:moveTo>
                <a:cubicBezTo>
                  <a:pt x="47439" y="-3959"/>
                  <a:pt x="57736" y="72241"/>
                  <a:pt x="49498" y="105192"/>
                </a:cubicBezTo>
                <a:cubicBezTo>
                  <a:pt x="41260" y="138143"/>
                  <a:pt x="-1988" y="193749"/>
                  <a:pt x="71" y="197868"/>
                </a:cubicBezTo>
                <a:cubicBezTo>
                  <a:pt x="2130" y="201987"/>
                  <a:pt x="58765" y="156679"/>
                  <a:pt x="61854" y="129906"/>
                </a:cubicBezTo>
                <a:cubicBezTo>
                  <a:pt x="64943" y="103133"/>
                  <a:pt x="51557" y="4279"/>
                  <a:pt x="49498" y="16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B3AA17A3-3EE5-24C6-B2FC-F3B637F902C3}"/>
              </a:ext>
            </a:extLst>
          </p:cNvPr>
          <p:cNvSpPr/>
          <p:nvPr/>
        </p:nvSpPr>
        <p:spPr>
          <a:xfrm>
            <a:off x="5683846" y="6752341"/>
            <a:ext cx="214794" cy="97638"/>
          </a:xfrm>
          <a:custGeom>
            <a:avLst/>
            <a:gdLst>
              <a:gd name="connsiteX0" fmla="*/ 407 w 214794"/>
              <a:gd name="connsiteY0" fmla="*/ 97638 h 97638"/>
              <a:gd name="connsiteX1" fmla="*/ 96659 w 214794"/>
              <a:gd name="connsiteY1" fmla="*/ 6733 h 97638"/>
              <a:gd name="connsiteX2" fmla="*/ 214301 w 214794"/>
              <a:gd name="connsiteY2" fmla="*/ 6733 h 97638"/>
              <a:gd name="connsiteX3" fmla="*/ 134091 w 214794"/>
              <a:gd name="connsiteY3" fmla="*/ 6733 h 97638"/>
              <a:gd name="connsiteX4" fmla="*/ 407 w 214794"/>
              <a:gd name="connsiteY4" fmla="*/ 97638 h 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794" h="97638">
                <a:moveTo>
                  <a:pt x="407" y="97638"/>
                </a:moveTo>
                <a:cubicBezTo>
                  <a:pt x="-5832" y="97638"/>
                  <a:pt x="61010" y="21884"/>
                  <a:pt x="96659" y="6733"/>
                </a:cubicBezTo>
                <a:cubicBezTo>
                  <a:pt x="132308" y="-8418"/>
                  <a:pt x="214301" y="6733"/>
                  <a:pt x="214301" y="6733"/>
                </a:cubicBezTo>
                <a:cubicBezTo>
                  <a:pt x="220540" y="6733"/>
                  <a:pt x="166175" y="-8418"/>
                  <a:pt x="134091" y="6733"/>
                </a:cubicBezTo>
                <a:cubicBezTo>
                  <a:pt x="102007" y="21884"/>
                  <a:pt x="6646" y="97638"/>
                  <a:pt x="407" y="976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518B2285-6A14-E10D-4659-44FCD3A13A9A}"/>
              </a:ext>
            </a:extLst>
          </p:cNvPr>
          <p:cNvSpPr/>
          <p:nvPr/>
        </p:nvSpPr>
        <p:spPr>
          <a:xfrm>
            <a:off x="6972958" y="6571770"/>
            <a:ext cx="74879" cy="150193"/>
          </a:xfrm>
          <a:custGeom>
            <a:avLst/>
            <a:gdLst>
              <a:gd name="connsiteX0" fmla="*/ 10 w 74879"/>
              <a:gd name="connsiteY0" fmla="*/ 146 h 150193"/>
              <a:gd name="connsiteX1" fmla="*/ 69526 w 74879"/>
              <a:gd name="connsiteY1" fmla="*/ 101746 h 150193"/>
              <a:gd name="connsiteX2" fmla="*/ 69526 w 74879"/>
              <a:gd name="connsiteY2" fmla="*/ 149872 h 150193"/>
              <a:gd name="connsiteX3" fmla="*/ 64179 w 74879"/>
              <a:gd name="connsiteY3" fmla="*/ 80356 h 150193"/>
              <a:gd name="connsiteX4" fmla="*/ 10 w 74879"/>
              <a:gd name="connsiteY4" fmla="*/ 146 h 15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79" h="150193">
                <a:moveTo>
                  <a:pt x="10" y="146"/>
                </a:moveTo>
                <a:cubicBezTo>
                  <a:pt x="901" y="3711"/>
                  <a:pt x="57940" y="76792"/>
                  <a:pt x="69526" y="101746"/>
                </a:cubicBezTo>
                <a:cubicBezTo>
                  <a:pt x="81112" y="126700"/>
                  <a:pt x="70417" y="153437"/>
                  <a:pt x="69526" y="149872"/>
                </a:cubicBezTo>
                <a:cubicBezTo>
                  <a:pt x="68635" y="146307"/>
                  <a:pt x="71309" y="101745"/>
                  <a:pt x="64179" y="80356"/>
                </a:cubicBezTo>
                <a:cubicBezTo>
                  <a:pt x="57049" y="58967"/>
                  <a:pt x="-881" y="-3419"/>
                  <a:pt x="1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7554F94C-96EE-0D6A-5600-900E2B331DCE}"/>
              </a:ext>
            </a:extLst>
          </p:cNvPr>
          <p:cNvSpPr/>
          <p:nvPr/>
        </p:nvSpPr>
        <p:spPr>
          <a:xfrm>
            <a:off x="6576675" y="3309439"/>
            <a:ext cx="237011" cy="333429"/>
          </a:xfrm>
          <a:custGeom>
            <a:avLst/>
            <a:gdLst>
              <a:gd name="connsiteX0" fmla="*/ 1334 w 237011"/>
              <a:gd name="connsiteY0" fmla="*/ 831 h 333429"/>
              <a:gd name="connsiteX1" fmla="*/ 228162 w 237011"/>
              <a:gd name="connsiteY1" fmla="*/ 319808 h 333429"/>
              <a:gd name="connsiteX2" fmla="*/ 185632 w 237011"/>
              <a:gd name="connsiteY2" fmla="*/ 270189 h 333429"/>
              <a:gd name="connsiteX3" fmla="*/ 136013 w 237011"/>
              <a:gd name="connsiteY3" fmla="*/ 227659 h 333429"/>
              <a:gd name="connsiteX4" fmla="*/ 1334 w 237011"/>
              <a:gd name="connsiteY4" fmla="*/ 831 h 33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11" h="333429">
                <a:moveTo>
                  <a:pt x="1334" y="831"/>
                </a:moveTo>
                <a:cubicBezTo>
                  <a:pt x="16692" y="16189"/>
                  <a:pt x="228162" y="319808"/>
                  <a:pt x="228162" y="319808"/>
                </a:cubicBezTo>
                <a:cubicBezTo>
                  <a:pt x="258878" y="364701"/>
                  <a:pt x="200990" y="285547"/>
                  <a:pt x="185632" y="270189"/>
                </a:cubicBezTo>
                <a:cubicBezTo>
                  <a:pt x="170274" y="254831"/>
                  <a:pt x="164366" y="267826"/>
                  <a:pt x="136013" y="227659"/>
                </a:cubicBezTo>
                <a:cubicBezTo>
                  <a:pt x="107660" y="187492"/>
                  <a:pt x="-14024" y="-14527"/>
                  <a:pt x="1334" y="8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E06CCE54-60AD-5FA5-646F-CE5110A13BD7}"/>
              </a:ext>
            </a:extLst>
          </p:cNvPr>
          <p:cNvSpPr/>
          <p:nvPr/>
        </p:nvSpPr>
        <p:spPr>
          <a:xfrm>
            <a:off x="4375307" y="5594594"/>
            <a:ext cx="115894" cy="439616"/>
          </a:xfrm>
          <a:custGeom>
            <a:avLst/>
            <a:gdLst>
              <a:gd name="connsiteX0" fmla="*/ 115413 w 115894"/>
              <a:gd name="connsiteY0" fmla="*/ 179 h 439616"/>
              <a:gd name="connsiteX1" fmla="*/ 40906 w 115894"/>
              <a:gd name="connsiteY1" fmla="*/ 149193 h 439616"/>
              <a:gd name="connsiteX2" fmla="*/ 27360 w 115894"/>
              <a:gd name="connsiteY2" fmla="*/ 433673 h 439616"/>
              <a:gd name="connsiteX3" fmla="*/ 27360 w 115894"/>
              <a:gd name="connsiteY3" fmla="*/ 332073 h 439616"/>
              <a:gd name="connsiteX4" fmla="*/ 7040 w 115894"/>
              <a:gd name="connsiteY4" fmla="*/ 210153 h 439616"/>
              <a:gd name="connsiteX5" fmla="*/ 81546 w 115894"/>
              <a:gd name="connsiteY5" fmla="*/ 101779 h 439616"/>
              <a:gd name="connsiteX6" fmla="*/ 266 w 115894"/>
              <a:gd name="connsiteY6" fmla="*/ 176286 h 439616"/>
              <a:gd name="connsiteX7" fmla="*/ 115413 w 115894"/>
              <a:gd name="connsiteY7" fmla="*/ 179 h 43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94" h="439616">
                <a:moveTo>
                  <a:pt x="115413" y="179"/>
                </a:moveTo>
                <a:cubicBezTo>
                  <a:pt x="122186" y="-4336"/>
                  <a:pt x="55581" y="76944"/>
                  <a:pt x="40906" y="149193"/>
                </a:cubicBezTo>
                <a:cubicBezTo>
                  <a:pt x="26230" y="221442"/>
                  <a:pt x="29618" y="403193"/>
                  <a:pt x="27360" y="433673"/>
                </a:cubicBezTo>
                <a:cubicBezTo>
                  <a:pt x="25102" y="464153"/>
                  <a:pt x="30747" y="369326"/>
                  <a:pt x="27360" y="332073"/>
                </a:cubicBezTo>
                <a:cubicBezTo>
                  <a:pt x="23973" y="294820"/>
                  <a:pt x="-1991" y="248535"/>
                  <a:pt x="7040" y="210153"/>
                </a:cubicBezTo>
                <a:cubicBezTo>
                  <a:pt x="16071" y="171771"/>
                  <a:pt x="82675" y="107423"/>
                  <a:pt x="81546" y="101779"/>
                </a:cubicBezTo>
                <a:cubicBezTo>
                  <a:pt x="80417" y="96135"/>
                  <a:pt x="-5378" y="189833"/>
                  <a:pt x="266" y="176286"/>
                </a:cubicBezTo>
                <a:cubicBezTo>
                  <a:pt x="5910" y="162739"/>
                  <a:pt x="108640" y="4694"/>
                  <a:pt x="115413" y="17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073A78A9-D057-B741-CEAB-0A17E4B92F67}"/>
              </a:ext>
            </a:extLst>
          </p:cNvPr>
          <p:cNvSpPr/>
          <p:nvPr/>
        </p:nvSpPr>
        <p:spPr>
          <a:xfrm>
            <a:off x="7151336" y="5588000"/>
            <a:ext cx="197750" cy="41447"/>
          </a:xfrm>
          <a:custGeom>
            <a:avLst/>
            <a:gdLst>
              <a:gd name="connsiteX0" fmla="*/ 1304 w 197750"/>
              <a:gd name="connsiteY0" fmla="*/ 13547 h 41447"/>
              <a:gd name="connsiteX1" fmla="*/ 62264 w 197750"/>
              <a:gd name="connsiteY1" fmla="*/ 40640 h 41447"/>
              <a:gd name="connsiteX2" fmla="*/ 116451 w 197750"/>
              <a:gd name="connsiteY2" fmla="*/ 0 h 41447"/>
              <a:gd name="connsiteX3" fmla="*/ 197731 w 197750"/>
              <a:gd name="connsiteY3" fmla="*/ 40640 h 41447"/>
              <a:gd name="connsiteX4" fmla="*/ 123224 w 197750"/>
              <a:gd name="connsiteY4" fmla="*/ 27093 h 41447"/>
              <a:gd name="connsiteX5" fmla="*/ 1304 w 197750"/>
              <a:gd name="connsiteY5" fmla="*/ 13547 h 4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750" h="41447">
                <a:moveTo>
                  <a:pt x="1304" y="13547"/>
                </a:moveTo>
                <a:cubicBezTo>
                  <a:pt x="-8856" y="15805"/>
                  <a:pt x="43073" y="42898"/>
                  <a:pt x="62264" y="40640"/>
                </a:cubicBezTo>
                <a:cubicBezTo>
                  <a:pt x="81455" y="38382"/>
                  <a:pt x="93873" y="0"/>
                  <a:pt x="116451" y="0"/>
                </a:cubicBezTo>
                <a:cubicBezTo>
                  <a:pt x="139029" y="0"/>
                  <a:pt x="196602" y="36124"/>
                  <a:pt x="197731" y="40640"/>
                </a:cubicBezTo>
                <a:cubicBezTo>
                  <a:pt x="198860" y="45156"/>
                  <a:pt x="151446" y="29351"/>
                  <a:pt x="123224" y="27093"/>
                </a:cubicBezTo>
                <a:cubicBezTo>
                  <a:pt x="95002" y="24835"/>
                  <a:pt x="11464" y="11289"/>
                  <a:pt x="1304" y="1354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5C2D016C-FF6A-5BD4-69A0-49956084B8F7}"/>
              </a:ext>
            </a:extLst>
          </p:cNvPr>
          <p:cNvSpPr/>
          <p:nvPr/>
        </p:nvSpPr>
        <p:spPr>
          <a:xfrm>
            <a:off x="4583164" y="4498531"/>
            <a:ext cx="522391" cy="90444"/>
          </a:xfrm>
          <a:custGeom>
            <a:avLst/>
            <a:gdLst>
              <a:gd name="connsiteX0" fmla="*/ 56 w 522391"/>
              <a:gd name="connsiteY0" fmla="*/ 90298 h 90444"/>
              <a:gd name="connsiteX1" fmla="*/ 213229 w 522391"/>
              <a:gd name="connsiteY1" fmla="*/ 39810 h 90444"/>
              <a:gd name="connsiteX2" fmla="*/ 196399 w 522391"/>
              <a:gd name="connsiteY2" fmla="*/ 541 h 90444"/>
              <a:gd name="connsiteX3" fmla="*/ 274937 w 522391"/>
              <a:gd name="connsiteY3" fmla="*/ 51030 h 90444"/>
              <a:gd name="connsiteX4" fmla="*/ 286156 w 522391"/>
              <a:gd name="connsiteY4" fmla="*/ 541 h 90444"/>
              <a:gd name="connsiteX5" fmla="*/ 403962 w 522391"/>
              <a:gd name="connsiteY5" fmla="*/ 22981 h 90444"/>
              <a:gd name="connsiteX6" fmla="*/ 375913 w 522391"/>
              <a:gd name="connsiteY6" fmla="*/ 541 h 90444"/>
              <a:gd name="connsiteX7" fmla="*/ 521769 w 522391"/>
              <a:gd name="connsiteY7" fmla="*/ 51030 h 90444"/>
              <a:gd name="connsiteX8" fmla="*/ 432011 w 522391"/>
              <a:gd name="connsiteY8" fmla="*/ 45420 h 90444"/>
              <a:gd name="connsiteX9" fmla="*/ 308596 w 522391"/>
              <a:gd name="connsiteY9" fmla="*/ 39810 h 90444"/>
              <a:gd name="connsiteX10" fmla="*/ 364694 w 522391"/>
              <a:gd name="connsiteY10" fmla="*/ 17371 h 90444"/>
              <a:gd name="connsiteX11" fmla="*/ 235668 w 522391"/>
              <a:gd name="connsiteY11" fmla="*/ 22981 h 90444"/>
              <a:gd name="connsiteX12" fmla="*/ 56 w 522391"/>
              <a:gd name="connsiteY12" fmla="*/ 90298 h 9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391" h="90444">
                <a:moveTo>
                  <a:pt x="56" y="90298"/>
                </a:moveTo>
                <a:cubicBezTo>
                  <a:pt x="-3684" y="93103"/>
                  <a:pt x="180505" y="54769"/>
                  <a:pt x="213229" y="39810"/>
                </a:cubicBezTo>
                <a:cubicBezTo>
                  <a:pt x="245953" y="24851"/>
                  <a:pt x="186114" y="-1329"/>
                  <a:pt x="196399" y="541"/>
                </a:cubicBezTo>
                <a:cubicBezTo>
                  <a:pt x="206684" y="2411"/>
                  <a:pt x="259978" y="51030"/>
                  <a:pt x="274937" y="51030"/>
                </a:cubicBezTo>
                <a:cubicBezTo>
                  <a:pt x="289896" y="51030"/>
                  <a:pt x="264652" y="5216"/>
                  <a:pt x="286156" y="541"/>
                </a:cubicBezTo>
                <a:cubicBezTo>
                  <a:pt x="307660" y="-4134"/>
                  <a:pt x="403962" y="22981"/>
                  <a:pt x="403962" y="22981"/>
                </a:cubicBezTo>
                <a:cubicBezTo>
                  <a:pt x="418921" y="22981"/>
                  <a:pt x="356279" y="-4134"/>
                  <a:pt x="375913" y="541"/>
                </a:cubicBezTo>
                <a:cubicBezTo>
                  <a:pt x="395547" y="5216"/>
                  <a:pt x="512419" y="43550"/>
                  <a:pt x="521769" y="51030"/>
                </a:cubicBezTo>
                <a:cubicBezTo>
                  <a:pt x="531119" y="58510"/>
                  <a:pt x="432011" y="45420"/>
                  <a:pt x="432011" y="45420"/>
                </a:cubicBezTo>
                <a:cubicBezTo>
                  <a:pt x="396482" y="43550"/>
                  <a:pt x="319816" y="44485"/>
                  <a:pt x="308596" y="39810"/>
                </a:cubicBezTo>
                <a:cubicBezTo>
                  <a:pt x="297376" y="35135"/>
                  <a:pt x="376848" y="20176"/>
                  <a:pt x="364694" y="17371"/>
                </a:cubicBezTo>
                <a:cubicBezTo>
                  <a:pt x="352540" y="14566"/>
                  <a:pt x="300181" y="9891"/>
                  <a:pt x="235668" y="22981"/>
                </a:cubicBezTo>
                <a:cubicBezTo>
                  <a:pt x="171155" y="36071"/>
                  <a:pt x="3796" y="87493"/>
                  <a:pt x="56" y="90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E50F5AA0-A8E2-A133-ADD6-A3A6FFCCDA63}"/>
              </a:ext>
            </a:extLst>
          </p:cNvPr>
          <p:cNvSpPr/>
          <p:nvPr/>
        </p:nvSpPr>
        <p:spPr>
          <a:xfrm>
            <a:off x="6548838" y="4266964"/>
            <a:ext cx="242461" cy="112277"/>
          </a:xfrm>
          <a:custGeom>
            <a:avLst/>
            <a:gdLst>
              <a:gd name="connsiteX0" fmla="*/ 243 w 242461"/>
              <a:gd name="connsiteY0" fmla="*/ 112271 h 112277"/>
              <a:gd name="connsiteX1" fmla="*/ 123811 w 242461"/>
              <a:gd name="connsiteY1" fmla="*/ 8474 h 112277"/>
              <a:gd name="connsiteX2" fmla="*/ 242436 w 242461"/>
              <a:gd name="connsiteY2" fmla="*/ 8474 h 112277"/>
              <a:gd name="connsiteX3" fmla="*/ 113925 w 242461"/>
              <a:gd name="connsiteY3" fmla="*/ 28245 h 112277"/>
              <a:gd name="connsiteX4" fmla="*/ 173238 w 242461"/>
              <a:gd name="connsiteY4" fmla="*/ 3531 h 112277"/>
              <a:gd name="connsiteX5" fmla="*/ 94154 w 242461"/>
              <a:gd name="connsiteY5" fmla="*/ 13417 h 112277"/>
              <a:gd name="connsiteX6" fmla="*/ 243 w 242461"/>
              <a:gd name="connsiteY6" fmla="*/ 112271 h 11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461" h="112277">
                <a:moveTo>
                  <a:pt x="243" y="112271"/>
                </a:moveTo>
                <a:cubicBezTo>
                  <a:pt x="5186" y="111447"/>
                  <a:pt x="83446" y="25773"/>
                  <a:pt x="123811" y="8474"/>
                </a:cubicBezTo>
                <a:cubicBezTo>
                  <a:pt x="164176" y="-8825"/>
                  <a:pt x="244084" y="5179"/>
                  <a:pt x="242436" y="8474"/>
                </a:cubicBezTo>
                <a:cubicBezTo>
                  <a:pt x="240788" y="11769"/>
                  <a:pt x="125458" y="29069"/>
                  <a:pt x="113925" y="28245"/>
                </a:cubicBezTo>
                <a:cubicBezTo>
                  <a:pt x="102392" y="27421"/>
                  <a:pt x="176533" y="6002"/>
                  <a:pt x="173238" y="3531"/>
                </a:cubicBezTo>
                <a:cubicBezTo>
                  <a:pt x="169943" y="1060"/>
                  <a:pt x="121339" y="-2235"/>
                  <a:pt x="94154" y="13417"/>
                </a:cubicBezTo>
                <a:cubicBezTo>
                  <a:pt x="66969" y="29069"/>
                  <a:pt x="-4700" y="113095"/>
                  <a:pt x="243" y="1122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FE89584-AAEA-7B4D-81B1-544AC8F8F77A}"/>
              </a:ext>
            </a:extLst>
          </p:cNvPr>
          <p:cNvSpPr/>
          <p:nvPr/>
        </p:nvSpPr>
        <p:spPr>
          <a:xfrm>
            <a:off x="6988883" y="4265499"/>
            <a:ext cx="168476" cy="94058"/>
          </a:xfrm>
          <a:custGeom>
            <a:avLst/>
            <a:gdLst>
              <a:gd name="connsiteX0" fmla="*/ 99 w 168476"/>
              <a:gd name="connsiteY0" fmla="*/ 93965 h 94058"/>
              <a:gd name="connsiteX1" fmla="*/ 103895 w 168476"/>
              <a:gd name="connsiteY1" fmla="*/ 59366 h 94058"/>
              <a:gd name="connsiteX2" fmla="*/ 168151 w 168476"/>
              <a:gd name="connsiteY2" fmla="*/ 53 h 94058"/>
              <a:gd name="connsiteX3" fmla="*/ 123666 w 168476"/>
              <a:gd name="connsiteY3" fmla="*/ 49480 h 94058"/>
              <a:gd name="connsiteX4" fmla="*/ 99 w 168476"/>
              <a:gd name="connsiteY4" fmla="*/ 93965 h 9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76" h="94058">
                <a:moveTo>
                  <a:pt x="99" y="93965"/>
                </a:moveTo>
                <a:cubicBezTo>
                  <a:pt x="-3196" y="95613"/>
                  <a:pt x="75886" y="75018"/>
                  <a:pt x="103895" y="59366"/>
                </a:cubicBezTo>
                <a:cubicBezTo>
                  <a:pt x="131904" y="43714"/>
                  <a:pt x="164856" y="1701"/>
                  <a:pt x="168151" y="53"/>
                </a:cubicBezTo>
                <a:cubicBezTo>
                  <a:pt x="171446" y="-1595"/>
                  <a:pt x="149203" y="35476"/>
                  <a:pt x="123666" y="49480"/>
                </a:cubicBezTo>
                <a:cubicBezTo>
                  <a:pt x="98129" y="63484"/>
                  <a:pt x="3394" y="92317"/>
                  <a:pt x="99" y="93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65B1ADC-EBEC-A823-F925-9E19E503B6DE}"/>
              </a:ext>
            </a:extLst>
          </p:cNvPr>
          <p:cNvSpPr/>
          <p:nvPr/>
        </p:nvSpPr>
        <p:spPr>
          <a:xfrm>
            <a:off x="5540515" y="7309096"/>
            <a:ext cx="560089" cy="218647"/>
          </a:xfrm>
          <a:custGeom>
            <a:avLst/>
            <a:gdLst>
              <a:gd name="connsiteX0" fmla="*/ 749 w 560089"/>
              <a:gd name="connsiteY0" fmla="*/ 8 h 218647"/>
              <a:gd name="connsiteX1" fmla="*/ 244589 w 560089"/>
              <a:gd name="connsiteY1" fmla="*/ 128024 h 218647"/>
              <a:gd name="connsiteX2" fmla="*/ 555485 w 560089"/>
              <a:gd name="connsiteY2" fmla="*/ 213368 h 218647"/>
              <a:gd name="connsiteX3" fmla="*/ 421373 w 560089"/>
              <a:gd name="connsiteY3" fmla="*/ 207272 h 218647"/>
              <a:gd name="connsiteX4" fmla="*/ 293357 w 560089"/>
              <a:gd name="connsiteY4" fmla="*/ 188984 h 218647"/>
              <a:gd name="connsiteX5" fmla="*/ 354317 w 560089"/>
              <a:gd name="connsiteY5" fmla="*/ 195080 h 218647"/>
              <a:gd name="connsiteX6" fmla="*/ 323837 w 560089"/>
              <a:gd name="connsiteY6" fmla="*/ 134120 h 218647"/>
              <a:gd name="connsiteX7" fmla="*/ 749 w 560089"/>
              <a:gd name="connsiteY7" fmla="*/ 8 h 2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089" h="218647">
                <a:moveTo>
                  <a:pt x="749" y="8"/>
                </a:moveTo>
                <a:cubicBezTo>
                  <a:pt x="-12459" y="-1008"/>
                  <a:pt x="152133" y="92464"/>
                  <a:pt x="244589" y="128024"/>
                </a:cubicBezTo>
                <a:cubicBezTo>
                  <a:pt x="337045" y="163584"/>
                  <a:pt x="526021" y="200160"/>
                  <a:pt x="555485" y="213368"/>
                </a:cubicBezTo>
                <a:cubicBezTo>
                  <a:pt x="584949" y="226576"/>
                  <a:pt x="465061" y="211336"/>
                  <a:pt x="421373" y="207272"/>
                </a:cubicBezTo>
                <a:cubicBezTo>
                  <a:pt x="377685" y="203208"/>
                  <a:pt x="304533" y="191016"/>
                  <a:pt x="293357" y="188984"/>
                </a:cubicBezTo>
                <a:cubicBezTo>
                  <a:pt x="282181" y="186952"/>
                  <a:pt x="349237" y="204224"/>
                  <a:pt x="354317" y="195080"/>
                </a:cubicBezTo>
                <a:cubicBezTo>
                  <a:pt x="359397" y="185936"/>
                  <a:pt x="376669" y="163584"/>
                  <a:pt x="323837" y="134120"/>
                </a:cubicBezTo>
                <a:cubicBezTo>
                  <a:pt x="271005" y="104656"/>
                  <a:pt x="13957" y="1024"/>
                  <a:pt x="749" y="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3DF3B8F-AF05-F837-BB45-A23BE50DEC2F}"/>
              </a:ext>
            </a:extLst>
          </p:cNvPr>
          <p:cNvSpPr/>
          <p:nvPr/>
        </p:nvSpPr>
        <p:spPr>
          <a:xfrm>
            <a:off x="5265659" y="6961061"/>
            <a:ext cx="147615" cy="226685"/>
          </a:xfrm>
          <a:custGeom>
            <a:avLst/>
            <a:gdLst>
              <a:gd name="connsiteX0" fmla="*/ 147589 w 147615"/>
              <a:gd name="connsiteY0" fmla="*/ 571 h 226685"/>
              <a:gd name="connsiteX1" fmla="*/ 7381 w 147615"/>
              <a:gd name="connsiteY1" fmla="*/ 92011 h 226685"/>
              <a:gd name="connsiteX2" fmla="*/ 19573 w 147615"/>
              <a:gd name="connsiteY2" fmla="*/ 226123 h 226685"/>
              <a:gd name="connsiteX3" fmla="*/ 19573 w 147615"/>
              <a:gd name="connsiteY3" fmla="*/ 134683 h 226685"/>
              <a:gd name="connsiteX4" fmla="*/ 147589 w 147615"/>
              <a:gd name="connsiteY4" fmla="*/ 571 h 22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15" h="226685">
                <a:moveTo>
                  <a:pt x="147589" y="571"/>
                </a:moveTo>
                <a:cubicBezTo>
                  <a:pt x="145557" y="-6541"/>
                  <a:pt x="28717" y="54419"/>
                  <a:pt x="7381" y="92011"/>
                </a:cubicBezTo>
                <a:cubicBezTo>
                  <a:pt x="-13955" y="129603"/>
                  <a:pt x="17541" y="219011"/>
                  <a:pt x="19573" y="226123"/>
                </a:cubicBezTo>
                <a:cubicBezTo>
                  <a:pt x="21605" y="233235"/>
                  <a:pt x="3317" y="171259"/>
                  <a:pt x="19573" y="134683"/>
                </a:cubicBezTo>
                <a:cubicBezTo>
                  <a:pt x="35829" y="98107"/>
                  <a:pt x="149621" y="7683"/>
                  <a:pt x="147589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741CA9EC-97C3-D0C8-3BF9-9712896BF1C9}"/>
              </a:ext>
            </a:extLst>
          </p:cNvPr>
          <p:cNvSpPr/>
          <p:nvPr/>
        </p:nvSpPr>
        <p:spPr>
          <a:xfrm>
            <a:off x="6848856" y="6943313"/>
            <a:ext cx="112816" cy="262199"/>
          </a:xfrm>
          <a:custGeom>
            <a:avLst/>
            <a:gdLst>
              <a:gd name="connsiteX0" fmla="*/ 112776 w 112816"/>
              <a:gd name="connsiteY0" fmla="*/ 31 h 262199"/>
              <a:gd name="connsiteX1" fmla="*/ 21336 w 112816"/>
              <a:gd name="connsiteY1" fmla="*/ 146335 h 262199"/>
              <a:gd name="connsiteX2" fmla="*/ 3048 w 112816"/>
              <a:gd name="connsiteY2" fmla="*/ 262159 h 262199"/>
              <a:gd name="connsiteX3" fmla="*/ 9144 w 112816"/>
              <a:gd name="connsiteY3" fmla="*/ 134143 h 262199"/>
              <a:gd name="connsiteX4" fmla="*/ 112776 w 112816"/>
              <a:gd name="connsiteY4" fmla="*/ 31 h 2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6" h="262199">
                <a:moveTo>
                  <a:pt x="112776" y="31"/>
                </a:moveTo>
                <a:cubicBezTo>
                  <a:pt x="114808" y="2063"/>
                  <a:pt x="39624" y="102647"/>
                  <a:pt x="21336" y="146335"/>
                </a:cubicBezTo>
                <a:cubicBezTo>
                  <a:pt x="3048" y="190023"/>
                  <a:pt x="5080" y="264191"/>
                  <a:pt x="3048" y="262159"/>
                </a:cubicBezTo>
                <a:cubicBezTo>
                  <a:pt x="1016" y="260127"/>
                  <a:pt x="-5080" y="173767"/>
                  <a:pt x="9144" y="134143"/>
                </a:cubicBezTo>
                <a:cubicBezTo>
                  <a:pt x="23368" y="94519"/>
                  <a:pt x="110744" y="-2001"/>
                  <a:pt x="11277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4E4C6624-B0B4-45DA-6CFE-9510E23A703F}"/>
              </a:ext>
            </a:extLst>
          </p:cNvPr>
          <p:cNvSpPr/>
          <p:nvPr/>
        </p:nvSpPr>
        <p:spPr>
          <a:xfrm>
            <a:off x="4026025" y="2647296"/>
            <a:ext cx="1043754" cy="1104163"/>
          </a:xfrm>
          <a:custGeom>
            <a:avLst/>
            <a:gdLst>
              <a:gd name="connsiteX0" fmla="*/ 1042022 w 1043754"/>
              <a:gd name="connsiteY0" fmla="*/ 280 h 1104163"/>
              <a:gd name="connsiteX1" fmla="*/ 832846 w 1043754"/>
              <a:gd name="connsiteY1" fmla="*/ 346916 h 1104163"/>
              <a:gd name="connsiteX2" fmla="*/ 516093 w 1043754"/>
              <a:gd name="connsiteY2" fmla="*/ 591951 h 1104163"/>
              <a:gd name="connsiteX3" fmla="*/ 611716 w 1043754"/>
              <a:gd name="connsiteY3" fmla="*/ 418633 h 1104163"/>
              <a:gd name="connsiteX4" fmla="*/ 8093 w 1043754"/>
              <a:gd name="connsiteY4" fmla="*/ 1099951 h 1104163"/>
              <a:gd name="connsiteX5" fmla="*/ 294963 w 1043754"/>
              <a:gd name="connsiteY5" fmla="*/ 687575 h 1104163"/>
              <a:gd name="connsiteX6" fmla="*/ 737222 w 1043754"/>
              <a:gd name="connsiteY6" fmla="*/ 305080 h 1104163"/>
              <a:gd name="connsiteX7" fmla="*/ 551951 w 1043754"/>
              <a:gd name="connsiteY7" fmla="*/ 514257 h 1104163"/>
              <a:gd name="connsiteX8" fmla="*/ 802963 w 1043754"/>
              <a:gd name="connsiteY8" fmla="*/ 275198 h 1104163"/>
              <a:gd name="connsiteX9" fmla="*/ 719293 w 1043754"/>
              <a:gd name="connsiteY9" fmla="*/ 406680 h 1104163"/>
              <a:gd name="connsiteX10" fmla="*/ 1042022 w 1043754"/>
              <a:gd name="connsiteY10" fmla="*/ 280 h 110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3754" h="1104163">
                <a:moveTo>
                  <a:pt x="1042022" y="280"/>
                </a:moveTo>
                <a:cubicBezTo>
                  <a:pt x="1060947" y="-9681"/>
                  <a:pt x="920501" y="248304"/>
                  <a:pt x="832846" y="346916"/>
                </a:cubicBezTo>
                <a:cubicBezTo>
                  <a:pt x="745191" y="445528"/>
                  <a:pt x="552948" y="579998"/>
                  <a:pt x="516093" y="591951"/>
                </a:cubicBezTo>
                <a:cubicBezTo>
                  <a:pt x="479238" y="603904"/>
                  <a:pt x="696383" y="333966"/>
                  <a:pt x="611716" y="418633"/>
                </a:cubicBezTo>
                <a:cubicBezTo>
                  <a:pt x="527049" y="503300"/>
                  <a:pt x="60885" y="1055127"/>
                  <a:pt x="8093" y="1099951"/>
                </a:cubicBezTo>
                <a:cubicBezTo>
                  <a:pt x="-44699" y="1144775"/>
                  <a:pt x="173442" y="820053"/>
                  <a:pt x="294963" y="687575"/>
                </a:cubicBezTo>
                <a:cubicBezTo>
                  <a:pt x="416484" y="555097"/>
                  <a:pt x="694391" y="333966"/>
                  <a:pt x="737222" y="305080"/>
                </a:cubicBezTo>
                <a:cubicBezTo>
                  <a:pt x="780053" y="276194"/>
                  <a:pt x="540994" y="519237"/>
                  <a:pt x="551951" y="514257"/>
                </a:cubicBezTo>
                <a:cubicBezTo>
                  <a:pt x="562908" y="509277"/>
                  <a:pt x="775073" y="293127"/>
                  <a:pt x="802963" y="275198"/>
                </a:cubicBezTo>
                <a:cubicBezTo>
                  <a:pt x="830853" y="257269"/>
                  <a:pt x="678454" y="444531"/>
                  <a:pt x="719293" y="406680"/>
                </a:cubicBezTo>
                <a:cubicBezTo>
                  <a:pt x="760132" y="368829"/>
                  <a:pt x="1023097" y="10241"/>
                  <a:pt x="1042022" y="2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D877507-20DD-A12A-47AA-8EE9802CB407}"/>
              </a:ext>
            </a:extLst>
          </p:cNvPr>
          <p:cNvSpPr/>
          <p:nvPr/>
        </p:nvSpPr>
        <p:spPr>
          <a:xfrm>
            <a:off x="3762319" y="2641593"/>
            <a:ext cx="1150455" cy="1234028"/>
          </a:xfrm>
          <a:custGeom>
            <a:avLst/>
            <a:gdLst>
              <a:gd name="connsiteX0" fmla="*/ 1150340 w 1150455"/>
              <a:gd name="connsiteY0" fmla="*/ 7 h 1234028"/>
              <a:gd name="connsiteX1" fmla="*/ 451093 w 1150455"/>
              <a:gd name="connsiteY1" fmla="*/ 555819 h 1234028"/>
              <a:gd name="connsiteX2" fmla="*/ 2857 w 1150455"/>
              <a:gd name="connsiteY2" fmla="*/ 1231160 h 1234028"/>
              <a:gd name="connsiteX3" fmla="*/ 265822 w 1150455"/>
              <a:gd name="connsiteY3" fmla="*/ 788901 h 1234028"/>
              <a:gd name="connsiteX4" fmla="*/ 397305 w 1150455"/>
              <a:gd name="connsiteY4" fmla="*/ 543866 h 1234028"/>
              <a:gd name="connsiteX5" fmla="*/ 1150340 w 1150455"/>
              <a:gd name="connsiteY5" fmla="*/ 7 h 123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455" h="1234028">
                <a:moveTo>
                  <a:pt x="1150340" y="7"/>
                </a:moveTo>
                <a:cubicBezTo>
                  <a:pt x="1159305" y="1999"/>
                  <a:pt x="642340" y="350627"/>
                  <a:pt x="451093" y="555819"/>
                </a:cubicBezTo>
                <a:cubicBezTo>
                  <a:pt x="259846" y="761011"/>
                  <a:pt x="33735" y="1192313"/>
                  <a:pt x="2857" y="1231160"/>
                </a:cubicBezTo>
                <a:cubicBezTo>
                  <a:pt x="-28021" y="1270007"/>
                  <a:pt x="200081" y="903450"/>
                  <a:pt x="265822" y="788901"/>
                </a:cubicBezTo>
                <a:cubicBezTo>
                  <a:pt x="331563" y="674352"/>
                  <a:pt x="253870" y="672360"/>
                  <a:pt x="397305" y="543866"/>
                </a:cubicBezTo>
                <a:cubicBezTo>
                  <a:pt x="540740" y="415372"/>
                  <a:pt x="1141375" y="-1985"/>
                  <a:pt x="1150340" y="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D2D04D80-D0D3-FCB7-93CC-21E9232639D4}"/>
              </a:ext>
            </a:extLst>
          </p:cNvPr>
          <p:cNvSpPr/>
          <p:nvPr/>
        </p:nvSpPr>
        <p:spPr>
          <a:xfrm>
            <a:off x="3308029" y="4469865"/>
            <a:ext cx="439254" cy="1264243"/>
          </a:xfrm>
          <a:custGeom>
            <a:avLst/>
            <a:gdLst>
              <a:gd name="connsiteX0" fmla="*/ 439218 w 439254"/>
              <a:gd name="connsiteY0" fmla="*/ 535 h 1264243"/>
              <a:gd name="connsiteX1" fmla="*/ 224065 w 439254"/>
              <a:gd name="connsiteY1" fmla="*/ 484629 h 1264243"/>
              <a:gd name="connsiteX2" fmla="*/ 218089 w 439254"/>
              <a:gd name="connsiteY2" fmla="*/ 938841 h 1264243"/>
              <a:gd name="connsiteX3" fmla="*/ 164300 w 439254"/>
              <a:gd name="connsiteY3" fmla="*/ 753570 h 1264243"/>
              <a:gd name="connsiteX4" fmla="*/ 182230 w 439254"/>
              <a:gd name="connsiteY4" fmla="*/ 1028488 h 1264243"/>
              <a:gd name="connsiteX5" fmla="*/ 50747 w 439254"/>
              <a:gd name="connsiteY5" fmla="*/ 1219735 h 1264243"/>
              <a:gd name="connsiteX6" fmla="*/ 8912 w 439254"/>
              <a:gd name="connsiteY6" fmla="*/ 1249617 h 1264243"/>
              <a:gd name="connsiteX7" fmla="*/ 212112 w 439254"/>
              <a:gd name="connsiteY7" fmla="*/ 1028488 h 1264243"/>
              <a:gd name="connsiteX8" fmla="*/ 176253 w 439254"/>
              <a:gd name="connsiteY8" fmla="*/ 747594 h 1264243"/>
              <a:gd name="connsiteX9" fmla="*/ 206136 w 439254"/>
              <a:gd name="connsiteY9" fmla="*/ 580253 h 1264243"/>
              <a:gd name="connsiteX10" fmla="*/ 439218 w 439254"/>
              <a:gd name="connsiteY10" fmla="*/ 535 h 126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254" h="1264243">
                <a:moveTo>
                  <a:pt x="439218" y="535"/>
                </a:moveTo>
                <a:cubicBezTo>
                  <a:pt x="442206" y="-15402"/>
                  <a:pt x="260920" y="328245"/>
                  <a:pt x="224065" y="484629"/>
                </a:cubicBezTo>
                <a:cubicBezTo>
                  <a:pt x="187210" y="641013"/>
                  <a:pt x="228050" y="894018"/>
                  <a:pt x="218089" y="938841"/>
                </a:cubicBezTo>
                <a:cubicBezTo>
                  <a:pt x="208128" y="983665"/>
                  <a:pt x="170276" y="738629"/>
                  <a:pt x="164300" y="753570"/>
                </a:cubicBezTo>
                <a:cubicBezTo>
                  <a:pt x="158324" y="768511"/>
                  <a:pt x="201155" y="950794"/>
                  <a:pt x="182230" y="1028488"/>
                </a:cubicBezTo>
                <a:cubicBezTo>
                  <a:pt x="163305" y="1106182"/>
                  <a:pt x="79633" y="1182880"/>
                  <a:pt x="50747" y="1219735"/>
                </a:cubicBezTo>
                <a:cubicBezTo>
                  <a:pt x="21861" y="1256590"/>
                  <a:pt x="-17982" y="1281491"/>
                  <a:pt x="8912" y="1249617"/>
                </a:cubicBezTo>
                <a:cubicBezTo>
                  <a:pt x="35806" y="1217743"/>
                  <a:pt x="184222" y="1112159"/>
                  <a:pt x="212112" y="1028488"/>
                </a:cubicBezTo>
                <a:cubicBezTo>
                  <a:pt x="240002" y="944818"/>
                  <a:pt x="177249" y="822300"/>
                  <a:pt x="176253" y="747594"/>
                </a:cubicBezTo>
                <a:cubicBezTo>
                  <a:pt x="175257" y="672888"/>
                  <a:pt x="159320" y="699783"/>
                  <a:pt x="206136" y="580253"/>
                </a:cubicBezTo>
                <a:cubicBezTo>
                  <a:pt x="252952" y="460723"/>
                  <a:pt x="436230" y="16472"/>
                  <a:pt x="439218" y="5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08405057-380E-AE2C-ABCA-62B7CF96F7E0}"/>
              </a:ext>
            </a:extLst>
          </p:cNvPr>
          <p:cNvSpPr/>
          <p:nvPr/>
        </p:nvSpPr>
        <p:spPr>
          <a:xfrm>
            <a:off x="3023380" y="1872600"/>
            <a:ext cx="1513905" cy="805542"/>
          </a:xfrm>
          <a:custGeom>
            <a:avLst/>
            <a:gdLst>
              <a:gd name="connsiteX0" fmla="*/ 1512761 w 1513905"/>
              <a:gd name="connsiteY0" fmla="*/ 9988 h 805542"/>
              <a:gd name="connsiteX1" fmla="*/ 873279 w 1513905"/>
              <a:gd name="connsiteY1" fmla="*/ 105612 h 805542"/>
              <a:gd name="connsiteX2" fmla="*/ 714 w 1513905"/>
              <a:gd name="connsiteY2" fmla="*/ 804859 h 805542"/>
              <a:gd name="connsiteX3" fmla="*/ 729844 w 1513905"/>
              <a:gd name="connsiteY3" fmla="*/ 231118 h 805542"/>
              <a:gd name="connsiteX4" fmla="*/ 1022691 w 1513905"/>
              <a:gd name="connsiteY4" fmla="*/ 27918 h 805542"/>
              <a:gd name="connsiteX5" fmla="*/ 1512761 w 1513905"/>
              <a:gd name="connsiteY5" fmla="*/ 9988 h 80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3905" h="805542">
                <a:moveTo>
                  <a:pt x="1512761" y="9988"/>
                </a:moveTo>
                <a:cubicBezTo>
                  <a:pt x="1487859" y="22937"/>
                  <a:pt x="1125287" y="-26867"/>
                  <a:pt x="873279" y="105612"/>
                </a:cubicBezTo>
                <a:cubicBezTo>
                  <a:pt x="621271" y="238091"/>
                  <a:pt x="24620" y="783941"/>
                  <a:pt x="714" y="804859"/>
                </a:cubicBezTo>
                <a:cubicBezTo>
                  <a:pt x="-23192" y="825777"/>
                  <a:pt x="559515" y="360608"/>
                  <a:pt x="729844" y="231118"/>
                </a:cubicBezTo>
                <a:cubicBezTo>
                  <a:pt x="900173" y="101628"/>
                  <a:pt x="896189" y="64773"/>
                  <a:pt x="1022691" y="27918"/>
                </a:cubicBezTo>
                <a:cubicBezTo>
                  <a:pt x="1149193" y="-8937"/>
                  <a:pt x="1537663" y="-2961"/>
                  <a:pt x="1512761" y="99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D1BF6470-2060-487E-F366-A24A4FC403CB}"/>
              </a:ext>
            </a:extLst>
          </p:cNvPr>
          <p:cNvSpPr/>
          <p:nvPr/>
        </p:nvSpPr>
        <p:spPr>
          <a:xfrm>
            <a:off x="3397807" y="2241175"/>
            <a:ext cx="1269895" cy="2171687"/>
          </a:xfrm>
          <a:custGeom>
            <a:avLst/>
            <a:gdLst>
              <a:gd name="connsiteX0" fmla="*/ 1269817 w 1269895"/>
              <a:gd name="connsiteY0" fmla="*/ 1 h 2171687"/>
              <a:gd name="connsiteX1" fmla="*/ 462993 w 1269895"/>
              <a:gd name="connsiteY1" fmla="*/ 920378 h 2171687"/>
              <a:gd name="connsiteX2" fmla="*/ 8781 w 1269895"/>
              <a:gd name="connsiteY2" fmla="*/ 2151531 h 2171687"/>
              <a:gd name="connsiteX3" fmla="*/ 182099 w 1269895"/>
              <a:gd name="connsiteY3" fmla="*/ 1631578 h 2171687"/>
              <a:gd name="connsiteX4" fmla="*/ 415181 w 1269895"/>
              <a:gd name="connsiteY4" fmla="*/ 926354 h 2171687"/>
              <a:gd name="connsiteX5" fmla="*/ 1269817 w 1269895"/>
              <a:gd name="connsiteY5" fmla="*/ 1 h 217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9895" h="2171687">
                <a:moveTo>
                  <a:pt x="1269817" y="1"/>
                </a:moveTo>
                <a:cubicBezTo>
                  <a:pt x="1277786" y="-995"/>
                  <a:pt x="673166" y="561790"/>
                  <a:pt x="462993" y="920378"/>
                </a:cubicBezTo>
                <a:cubicBezTo>
                  <a:pt x="252820" y="1278966"/>
                  <a:pt x="55597" y="2032998"/>
                  <a:pt x="8781" y="2151531"/>
                </a:cubicBezTo>
                <a:cubicBezTo>
                  <a:pt x="-38035" y="2270064"/>
                  <a:pt x="114366" y="1835774"/>
                  <a:pt x="182099" y="1631578"/>
                </a:cubicBezTo>
                <a:cubicBezTo>
                  <a:pt x="249832" y="1427382"/>
                  <a:pt x="239871" y="1197287"/>
                  <a:pt x="415181" y="926354"/>
                </a:cubicBezTo>
                <a:cubicBezTo>
                  <a:pt x="590491" y="655421"/>
                  <a:pt x="1261848" y="997"/>
                  <a:pt x="1269817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EE9CBCD-8AFD-3115-9FBD-F495F5DED02A}"/>
              </a:ext>
            </a:extLst>
          </p:cNvPr>
          <p:cNvSpPr/>
          <p:nvPr/>
        </p:nvSpPr>
        <p:spPr>
          <a:xfrm>
            <a:off x="2498211" y="2004813"/>
            <a:ext cx="2299564" cy="2605000"/>
          </a:xfrm>
          <a:custGeom>
            <a:avLst/>
            <a:gdLst>
              <a:gd name="connsiteX0" fmla="*/ 2229177 w 2299564"/>
              <a:gd name="connsiteY0" fmla="*/ 57069 h 2605000"/>
              <a:gd name="connsiteX1" fmla="*/ 1117554 w 2299564"/>
              <a:gd name="connsiteY1" fmla="*/ 828034 h 2605000"/>
              <a:gd name="connsiteX2" fmla="*/ 41789 w 2299564"/>
              <a:gd name="connsiteY2" fmla="*/ 2537305 h 2605000"/>
              <a:gd name="connsiteX3" fmla="*/ 280848 w 2299564"/>
              <a:gd name="connsiteY3" fmla="*/ 2148834 h 2605000"/>
              <a:gd name="connsiteX4" fmla="*/ 854589 w 2299564"/>
              <a:gd name="connsiteY4" fmla="*/ 1085022 h 2605000"/>
              <a:gd name="connsiteX5" fmla="*/ 2043907 w 2299564"/>
              <a:gd name="connsiteY5" fmla="*/ 170622 h 2605000"/>
              <a:gd name="connsiteX6" fmla="*/ 2229177 w 2299564"/>
              <a:gd name="connsiteY6" fmla="*/ 57069 h 26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9564" h="2605000">
                <a:moveTo>
                  <a:pt x="2229177" y="57069"/>
                </a:moveTo>
                <a:cubicBezTo>
                  <a:pt x="2074785" y="166638"/>
                  <a:pt x="1482119" y="414661"/>
                  <a:pt x="1117554" y="828034"/>
                </a:cubicBezTo>
                <a:cubicBezTo>
                  <a:pt x="752989" y="1241407"/>
                  <a:pt x="181240" y="2317172"/>
                  <a:pt x="41789" y="2537305"/>
                </a:cubicBezTo>
                <a:cubicBezTo>
                  <a:pt x="-97662" y="2757438"/>
                  <a:pt x="145381" y="2390881"/>
                  <a:pt x="280848" y="2148834"/>
                </a:cubicBezTo>
                <a:cubicBezTo>
                  <a:pt x="416315" y="1906787"/>
                  <a:pt x="560746" y="1414724"/>
                  <a:pt x="854589" y="1085022"/>
                </a:cubicBezTo>
                <a:cubicBezTo>
                  <a:pt x="1148432" y="755320"/>
                  <a:pt x="1820786" y="339955"/>
                  <a:pt x="2043907" y="170622"/>
                </a:cubicBezTo>
                <a:cubicBezTo>
                  <a:pt x="2267028" y="1289"/>
                  <a:pt x="2383569" y="-52500"/>
                  <a:pt x="2229177" y="570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ACA0DEB7-7234-11F6-43FF-8996A41887E3}"/>
              </a:ext>
            </a:extLst>
          </p:cNvPr>
          <p:cNvSpPr/>
          <p:nvPr/>
        </p:nvSpPr>
        <p:spPr>
          <a:xfrm>
            <a:off x="2116504" y="1934248"/>
            <a:ext cx="2580571" cy="3057357"/>
          </a:xfrm>
          <a:custGeom>
            <a:avLst/>
            <a:gdLst>
              <a:gd name="connsiteX0" fmla="*/ 2527214 w 2580571"/>
              <a:gd name="connsiteY0" fmla="*/ 43964 h 3057357"/>
              <a:gd name="connsiteX1" fmla="*/ 865755 w 2580571"/>
              <a:gd name="connsiteY1" fmla="*/ 988246 h 3057357"/>
              <a:gd name="connsiteX2" fmla="*/ 41002 w 2580571"/>
              <a:gd name="connsiteY2" fmla="*/ 2954505 h 3057357"/>
              <a:gd name="connsiteX3" fmla="*/ 178461 w 2580571"/>
              <a:gd name="connsiteY3" fmla="*/ 2619823 h 3057357"/>
              <a:gd name="connsiteX4" fmla="*/ 644625 w 2580571"/>
              <a:gd name="connsiteY4" fmla="*/ 1245234 h 3057357"/>
              <a:gd name="connsiteX5" fmla="*/ 1833943 w 2580571"/>
              <a:gd name="connsiteY5" fmla="*/ 342787 h 3057357"/>
              <a:gd name="connsiteX6" fmla="*/ 2144720 w 2580571"/>
              <a:gd name="connsiteY6" fmla="*/ 175446 h 3057357"/>
              <a:gd name="connsiteX7" fmla="*/ 2527214 w 2580571"/>
              <a:gd name="connsiteY7" fmla="*/ 43964 h 30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0571" h="3057357">
                <a:moveTo>
                  <a:pt x="2527214" y="43964"/>
                </a:moveTo>
                <a:cubicBezTo>
                  <a:pt x="2314053" y="179431"/>
                  <a:pt x="1280124" y="503156"/>
                  <a:pt x="865755" y="988246"/>
                </a:cubicBezTo>
                <a:cubicBezTo>
                  <a:pt x="451386" y="1473336"/>
                  <a:pt x="155551" y="2682575"/>
                  <a:pt x="41002" y="2954505"/>
                </a:cubicBezTo>
                <a:cubicBezTo>
                  <a:pt x="-73547" y="3226435"/>
                  <a:pt x="77857" y="2904701"/>
                  <a:pt x="178461" y="2619823"/>
                </a:cubicBezTo>
                <a:cubicBezTo>
                  <a:pt x="279065" y="2334945"/>
                  <a:pt x="368711" y="1624740"/>
                  <a:pt x="644625" y="1245234"/>
                </a:cubicBezTo>
                <a:cubicBezTo>
                  <a:pt x="920539" y="865728"/>
                  <a:pt x="1583927" y="521085"/>
                  <a:pt x="1833943" y="342787"/>
                </a:cubicBezTo>
                <a:cubicBezTo>
                  <a:pt x="2083959" y="164489"/>
                  <a:pt x="2036147" y="226246"/>
                  <a:pt x="2144720" y="175446"/>
                </a:cubicBezTo>
                <a:cubicBezTo>
                  <a:pt x="2253292" y="124646"/>
                  <a:pt x="2740375" y="-91503"/>
                  <a:pt x="2527214" y="439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31D3568C-88F1-652D-2A8F-653561AB4238}"/>
              </a:ext>
            </a:extLst>
          </p:cNvPr>
          <p:cNvSpPr/>
          <p:nvPr/>
        </p:nvSpPr>
        <p:spPr>
          <a:xfrm>
            <a:off x="2837506" y="4558513"/>
            <a:ext cx="916544" cy="1165811"/>
          </a:xfrm>
          <a:custGeom>
            <a:avLst/>
            <a:gdLst>
              <a:gd name="connsiteX0" fmla="*/ 915718 w 916544"/>
              <a:gd name="connsiteY0" fmla="*/ 1534 h 1165811"/>
              <a:gd name="connsiteX1" fmla="*/ 569082 w 916544"/>
              <a:gd name="connsiteY1" fmla="*/ 629063 h 1165811"/>
              <a:gd name="connsiteX2" fmla="*/ 401741 w 916544"/>
              <a:gd name="connsiteY2" fmla="*/ 1119134 h 1165811"/>
              <a:gd name="connsiteX3" fmla="*/ 1318 w 916544"/>
              <a:gd name="connsiteY3" fmla="*/ 868122 h 1165811"/>
              <a:gd name="connsiteX4" fmla="*/ 276235 w 916544"/>
              <a:gd name="connsiteY4" fmla="*/ 1077299 h 1165811"/>
              <a:gd name="connsiteX5" fmla="*/ 371859 w 916544"/>
              <a:gd name="connsiteY5" fmla="*/ 1160969 h 1165811"/>
              <a:gd name="connsiteX6" fmla="*/ 503341 w 916544"/>
              <a:gd name="connsiteY6" fmla="*/ 945816 h 1165811"/>
              <a:gd name="connsiteX7" fmla="*/ 461506 w 916544"/>
              <a:gd name="connsiteY7" fmla="*/ 820311 h 1165811"/>
              <a:gd name="connsiteX8" fmla="*/ 915718 w 916544"/>
              <a:gd name="connsiteY8" fmla="*/ 1534 h 11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44" h="1165811">
                <a:moveTo>
                  <a:pt x="915718" y="1534"/>
                </a:moveTo>
                <a:cubicBezTo>
                  <a:pt x="933647" y="-30341"/>
                  <a:pt x="654745" y="442796"/>
                  <a:pt x="569082" y="629063"/>
                </a:cubicBezTo>
                <a:cubicBezTo>
                  <a:pt x="483419" y="815330"/>
                  <a:pt x="496368" y="1079291"/>
                  <a:pt x="401741" y="1119134"/>
                </a:cubicBezTo>
                <a:cubicBezTo>
                  <a:pt x="307114" y="1158977"/>
                  <a:pt x="22236" y="875094"/>
                  <a:pt x="1318" y="868122"/>
                </a:cubicBezTo>
                <a:cubicBezTo>
                  <a:pt x="-19600" y="861150"/>
                  <a:pt x="214478" y="1028491"/>
                  <a:pt x="276235" y="1077299"/>
                </a:cubicBezTo>
                <a:cubicBezTo>
                  <a:pt x="337992" y="1126107"/>
                  <a:pt x="334008" y="1182883"/>
                  <a:pt x="371859" y="1160969"/>
                </a:cubicBezTo>
                <a:cubicBezTo>
                  <a:pt x="409710" y="1139055"/>
                  <a:pt x="488400" y="1002592"/>
                  <a:pt x="503341" y="945816"/>
                </a:cubicBezTo>
                <a:cubicBezTo>
                  <a:pt x="518282" y="889040"/>
                  <a:pt x="398753" y="972711"/>
                  <a:pt x="461506" y="820311"/>
                </a:cubicBezTo>
                <a:cubicBezTo>
                  <a:pt x="524259" y="667911"/>
                  <a:pt x="897789" y="33409"/>
                  <a:pt x="915718" y="15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1402EE36-D11C-FBDF-88C6-6286DB81BC03}"/>
              </a:ext>
            </a:extLst>
          </p:cNvPr>
          <p:cNvSpPr/>
          <p:nvPr/>
        </p:nvSpPr>
        <p:spPr>
          <a:xfrm>
            <a:off x="2798636" y="3914584"/>
            <a:ext cx="613968" cy="1470377"/>
          </a:xfrm>
          <a:custGeom>
            <a:avLst/>
            <a:gdLst>
              <a:gd name="connsiteX0" fmla="*/ 613929 w 613968"/>
              <a:gd name="connsiteY0" fmla="*/ 4 h 1470377"/>
              <a:gd name="connsiteX1" fmla="*/ 64093 w 613968"/>
              <a:gd name="connsiteY1" fmla="*/ 842687 h 1470377"/>
              <a:gd name="connsiteX2" fmla="*/ 70070 w 613968"/>
              <a:gd name="connsiteY2" fmla="*/ 1452287 h 1470377"/>
              <a:gd name="connsiteX3" fmla="*/ 58117 w 613968"/>
              <a:gd name="connsiteY3" fmla="*/ 1267016 h 1470377"/>
              <a:gd name="connsiteX4" fmla="*/ 34211 w 613968"/>
              <a:gd name="connsiteY4" fmla="*/ 830734 h 1470377"/>
              <a:gd name="connsiteX5" fmla="*/ 613929 w 613968"/>
              <a:gd name="connsiteY5" fmla="*/ 4 h 147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968" h="1470377">
                <a:moveTo>
                  <a:pt x="613929" y="4"/>
                </a:moveTo>
                <a:cubicBezTo>
                  <a:pt x="618909" y="1996"/>
                  <a:pt x="154736" y="600640"/>
                  <a:pt x="64093" y="842687"/>
                </a:cubicBezTo>
                <a:cubicBezTo>
                  <a:pt x="-26550" y="1084734"/>
                  <a:pt x="71066" y="1381566"/>
                  <a:pt x="70070" y="1452287"/>
                </a:cubicBezTo>
                <a:cubicBezTo>
                  <a:pt x="69074" y="1523008"/>
                  <a:pt x="64093" y="1370608"/>
                  <a:pt x="58117" y="1267016"/>
                </a:cubicBezTo>
                <a:cubicBezTo>
                  <a:pt x="52140" y="1163424"/>
                  <a:pt x="-52448" y="1039911"/>
                  <a:pt x="34211" y="830734"/>
                </a:cubicBezTo>
                <a:cubicBezTo>
                  <a:pt x="120870" y="621558"/>
                  <a:pt x="608949" y="-1988"/>
                  <a:pt x="613929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D1575352-4947-D5B8-3F62-8CE78ABB79E0}"/>
              </a:ext>
            </a:extLst>
          </p:cNvPr>
          <p:cNvSpPr/>
          <p:nvPr/>
        </p:nvSpPr>
        <p:spPr>
          <a:xfrm>
            <a:off x="1950351" y="4864787"/>
            <a:ext cx="631594" cy="2459559"/>
          </a:xfrm>
          <a:custGeom>
            <a:avLst/>
            <a:gdLst>
              <a:gd name="connsiteX0" fmla="*/ 631484 w 631594"/>
              <a:gd name="connsiteY0" fmla="*/ 60 h 2459559"/>
              <a:gd name="connsiteX1" fmla="*/ 111531 w 631594"/>
              <a:gd name="connsiteY1" fmla="*/ 980201 h 2459559"/>
              <a:gd name="connsiteX2" fmla="*/ 9931 w 631594"/>
              <a:gd name="connsiteY2" fmla="*/ 2366742 h 2459559"/>
              <a:gd name="connsiteX3" fmla="*/ 9931 w 631594"/>
              <a:gd name="connsiteY3" fmla="*/ 2187448 h 2459559"/>
              <a:gd name="connsiteX4" fmla="*/ 63720 w 631594"/>
              <a:gd name="connsiteY4" fmla="*/ 1022037 h 2459559"/>
              <a:gd name="connsiteX5" fmla="*/ 631484 w 631594"/>
              <a:gd name="connsiteY5" fmla="*/ 60 h 245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594" h="2459559">
                <a:moveTo>
                  <a:pt x="631484" y="60"/>
                </a:moveTo>
                <a:cubicBezTo>
                  <a:pt x="639452" y="-6913"/>
                  <a:pt x="215123" y="585754"/>
                  <a:pt x="111531" y="980201"/>
                </a:cubicBezTo>
                <a:cubicBezTo>
                  <a:pt x="7939" y="1374648"/>
                  <a:pt x="26864" y="2165534"/>
                  <a:pt x="9931" y="2366742"/>
                </a:cubicBezTo>
                <a:cubicBezTo>
                  <a:pt x="-7002" y="2567950"/>
                  <a:pt x="966" y="2411566"/>
                  <a:pt x="9931" y="2187448"/>
                </a:cubicBezTo>
                <a:cubicBezTo>
                  <a:pt x="18896" y="1963331"/>
                  <a:pt x="-35888" y="1382617"/>
                  <a:pt x="63720" y="1022037"/>
                </a:cubicBezTo>
                <a:cubicBezTo>
                  <a:pt x="163328" y="661457"/>
                  <a:pt x="623516" y="7033"/>
                  <a:pt x="631484" y="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1CF978FF-9B3C-824B-8D7F-7CD348C86803}"/>
              </a:ext>
            </a:extLst>
          </p:cNvPr>
          <p:cNvSpPr/>
          <p:nvPr/>
        </p:nvSpPr>
        <p:spPr>
          <a:xfrm>
            <a:off x="2648819" y="6305518"/>
            <a:ext cx="1127847" cy="1530173"/>
          </a:xfrm>
          <a:custGeom>
            <a:avLst/>
            <a:gdLst>
              <a:gd name="connsiteX0" fmla="*/ 16687 w 1127847"/>
              <a:gd name="connsiteY0" fmla="*/ 17588 h 1530173"/>
              <a:gd name="connsiteX1" fmla="*/ 721910 w 1127847"/>
              <a:gd name="connsiteY1" fmla="*/ 657070 h 1530173"/>
              <a:gd name="connsiteX2" fmla="*/ 1122334 w 1127847"/>
              <a:gd name="connsiteY2" fmla="*/ 1523658 h 1530173"/>
              <a:gd name="connsiteX3" fmla="*/ 931087 w 1127847"/>
              <a:gd name="connsiteY3" fmla="*/ 1027611 h 1530173"/>
              <a:gd name="connsiteX4" fmla="*/ 596405 w 1127847"/>
              <a:gd name="connsiteY4" fmla="*/ 537541 h 1530173"/>
              <a:gd name="connsiteX5" fmla="*/ 249769 w 1127847"/>
              <a:gd name="connsiteY5" fmla="*/ 208835 h 1530173"/>
              <a:gd name="connsiteX6" fmla="*/ 16687 w 1127847"/>
              <a:gd name="connsiteY6" fmla="*/ 17588 h 153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7847" h="1530173">
                <a:moveTo>
                  <a:pt x="16687" y="17588"/>
                </a:moveTo>
                <a:cubicBezTo>
                  <a:pt x="95377" y="92294"/>
                  <a:pt x="537636" y="406058"/>
                  <a:pt x="721910" y="657070"/>
                </a:cubicBezTo>
                <a:cubicBezTo>
                  <a:pt x="906185" y="908082"/>
                  <a:pt x="1087471" y="1461901"/>
                  <a:pt x="1122334" y="1523658"/>
                </a:cubicBezTo>
                <a:cubicBezTo>
                  <a:pt x="1157197" y="1585415"/>
                  <a:pt x="1018742" y="1191964"/>
                  <a:pt x="931087" y="1027611"/>
                </a:cubicBezTo>
                <a:cubicBezTo>
                  <a:pt x="843432" y="863258"/>
                  <a:pt x="709958" y="674004"/>
                  <a:pt x="596405" y="537541"/>
                </a:cubicBezTo>
                <a:cubicBezTo>
                  <a:pt x="482852" y="401078"/>
                  <a:pt x="341408" y="292506"/>
                  <a:pt x="249769" y="208835"/>
                </a:cubicBezTo>
                <a:cubicBezTo>
                  <a:pt x="158130" y="125164"/>
                  <a:pt x="-62003" y="-57118"/>
                  <a:pt x="16687" y="175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8C6F998A-2E82-24DE-6CBB-D268A97E25BD}"/>
              </a:ext>
            </a:extLst>
          </p:cNvPr>
          <p:cNvSpPr/>
          <p:nvPr/>
        </p:nvSpPr>
        <p:spPr>
          <a:xfrm>
            <a:off x="2457917" y="6550123"/>
            <a:ext cx="963958" cy="2066540"/>
          </a:xfrm>
          <a:custGeom>
            <a:avLst/>
            <a:gdLst>
              <a:gd name="connsiteX0" fmla="*/ 46224 w 963958"/>
              <a:gd name="connsiteY0" fmla="*/ 89 h 2066540"/>
              <a:gd name="connsiteX1" fmla="*/ 100012 w 963958"/>
              <a:gd name="connsiteY1" fmla="*/ 992183 h 2066540"/>
              <a:gd name="connsiteX2" fmla="*/ 906836 w 963958"/>
              <a:gd name="connsiteY2" fmla="*/ 2008183 h 2066540"/>
              <a:gd name="connsiteX3" fmla="*/ 805236 w 963958"/>
              <a:gd name="connsiteY3" fmla="*/ 1846818 h 2066540"/>
              <a:gd name="connsiteX4" fmla="*/ 64154 w 963958"/>
              <a:gd name="connsiteY4" fmla="*/ 1045971 h 2066540"/>
              <a:gd name="connsiteX5" fmla="*/ 46224 w 963958"/>
              <a:gd name="connsiteY5" fmla="*/ 89 h 206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958" h="2066540">
                <a:moveTo>
                  <a:pt x="46224" y="89"/>
                </a:moveTo>
                <a:cubicBezTo>
                  <a:pt x="52200" y="-8876"/>
                  <a:pt x="-43423" y="657501"/>
                  <a:pt x="100012" y="992183"/>
                </a:cubicBezTo>
                <a:cubicBezTo>
                  <a:pt x="243447" y="1326865"/>
                  <a:pt x="789299" y="1865744"/>
                  <a:pt x="906836" y="2008183"/>
                </a:cubicBezTo>
                <a:cubicBezTo>
                  <a:pt x="1024373" y="2150622"/>
                  <a:pt x="945683" y="2007187"/>
                  <a:pt x="805236" y="1846818"/>
                </a:cubicBezTo>
                <a:cubicBezTo>
                  <a:pt x="664789" y="1686449"/>
                  <a:pt x="193644" y="1349775"/>
                  <a:pt x="64154" y="1045971"/>
                </a:cubicBezTo>
                <a:cubicBezTo>
                  <a:pt x="-65336" y="742167"/>
                  <a:pt x="40248" y="9054"/>
                  <a:pt x="46224" y="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F4DCC1B5-5DD2-82D1-C371-1C569C2BD01A}"/>
              </a:ext>
            </a:extLst>
          </p:cNvPr>
          <p:cNvSpPr/>
          <p:nvPr/>
        </p:nvSpPr>
        <p:spPr>
          <a:xfrm>
            <a:off x="4666570" y="1486519"/>
            <a:ext cx="1495699" cy="278520"/>
          </a:xfrm>
          <a:custGeom>
            <a:avLst/>
            <a:gdLst>
              <a:gd name="connsiteX0" fmla="*/ 7030 w 1495699"/>
              <a:gd name="connsiteY0" fmla="*/ 276540 h 278520"/>
              <a:gd name="connsiteX1" fmla="*/ 819830 w 1495699"/>
              <a:gd name="connsiteY1" fmla="*/ 157010 h 278520"/>
              <a:gd name="connsiteX2" fmla="*/ 1477242 w 1495699"/>
              <a:gd name="connsiteY2" fmla="*/ 276540 h 278520"/>
              <a:gd name="connsiteX3" fmla="*/ 1327830 w 1495699"/>
              <a:gd name="connsiteY3" fmla="*/ 234705 h 278520"/>
              <a:gd name="connsiteX4" fmla="*/ 610654 w 1495699"/>
              <a:gd name="connsiteY4" fmla="*/ 1622 h 278520"/>
              <a:gd name="connsiteX5" fmla="*/ 945336 w 1495699"/>
              <a:gd name="connsiteY5" fmla="*/ 133105 h 278520"/>
              <a:gd name="connsiteX6" fmla="*/ 455265 w 1495699"/>
              <a:gd name="connsiteY6" fmla="*/ 168963 h 278520"/>
              <a:gd name="connsiteX7" fmla="*/ 7030 w 1495699"/>
              <a:gd name="connsiteY7" fmla="*/ 276540 h 27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5699" h="278520">
                <a:moveTo>
                  <a:pt x="7030" y="276540"/>
                </a:moveTo>
                <a:cubicBezTo>
                  <a:pt x="67791" y="274548"/>
                  <a:pt x="574795" y="157010"/>
                  <a:pt x="819830" y="157010"/>
                </a:cubicBezTo>
                <a:cubicBezTo>
                  <a:pt x="1064865" y="157010"/>
                  <a:pt x="1392575" y="263591"/>
                  <a:pt x="1477242" y="276540"/>
                </a:cubicBezTo>
                <a:cubicBezTo>
                  <a:pt x="1561909" y="289489"/>
                  <a:pt x="1327830" y="234705"/>
                  <a:pt x="1327830" y="234705"/>
                </a:cubicBezTo>
                <a:lnTo>
                  <a:pt x="610654" y="1622"/>
                </a:lnTo>
                <a:cubicBezTo>
                  <a:pt x="546905" y="-15311"/>
                  <a:pt x="971234" y="105215"/>
                  <a:pt x="945336" y="133105"/>
                </a:cubicBezTo>
                <a:cubicBezTo>
                  <a:pt x="919438" y="160995"/>
                  <a:pt x="615634" y="145057"/>
                  <a:pt x="455265" y="168963"/>
                </a:cubicBezTo>
                <a:cubicBezTo>
                  <a:pt x="294896" y="192869"/>
                  <a:pt x="-53731" y="278532"/>
                  <a:pt x="7030" y="2765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2C470374-ACD5-DC6A-09E7-DD8ED863F6F3}"/>
              </a:ext>
            </a:extLst>
          </p:cNvPr>
          <p:cNvSpPr/>
          <p:nvPr/>
        </p:nvSpPr>
        <p:spPr>
          <a:xfrm>
            <a:off x="4793249" y="1833101"/>
            <a:ext cx="2320533" cy="737701"/>
          </a:xfrm>
          <a:custGeom>
            <a:avLst/>
            <a:gdLst>
              <a:gd name="connsiteX0" fmla="*/ 5857 w 2320533"/>
              <a:gd name="connsiteY0" fmla="*/ 73393 h 737701"/>
              <a:gd name="connsiteX1" fmla="*/ 1087598 w 2320533"/>
              <a:gd name="connsiteY1" fmla="*/ 115228 h 737701"/>
              <a:gd name="connsiteX2" fmla="*/ 2264963 w 2320533"/>
              <a:gd name="connsiteY2" fmla="*/ 706899 h 737701"/>
              <a:gd name="connsiteX3" fmla="*/ 2037857 w 2320533"/>
              <a:gd name="connsiteY3" fmla="*/ 599323 h 737701"/>
              <a:gd name="connsiteX4" fmla="*/ 1231033 w 2320533"/>
              <a:gd name="connsiteY4" fmla="*/ 133158 h 737701"/>
              <a:gd name="connsiteX5" fmla="*/ 681198 w 2320533"/>
              <a:gd name="connsiteY5" fmla="*/ 1675 h 737701"/>
              <a:gd name="connsiteX6" fmla="*/ 5857 w 2320533"/>
              <a:gd name="connsiteY6" fmla="*/ 73393 h 73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533" h="737701">
                <a:moveTo>
                  <a:pt x="5857" y="73393"/>
                </a:moveTo>
                <a:cubicBezTo>
                  <a:pt x="73590" y="92319"/>
                  <a:pt x="711081" y="9644"/>
                  <a:pt x="1087598" y="115228"/>
                </a:cubicBezTo>
                <a:cubicBezTo>
                  <a:pt x="1464115" y="220812"/>
                  <a:pt x="2106586" y="626216"/>
                  <a:pt x="2264963" y="706899"/>
                </a:cubicBezTo>
                <a:cubicBezTo>
                  <a:pt x="2423340" y="787582"/>
                  <a:pt x="2210179" y="694946"/>
                  <a:pt x="2037857" y="599323"/>
                </a:cubicBezTo>
                <a:cubicBezTo>
                  <a:pt x="1865535" y="503700"/>
                  <a:pt x="1457143" y="232766"/>
                  <a:pt x="1231033" y="133158"/>
                </a:cubicBezTo>
                <a:cubicBezTo>
                  <a:pt x="1004923" y="33550"/>
                  <a:pt x="886390" y="14624"/>
                  <a:pt x="681198" y="1675"/>
                </a:cubicBezTo>
                <a:cubicBezTo>
                  <a:pt x="476006" y="-11274"/>
                  <a:pt x="-61876" y="54467"/>
                  <a:pt x="5857" y="733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EC91F734-EC4F-A5EF-3BA7-FBE72FDD7EB2}"/>
              </a:ext>
            </a:extLst>
          </p:cNvPr>
          <p:cNvSpPr/>
          <p:nvPr/>
        </p:nvSpPr>
        <p:spPr>
          <a:xfrm>
            <a:off x="5169647" y="2526973"/>
            <a:ext cx="1506068" cy="322893"/>
          </a:xfrm>
          <a:custGeom>
            <a:avLst/>
            <a:gdLst>
              <a:gd name="connsiteX0" fmla="*/ 0 w 1506068"/>
              <a:gd name="connsiteY0" fmla="*/ 216227 h 322893"/>
              <a:gd name="connsiteX1" fmla="*/ 669365 w 1506068"/>
              <a:gd name="connsiteY1" fmla="*/ 48886 h 322893"/>
              <a:gd name="connsiteX2" fmla="*/ 1482165 w 1506068"/>
              <a:gd name="connsiteY2" fmla="*/ 317827 h 322893"/>
              <a:gd name="connsiteX3" fmla="*/ 1243106 w 1506068"/>
              <a:gd name="connsiteY3" fmla="*/ 210251 h 322893"/>
              <a:gd name="connsiteX4" fmla="*/ 759012 w 1506068"/>
              <a:gd name="connsiteY4" fmla="*/ 30956 h 322893"/>
              <a:gd name="connsiteX5" fmla="*/ 717177 w 1506068"/>
              <a:gd name="connsiteY5" fmla="*/ 1074 h 322893"/>
              <a:gd name="connsiteX6" fmla="*/ 543859 w 1506068"/>
              <a:gd name="connsiteY6" fmla="*/ 42909 h 322893"/>
              <a:gd name="connsiteX7" fmla="*/ 0 w 1506068"/>
              <a:gd name="connsiteY7" fmla="*/ 216227 h 3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6068" h="322893">
                <a:moveTo>
                  <a:pt x="0" y="216227"/>
                </a:moveTo>
                <a:cubicBezTo>
                  <a:pt x="211169" y="124090"/>
                  <a:pt x="422338" y="31953"/>
                  <a:pt x="669365" y="48886"/>
                </a:cubicBezTo>
                <a:cubicBezTo>
                  <a:pt x="916393" y="65819"/>
                  <a:pt x="1386542" y="290933"/>
                  <a:pt x="1482165" y="317827"/>
                </a:cubicBezTo>
                <a:cubicBezTo>
                  <a:pt x="1577788" y="344721"/>
                  <a:pt x="1363631" y="258063"/>
                  <a:pt x="1243106" y="210251"/>
                </a:cubicBezTo>
                <a:cubicBezTo>
                  <a:pt x="1122581" y="162439"/>
                  <a:pt x="846667" y="65819"/>
                  <a:pt x="759012" y="30956"/>
                </a:cubicBezTo>
                <a:cubicBezTo>
                  <a:pt x="671357" y="-3907"/>
                  <a:pt x="753036" y="-918"/>
                  <a:pt x="717177" y="1074"/>
                </a:cubicBezTo>
                <a:cubicBezTo>
                  <a:pt x="681318" y="3066"/>
                  <a:pt x="543859" y="42909"/>
                  <a:pt x="543859" y="42909"/>
                </a:cubicBezTo>
                <a:lnTo>
                  <a:pt x="0" y="216227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A826E02C-1038-8324-A800-F74B1F440B56}"/>
              </a:ext>
            </a:extLst>
          </p:cNvPr>
          <p:cNvSpPr/>
          <p:nvPr/>
        </p:nvSpPr>
        <p:spPr>
          <a:xfrm>
            <a:off x="4948509" y="2218761"/>
            <a:ext cx="2107223" cy="529221"/>
          </a:xfrm>
          <a:custGeom>
            <a:avLst/>
            <a:gdLst>
              <a:gd name="connsiteX0" fmla="*/ 9 w 2107223"/>
              <a:gd name="connsiteY0" fmla="*/ 273427 h 529221"/>
              <a:gd name="connsiteX1" fmla="*/ 896479 w 2107223"/>
              <a:gd name="connsiteY1" fmla="*/ 22415 h 529221"/>
              <a:gd name="connsiteX2" fmla="*/ 2043962 w 2107223"/>
              <a:gd name="connsiteY2" fmla="*/ 500533 h 529221"/>
              <a:gd name="connsiteX3" fmla="*/ 1876620 w 2107223"/>
              <a:gd name="connsiteY3" fmla="*/ 428815 h 529221"/>
              <a:gd name="connsiteX4" fmla="*/ 1189326 w 2107223"/>
              <a:gd name="connsiteY4" fmla="*/ 46321 h 529221"/>
              <a:gd name="connsiteX5" fmla="*/ 878550 w 2107223"/>
              <a:gd name="connsiteY5" fmla="*/ 28392 h 529221"/>
              <a:gd name="connsiteX6" fmla="*/ 9 w 2107223"/>
              <a:gd name="connsiteY6" fmla="*/ 273427 h 52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223" h="529221">
                <a:moveTo>
                  <a:pt x="9" y="273427"/>
                </a:moveTo>
                <a:cubicBezTo>
                  <a:pt x="2997" y="272431"/>
                  <a:pt x="555820" y="-15436"/>
                  <a:pt x="896479" y="22415"/>
                </a:cubicBezTo>
                <a:cubicBezTo>
                  <a:pt x="1237138" y="60266"/>
                  <a:pt x="1880605" y="432800"/>
                  <a:pt x="2043962" y="500533"/>
                </a:cubicBezTo>
                <a:cubicBezTo>
                  <a:pt x="2207319" y="568266"/>
                  <a:pt x="2019059" y="504517"/>
                  <a:pt x="1876620" y="428815"/>
                </a:cubicBezTo>
                <a:cubicBezTo>
                  <a:pt x="1734181" y="353113"/>
                  <a:pt x="1355671" y="113058"/>
                  <a:pt x="1189326" y="46321"/>
                </a:cubicBezTo>
                <a:cubicBezTo>
                  <a:pt x="1022981" y="-20416"/>
                  <a:pt x="1075774" y="-4479"/>
                  <a:pt x="878550" y="28392"/>
                </a:cubicBezTo>
                <a:cubicBezTo>
                  <a:pt x="681327" y="61263"/>
                  <a:pt x="-2979" y="274423"/>
                  <a:pt x="9" y="2734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296F956A-9030-45AA-3F68-3815D4B9E39F}"/>
              </a:ext>
            </a:extLst>
          </p:cNvPr>
          <p:cNvSpPr/>
          <p:nvPr/>
        </p:nvSpPr>
        <p:spPr>
          <a:xfrm>
            <a:off x="7506311" y="3131399"/>
            <a:ext cx="410292" cy="1295989"/>
          </a:xfrm>
          <a:custGeom>
            <a:avLst/>
            <a:gdLst>
              <a:gd name="connsiteX0" fmla="*/ 136 w 410292"/>
              <a:gd name="connsiteY0" fmla="*/ 272 h 1295989"/>
              <a:gd name="connsiteX1" fmla="*/ 322865 w 410292"/>
              <a:gd name="connsiteY1" fmla="*/ 520225 h 1295989"/>
              <a:gd name="connsiteX2" fmla="*/ 400560 w 410292"/>
              <a:gd name="connsiteY2" fmla="*/ 1255330 h 1295989"/>
              <a:gd name="connsiteX3" fmla="*/ 406536 w 410292"/>
              <a:gd name="connsiteY3" fmla="*/ 1147754 h 1295989"/>
              <a:gd name="connsiteX4" fmla="*/ 376654 w 410292"/>
              <a:gd name="connsiteY4" fmla="*/ 699519 h 1295989"/>
              <a:gd name="connsiteX5" fmla="*/ 364701 w 410292"/>
              <a:gd name="connsiteY5" fmla="*/ 585966 h 1295989"/>
              <a:gd name="connsiteX6" fmla="*/ 136 w 410292"/>
              <a:gd name="connsiteY6" fmla="*/ 272 h 129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92" h="1295989">
                <a:moveTo>
                  <a:pt x="136" y="272"/>
                </a:moveTo>
                <a:cubicBezTo>
                  <a:pt x="-6837" y="-10685"/>
                  <a:pt x="256128" y="311049"/>
                  <a:pt x="322865" y="520225"/>
                </a:cubicBezTo>
                <a:cubicBezTo>
                  <a:pt x="389602" y="729401"/>
                  <a:pt x="386615" y="1150742"/>
                  <a:pt x="400560" y="1255330"/>
                </a:cubicBezTo>
                <a:cubicBezTo>
                  <a:pt x="414505" y="1359918"/>
                  <a:pt x="410520" y="1240389"/>
                  <a:pt x="406536" y="1147754"/>
                </a:cubicBezTo>
                <a:cubicBezTo>
                  <a:pt x="402552" y="1055119"/>
                  <a:pt x="383626" y="793150"/>
                  <a:pt x="376654" y="699519"/>
                </a:cubicBezTo>
                <a:cubicBezTo>
                  <a:pt x="369682" y="605888"/>
                  <a:pt x="430442" y="702507"/>
                  <a:pt x="364701" y="585966"/>
                </a:cubicBezTo>
                <a:cubicBezTo>
                  <a:pt x="298960" y="469425"/>
                  <a:pt x="7109" y="11229"/>
                  <a:pt x="136" y="2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153D0460-8D8F-CDAC-E966-8963E375FE28}"/>
              </a:ext>
            </a:extLst>
          </p:cNvPr>
          <p:cNvSpPr/>
          <p:nvPr/>
        </p:nvSpPr>
        <p:spPr>
          <a:xfrm>
            <a:off x="7057670" y="3241762"/>
            <a:ext cx="623865" cy="2291546"/>
          </a:xfrm>
          <a:custGeom>
            <a:avLst/>
            <a:gdLst>
              <a:gd name="connsiteX0" fmla="*/ 542 w 623865"/>
              <a:gd name="connsiteY0" fmla="*/ 3462 h 2291546"/>
              <a:gd name="connsiteX1" fmla="*/ 502565 w 623865"/>
              <a:gd name="connsiteY1" fmla="*/ 1198756 h 2291546"/>
              <a:gd name="connsiteX2" fmla="*/ 616118 w 623865"/>
              <a:gd name="connsiteY2" fmla="*/ 2268544 h 2291546"/>
              <a:gd name="connsiteX3" fmla="*/ 598189 w 623865"/>
              <a:gd name="connsiteY3" fmla="*/ 1874097 h 2291546"/>
              <a:gd name="connsiteX4" fmla="*/ 472683 w 623865"/>
              <a:gd name="connsiteY4" fmla="*/ 1192779 h 2291546"/>
              <a:gd name="connsiteX5" fmla="*/ 406942 w 623865"/>
              <a:gd name="connsiteY5" fmla="*/ 846144 h 2291546"/>
              <a:gd name="connsiteX6" fmla="*/ 542 w 623865"/>
              <a:gd name="connsiteY6" fmla="*/ 3462 h 229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865" h="2291546">
                <a:moveTo>
                  <a:pt x="542" y="3462"/>
                </a:moveTo>
                <a:cubicBezTo>
                  <a:pt x="16479" y="62231"/>
                  <a:pt x="399969" y="821242"/>
                  <a:pt x="502565" y="1198756"/>
                </a:cubicBezTo>
                <a:cubicBezTo>
                  <a:pt x="605161" y="1576270"/>
                  <a:pt x="600181" y="2155987"/>
                  <a:pt x="616118" y="2268544"/>
                </a:cubicBezTo>
                <a:cubicBezTo>
                  <a:pt x="632055" y="2381101"/>
                  <a:pt x="622095" y="2053391"/>
                  <a:pt x="598189" y="1874097"/>
                </a:cubicBezTo>
                <a:cubicBezTo>
                  <a:pt x="574283" y="1694803"/>
                  <a:pt x="504558" y="1364105"/>
                  <a:pt x="472683" y="1192779"/>
                </a:cubicBezTo>
                <a:cubicBezTo>
                  <a:pt x="440808" y="1021453"/>
                  <a:pt x="489617" y="1041375"/>
                  <a:pt x="406942" y="846144"/>
                </a:cubicBezTo>
                <a:cubicBezTo>
                  <a:pt x="324268" y="650913"/>
                  <a:pt x="-15395" y="-55307"/>
                  <a:pt x="542" y="34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C300296D-BE6A-76A0-5E9C-ED0B3C225654}"/>
              </a:ext>
            </a:extLst>
          </p:cNvPr>
          <p:cNvSpPr/>
          <p:nvPr/>
        </p:nvSpPr>
        <p:spPr>
          <a:xfrm>
            <a:off x="7207622" y="3083858"/>
            <a:ext cx="607391" cy="1620511"/>
          </a:xfrm>
          <a:custGeom>
            <a:avLst/>
            <a:gdLst>
              <a:gd name="connsiteX0" fmla="*/ 2 w 607391"/>
              <a:gd name="connsiteY0" fmla="*/ 1 h 1620511"/>
              <a:gd name="connsiteX1" fmla="*/ 454213 w 607391"/>
              <a:gd name="connsiteY1" fmla="*/ 842683 h 1620511"/>
              <a:gd name="connsiteX2" fmla="*/ 597649 w 607391"/>
              <a:gd name="connsiteY2" fmla="*/ 1601695 h 1620511"/>
              <a:gd name="connsiteX3" fmla="*/ 579719 w 607391"/>
              <a:gd name="connsiteY3" fmla="*/ 1344707 h 1620511"/>
              <a:gd name="connsiteX4" fmla="*/ 460190 w 607391"/>
              <a:gd name="connsiteY4" fmla="*/ 848660 h 1620511"/>
              <a:gd name="connsiteX5" fmla="*/ 2 w 607391"/>
              <a:gd name="connsiteY5" fmla="*/ 1 h 162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391" h="1620511">
                <a:moveTo>
                  <a:pt x="2" y="1"/>
                </a:moveTo>
                <a:cubicBezTo>
                  <a:pt x="-994" y="-995"/>
                  <a:pt x="354605" y="575734"/>
                  <a:pt x="454213" y="842683"/>
                </a:cubicBezTo>
                <a:cubicBezTo>
                  <a:pt x="553821" y="1109632"/>
                  <a:pt x="576731" y="1518024"/>
                  <a:pt x="597649" y="1601695"/>
                </a:cubicBezTo>
                <a:cubicBezTo>
                  <a:pt x="618567" y="1685366"/>
                  <a:pt x="602629" y="1470213"/>
                  <a:pt x="579719" y="1344707"/>
                </a:cubicBezTo>
                <a:cubicBezTo>
                  <a:pt x="556809" y="1219201"/>
                  <a:pt x="556809" y="1078754"/>
                  <a:pt x="460190" y="848660"/>
                </a:cubicBezTo>
                <a:cubicBezTo>
                  <a:pt x="363571" y="618566"/>
                  <a:pt x="998" y="997"/>
                  <a:pt x="2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BB260077-A0F5-9BAC-916C-66953C29BB42}"/>
              </a:ext>
            </a:extLst>
          </p:cNvPr>
          <p:cNvSpPr/>
          <p:nvPr/>
        </p:nvSpPr>
        <p:spPr>
          <a:xfrm>
            <a:off x="7937565" y="4659311"/>
            <a:ext cx="126588" cy="2268814"/>
          </a:xfrm>
          <a:custGeom>
            <a:avLst/>
            <a:gdLst>
              <a:gd name="connsiteX0" fmla="*/ 5164 w 126588"/>
              <a:gd name="connsiteY0" fmla="*/ 103936 h 2268814"/>
              <a:gd name="connsiteX1" fmla="*/ 94811 w 126588"/>
              <a:gd name="connsiteY1" fmla="*/ 1102007 h 2268814"/>
              <a:gd name="connsiteX2" fmla="*/ 82859 w 126588"/>
              <a:gd name="connsiteY2" fmla="*/ 2195701 h 2268814"/>
              <a:gd name="connsiteX3" fmla="*/ 88835 w 126588"/>
              <a:gd name="connsiteY3" fmla="*/ 2058242 h 2268814"/>
              <a:gd name="connsiteX4" fmla="*/ 124694 w 126588"/>
              <a:gd name="connsiteY4" fmla="*/ 1173724 h 2268814"/>
              <a:gd name="connsiteX5" fmla="*/ 23094 w 126588"/>
              <a:gd name="connsiteY5" fmla="*/ 151748 h 2268814"/>
              <a:gd name="connsiteX6" fmla="*/ 5164 w 126588"/>
              <a:gd name="connsiteY6" fmla="*/ 103936 h 226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588" h="2268814">
                <a:moveTo>
                  <a:pt x="5164" y="103936"/>
                </a:moveTo>
                <a:cubicBezTo>
                  <a:pt x="17117" y="262313"/>
                  <a:pt x="81862" y="753380"/>
                  <a:pt x="94811" y="1102007"/>
                </a:cubicBezTo>
                <a:cubicBezTo>
                  <a:pt x="107760" y="1450634"/>
                  <a:pt x="83855" y="2036329"/>
                  <a:pt x="82859" y="2195701"/>
                </a:cubicBezTo>
                <a:cubicBezTo>
                  <a:pt x="81863" y="2355073"/>
                  <a:pt x="81863" y="2228571"/>
                  <a:pt x="88835" y="2058242"/>
                </a:cubicBezTo>
                <a:cubicBezTo>
                  <a:pt x="95807" y="1887913"/>
                  <a:pt x="135651" y="1491473"/>
                  <a:pt x="124694" y="1173724"/>
                </a:cubicBezTo>
                <a:cubicBezTo>
                  <a:pt x="113737" y="855975"/>
                  <a:pt x="43016" y="330046"/>
                  <a:pt x="23094" y="151748"/>
                </a:cubicBezTo>
                <a:cubicBezTo>
                  <a:pt x="3172" y="-26550"/>
                  <a:pt x="-6789" y="-54441"/>
                  <a:pt x="5164" y="1039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173AAF0F-FCD0-973A-93E6-350DC9A4AFEE}"/>
              </a:ext>
            </a:extLst>
          </p:cNvPr>
          <p:cNvSpPr/>
          <p:nvPr/>
        </p:nvSpPr>
        <p:spPr>
          <a:xfrm>
            <a:off x="7306903" y="5604078"/>
            <a:ext cx="452404" cy="1895909"/>
          </a:xfrm>
          <a:custGeom>
            <a:avLst/>
            <a:gdLst>
              <a:gd name="connsiteX0" fmla="*/ 450556 w 452404"/>
              <a:gd name="connsiteY0" fmla="*/ 1851 h 1895909"/>
              <a:gd name="connsiteX1" fmla="*/ 342979 w 452404"/>
              <a:gd name="connsiteY1" fmla="*/ 1047734 h 1895909"/>
              <a:gd name="connsiteX2" fmla="*/ 20250 w 452404"/>
              <a:gd name="connsiteY2" fmla="*/ 1854557 h 1895909"/>
              <a:gd name="connsiteX3" fmla="*/ 68062 w 452404"/>
              <a:gd name="connsiteY3" fmla="*/ 1693193 h 1895909"/>
              <a:gd name="connsiteX4" fmla="*/ 348956 w 452404"/>
              <a:gd name="connsiteY4" fmla="*/ 958087 h 1895909"/>
              <a:gd name="connsiteX5" fmla="*/ 408721 w 452404"/>
              <a:gd name="connsiteY5" fmla="*/ 796722 h 1895909"/>
              <a:gd name="connsiteX6" fmla="*/ 450556 w 452404"/>
              <a:gd name="connsiteY6" fmla="*/ 1851 h 189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404" h="1895909">
                <a:moveTo>
                  <a:pt x="450556" y="1851"/>
                </a:moveTo>
                <a:cubicBezTo>
                  <a:pt x="439599" y="43686"/>
                  <a:pt x="414697" y="738950"/>
                  <a:pt x="342979" y="1047734"/>
                </a:cubicBezTo>
                <a:cubicBezTo>
                  <a:pt x="271261" y="1356518"/>
                  <a:pt x="66069" y="1746981"/>
                  <a:pt x="20250" y="1854557"/>
                </a:cubicBezTo>
                <a:cubicBezTo>
                  <a:pt x="-25569" y="1962133"/>
                  <a:pt x="13278" y="1842605"/>
                  <a:pt x="68062" y="1693193"/>
                </a:cubicBezTo>
                <a:cubicBezTo>
                  <a:pt x="122846" y="1543781"/>
                  <a:pt x="292180" y="1107499"/>
                  <a:pt x="348956" y="958087"/>
                </a:cubicBezTo>
                <a:cubicBezTo>
                  <a:pt x="405732" y="808675"/>
                  <a:pt x="396768" y="954102"/>
                  <a:pt x="408721" y="796722"/>
                </a:cubicBezTo>
                <a:cubicBezTo>
                  <a:pt x="420674" y="639342"/>
                  <a:pt x="461513" y="-39984"/>
                  <a:pt x="450556" y="18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A19DE4D1-DA4C-56DE-0537-95BEA99185D5}"/>
              </a:ext>
            </a:extLst>
          </p:cNvPr>
          <p:cNvSpPr/>
          <p:nvPr/>
        </p:nvSpPr>
        <p:spPr>
          <a:xfrm>
            <a:off x="7356817" y="5025078"/>
            <a:ext cx="592636" cy="2997265"/>
          </a:xfrm>
          <a:custGeom>
            <a:avLst/>
            <a:gdLst>
              <a:gd name="connsiteX0" fmla="*/ 472359 w 592636"/>
              <a:gd name="connsiteY0" fmla="*/ 1134 h 2997265"/>
              <a:gd name="connsiteX1" fmla="*/ 573959 w 592636"/>
              <a:gd name="connsiteY1" fmla="*/ 1321934 h 2997265"/>
              <a:gd name="connsiteX2" fmla="*/ 24124 w 592636"/>
              <a:gd name="connsiteY2" fmla="*/ 2929604 h 2997265"/>
              <a:gd name="connsiteX3" fmla="*/ 143654 w 592636"/>
              <a:gd name="connsiteY3" fmla="*/ 2582969 h 2997265"/>
              <a:gd name="connsiteX4" fmla="*/ 556030 w 592636"/>
              <a:gd name="connsiteY4" fmla="*/ 1543063 h 2997265"/>
              <a:gd name="connsiteX5" fmla="*/ 472359 w 592636"/>
              <a:gd name="connsiteY5" fmla="*/ 1134 h 299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636" h="2997265">
                <a:moveTo>
                  <a:pt x="472359" y="1134"/>
                </a:moveTo>
                <a:cubicBezTo>
                  <a:pt x="475347" y="-35721"/>
                  <a:pt x="648665" y="833856"/>
                  <a:pt x="573959" y="1321934"/>
                </a:cubicBezTo>
                <a:cubicBezTo>
                  <a:pt x="499253" y="1810012"/>
                  <a:pt x="95841" y="2719432"/>
                  <a:pt x="24124" y="2929604"/>
                </a:cubicBezTo>
                <a:cubicBezTo>
                  <a:pt x="-47593" y="3139776"/>
                  <a:pt x="55003" y="2814059"/>
                  <a:pt x="143654" y="2582969"/>
                </a:cubicBezTo>
                <a:cubicBezTo>
                  <a:pt x="232305" y="2351879"/>
                  <a:pt x="500250" y="1965400"/>
                  <a:pt x="556030" y="1543063"/>
                </a:cubicBezTo>
                <a:cubicBezTo>
                  <a:pt x="611810" y="1120726"/>
                  <a:pt x="469371" y="37989"/>
                  <a:pt x="472359" y="11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03414021-CF30-B871-4986-1E2A33D524A4}"/>
              </a:ext>
            </a:extLst>
          </p:cNvPr>
          <p:cNvSpPr/>
          <p:nvPr/>
        </p:nvSpPr>
        <p:spPr>
          <a:xfrm>
            <a:off x="6262460" y="7457334"/>
            <a:ext cx="1210544" cy="1282224"/>
          </a:xfrm>
          <a:custGeom>
            <a:avLst/>
            <a:gdLst>
              <a:gd name="connsiteX0" fmla="*/ 1208128 w 1210544"/>
              <a:gd name="connsiteY0" fmla="*/ 7278 h 1282224"/>
              <a:gd name="connsiteX1" fmla="*/ 640364 w 1210544"/>
              <a:gd name="connsiteY1" fmla="*/ 826054 h 1282224"/>
              <a:gd name="connsiteX2" fmla="*/ 18811 w 1210544"/>
              <a:gd name="connsiteY2" fmla="*/ 1268313 h 1282224"/>
              <a:gd name="connsiteX3" fmla="*/ 204081 w 1210544"/>
              <a:gd name="connsiteY3" fmla="*/ 1148784 h 1282224"/>
              <a:gd name="connsiteX4" fmla="*/ 640364 w 1210544"/>
              <a:gd name="connsiteY4" fmla="*/ 921678 h 1282224"/>
              <a:gd name="connsiteX5" fmla="*/ 837587 w 1210544"/>
              <a:gd name="connsiteY5" fmla="*/ 449537 h 1282224"/>
              <a:gd name="connsiteX6" fmla="*/ 1208128 w 1210544"/>
              <a:gd name="connsiteY6" fmla="*/ 7278 h 128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544" h="1282224">
                <a:moveTo>
                  <a:pt x="1208128" y="7278"/>
                </a:moveTo>
                <a:cubicBezTo>
                  <a:pt x="1175258" y="70031"/>
                  <a:pt x="838583" y="615882"/>
                  <a:pt x="640364" y="826054"/>
                </a:cubicBezTo>
                <a:cubicBezTo>
                  <a:pt x="442145" y="1036226"/>
                  <a:pt x="91525" y="1214525"/>
                  <a:pt x="18811" y="1268313"/>
                </a:cubicBezTo>
                <a:cubicBezTo>
                  <a:pt x="-53903" y="1322101"/>
                  <a:pt x="100489" y="1206556"/>
                  <a:pt x="204081" y="1148784"/>
                </a:cubicBezTo>
                <a:cubicBezTo>
                  <a:pt x="307673" y="1091012"/>
                  <a:pt x="534780" y="1038219"/>
                  <a:pt x="640364" y="921678"/>
                </a:cubicBezTo>
                <a:cubicBezTo>
                  <a:pt x="745948" y="805137"/>
                  <a:pt x="745948" y="594964"/>
                  <a:pt x="837587" y="449537"/>
                </a:cubicBezTo>
                <a:cubicBezTo>
                  <a:pt x="929226" y="304110"/>
                  <a:pt x="1240998" y="-55475"/>
                  <a:pt x="1208128" y="72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84EBD580-2677-0324-B383-B472FE2A9380}"/>
              </a:ext>
            </a:extLst>
          </p:cNvPr>
          <p:cNvSpPr/>
          <p:nvPr/>
        </p:nvSpPr>
        <p:spPr>
          <a:xfrm>
            <a:off x="6668957" y="7063518"/>
            <a:ext cx="1204213" cy="1848896"/>
          </a:xfrm>
          <a:custGeom>
            <a:avLst/>
            <a:gdLst>
              <a:gd name="connsiteX0" fmla="*/ 1202055 w 1204213"/>
              <a:gd name="connsiteY0" fmla="*/ 670 h 1848896"/>
              <a:gd name="connsiteX1" fmla="*/ 706008 w 1204213"/>
              <a:gd name="connsiteY1" fmla="*/ 1225847 h 1848896"/>
              <a:gd name="connsiteX2" fmla="*/ 784 w 1204213"/>
              <a:gd name="connsiteY2" fmla="*/ 1847400 h 1848896"/>
              <a:gd name="connsiteX3" fmla="*/ 849443 w 1204213"/>
              <a:gd name="connsiteY3" fmla="*/ 1064482 h 1848896"/>
              <a:gd name="connsiteX4" fmla="*/ 1202055 w 1204213"/>
              <a:gd name="connsiteY4" fmla="*/ 670 h 184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13" h="1848896">
                <a:moveTo>
                  <a:pt x="1202055" y="670"/>
                </a:moveTo>
                <a:cubicBezTo>
                  <a:pt x="1178149" y="27564"/>
                  <a:pt x="906220" y="918059"/>
                  <a:pt x="706008" y="1225847"/>
                </a:cubicBezTo>
                <a:cubicBezTo>
                  <a:pt x="505796" y="1533635"/>
                  <a:pt x="-23122" y="1874294"/>
                  <a:pt x="784" y="1847400"/>
                </a:cubicBezTo>
                <a:cubicBezTo>
                  <a:pt x="24690" y="1820506"/>
                  <a:pt x="651223" y="1366294"/>
                  <a:pt x="849443" y="1064482"/>
                </a:cubicBezTo>
                <a:cubicBezTo>
                  <a:pt x="1047663" y="762670"/>
                  <a:pt x="1225961" y="-26224"/>
                  <a:pt x="1202055" y="6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31438F18-31D6-ACFC-8259-1205602BFA1F}"/>
              </a:ext>
            </a:extLst>
          </p:cNvPr>
          <p:cNvSpPr/>
          <p:nvPr/>
        </p:nvSpPr>
        <p:spPr>
          <a:xfrm>
            <a:off x="3761177" y="2218692"/>
            <a:ext cx="1328175" cy="1197988"/>
          </a:xfrm>
          <a:custGeom>
            <a:avLst/>
            <a:gdLst>
              <a:gd name="connsiteX0" fmla="*/ 1322586 w 1328175"/>
              <a:gd name="connsiteY0" fmla="*/ 8982 h 1197988"/>
              <a:gd name="connsiteX1" fmla="*/ 953816 w 1328175"/>
              <a:gd name="connsiteY1" fmla="*/ 227234 h 1197988"/>
              <a:gd name="connsiteX2" fmla="*/ 31890 w 1328175"/>
              <a:gd name="connsiteY2" fmla="*/ 1164212 h 1197988"/>
              <a:gd name="connsiteX3" fmla="*/ 257667 w 1328175"/>
              <a:gd name="connsiteY3" fmla="*/ 938434 h 1197988"/>
              <a:gd name="connsiteX4" fmla="*/ 705460 w 1328175"/>
              <a:gd name="connsiteY4" fmla="*/ 430434 h 1197988"/>
              <a:gd name="connsiteX5" fmla="*/ 1322586 w 1328175"/>
              <a:gd name="connsiteY5" fmla="*/ 8982 h 119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175" h="1197988">
                <a:moveTo>
                  <a:pt x="1322586" y="8982"/>
                </a:moveTo>
                <a:cubicBezTo>
                  <a:pt x="1363979" y="-24885"/>
                  <a:pt x="1168932" y="34696"/>
                  <a:pt x="953816" y="227234"/>
                </a:cubicBezTo>
                <a:cubicBezTo>
                  <a:pt x="738700" y="419772"/>
                  <a:pt x="147915" y="1045679"/>
                  <a:pt x="31890" y="1164212"/>
                </a:cubicBezTo>
                <a:cubicBezTo>
                  <a:pt x="-84135" y="1282745"/>
                  <a:pt x="145405" y="1060730"/>
                  <a:pt x="257667" y="938434"/>
                </a:cubicBezTo>
                <a:cubicBezTo>
                  <a:pt x="369929" y="816138"/>
                  <a:pt x="530482" y="585970"/>
                  <a:pt x="705460" y="430434"/>
                </a:cubicBezTo>
                <a:cubicBezTo>
                  <a:pt x="880438" y="274898"/>
                  <a:pt x="1281193" y="42849"/>
                  <a:pt x="1322586" y="89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E764221-C90F-0797-DA70-BA39DB4160CF}"/>
              </a:ext>
            </a:extLst>
          </p:cNvPr>
          <p:cNvSpPr/>
          <p:nvPr/>
        </p:nvSpPr>
        <p:spPr>
          <a:xfrm>
            <a:off x="5063811" y="2082435"/>
            <a:ext cx="1957257" cy="557270"/>
          </a:xfrm>
          <a:custGeom>
            <a:avLst/>
            <a:gdLst>
              <a:gd name="connsiteX0" fmla="*/ 1137 w 1957257"/>
              <a:gd name="connsiteY0" fmla="*/ 39876 h 557270"/>
              <a:gd name="connsiteX1" fmla="*/ 731152 w 1957257"/>
              <a:gd name="connsiteY1" fmla="*/ 24824 h 557270"/>
              <a:gd name="connsiteX2" fmla="*/ 1107448 w 1957257"/>
              <a:gd name="connsiteY2" fmla="*/ 81269 h 557270"/>
              <a:gd name="connsiteX3" fmla="*/ 987033 w 1957257"/>
              <a:gd name="connsiteY3" fmla="*/ 36113 h 557270"/>
              <a:gd name="connsiteX4" fmla="*/ 1288070 w 1957257"/>
              <a:gd name="connsiteY4" fmla="*/ 194158 h 557270"/>
              <a:gd name="connsiteX5" fmla="*/ 1954115 w 1957257"/>
              <a:gd name="connsiteY5" fmla="*/ 555402 h 557270"/>
              <a:gd name="connsiteX6" fmla="*/ 1555241 w 1957257"/>
              <a:gd name="connsiteY6" fmla="*/ 344676 h 557270"/>
              <a:gd name="connsiteX7" fmla="*/ 911774 w 1957257"/>
              <a:gd name="connsiteY7" fmla="*/ 17298 h 557270"/>
              <a:gd name="connsiteX8" fmla="*/ 1137 w 1957257"/>
              <a:gd name="connsiteY8" fmla="*/ 39876 h 55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7257" h="557270">
                <a:moveTo>
                  <a:pt x="1137" y="39876"/>
                </a:moveTo>
                <a:cubicBezTo>
                  <a:pt x="-28967" y="41130"/>
                  <a:pt x="546767" y="17925"/>
                  <a:pt x="731152" y="24824"/>
                </a:cubicBezTo>
                <a:cubicBezTo>
                  <a:pt x="915537" y="31723"/>
                  <a:pt x="1064801" y="79388"/>
                  <a:pt x="1107448" y="81269"/>
                </a:cubicBezTo>
                <a:cubicBezTo>
                  <a:pt x="1150095" y="83150"/>
                  <a:pt x="956929" y="17298"/>
                  <a:pt x="987033" y="36113"/>
                </a:cubicBezTo>
                <a:cubicBezTo>
                  <a:pt x="1017137" y="54928"/>
                  <a:pt x="1288070" y="194158"/>
                  <a:pt x="1288070" y="194158"/>
                </a:cubicBezTo>
                <a:lnTo>
                  <a:pt x="1954115" y="555402"/>
                </a:lnTo>
                <a:cubicBezTo>
                  <a:pt x="1998643" y="580488"/>
                  <a:pt x="1555241" y="344676"/>
                  <a:pt x="1555241" y="344676"/>
                </a:cubicBezTo>
                <a:cubicBezTo>
                  <a:pt x="1381518" y="254992"/>
                  <a:pt x="1174554" y="66216"/>
                  <a:pt x="911774" y="17298"/>
                </a:cubicBezTo>
                <a:cubicBezTo>
                  <a:pt x="648994" y="-31620"/>
                  <a:pt x="31241" y="38622"/>
                  <a:pt x="1137" y="398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69B7C2B6-37FD-1FE4-FA2B-B366863AC18F}"/>
              </a:ext>
            </a:extLst>
          </p:cNvPr>
          <p:cNvSpPr/>
          <p:nvPr/>
        </p:nvSpPr>
        <p:spPr>
          <a:xfrm>
            <a:off x="5147716" y="2432725"/>
            <a:ext cx="2020702" cy="581556"/>
          </a:xfrm>
          <a:custGeom>
            <a:avLst/>
            <a:gdLst>
              <a:gd name="connsiteX0" fmla="*/ 17 w 2020702"/>
              <a:gd name="connsiteY0" fmla="*/ 205112 h 581556"/>
              <a:gd name="connsiteX1" fmla="*/ 794003 w 2020702"/>
              <a:gd name="connsiteY1" fmla="*/ 32016 h 581556"/>
              <a:gd name="connsiteX2" fmla="*/ 1952995 w 2020702"/>
              <a:gd name="connsiteY2" fmla="*/ 555068 h 581556"/>
              <a:gd name="connsiteX3" fmla="*/ 1791188 w 2020702"/>
              <a:gd name="connsiteY3" fmla="*/ 464756 h 581556"/>
              <a:gd name="connsiteX4" fmla="*/ 1023543 w 2020702"/>
              <a:gd name="connsiteY4" fmla="*/ 122327 h 581556"/>
              <a:gd name="connsiteX5" fmla="*/ 771425 w 2020702"/>
              <a:gd name="connsiteY5" fmla="*/ 1912 h 581556"/>
              <a:gd name="connsiteX6" fmla="*/ 17 w 2020702"/>
              <a:gd name="connsiteY6" fmla="*/ 205112 h 58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702" h="581556">
                <a:moveTo>
                  <a:pt x="17" y="205112"/>
                </a:moveTo>
                <a:cubicBezTo>
                  <a:pt x="3780" y="210129"/>
                  <a:pt x="468507" y="-26310"/>
                  <a:pt x="794003" y="32016"/>
                </a:cubicBezTo>
                <a:cubicBezTo>
                  <a:pt x="1119499" y="90342"/>
                  <a:pt x="1786797" y="482945"/>
                  <a:pt x="1952995" y="555068"/>
                </a:cubicBezTo>
                <a:cubicBezTo>
                  <a:pt x="2119193" y="627191"/>
                  <a:pt x="1946097" y="536879"/>
                  <a:pt x="1791188" y="464756"/>
                </a:cubicBezTo>
                <a:cubicBezTo>
                  <a:pt x="1636279" y="392633"/>
                  <a:pt x="1193504" y="199468"/>
                  <a:pt x="1023543" y="122327"/>
                </a:cubicBezTo>
                <a:cubicBezTo>
                  <a:pt x="853583" y="45186"/>
                  <a:pt x="936995" y="-11258"/>
                  <a:pt x="771425" y="1912"/>
                </a:cubicBezTo>
                <a:cubicBezTo>
                  <a:pt x="605855" y="15082"/>
                  <a:pt x="-3746" y="200095"/>
                  <a:pt x="17" y="2051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E2491F6-D1F2-DA52-B78C-D6B0F6999086}"/>
              </a:ext>
            </a:extLst>
          </p:cNvPr>
          <p:cNvSpPr/>
          <p:nvPr/>
        </p:nvSpPr>
        <p:spPr>
          <a:xfrm>
            <a:off x="7202020" y="2844077"/>
            <a:ext cx="654626" cy="1562849"/>
          </a:xfrm>
          <a:custGeom>
            <a:avLst/>
            <a:gdLst>
              <a:gd name="connsiteX0" fmla="*/ 291 w 654626"/>
              <a:gd name="connsiteY0" fmla="*/ 723 h 1562849"/>
              <a:gd name="connsiteX1" fmla="*/ 527106 w 654626"/>
              <a:gd name="connsiteY1" fmla="*/ 930175 h 1562849"/>
              <a:gd name="connsiteX2" fmla="*/ 621180 w 654626"/>
              <a:gd name="connsiteY2" fmla="*/ 1532249 h 1562849"/>
              <a:gd name="connsiteX3" fmla="*/ 621180 w 654626"/>
              <a:gd name="connsiteY3" fmla="*/ 1434412 h 1562849"/>
              <a:gd name="connsiteX4" fmla="*/ 606128 w 654626"/>
              <a:gd name="connsiteY4" fmla="*/ 1088219 h 1562849"/>
              <a:gd name="connsiteX5" fmla="*/ 291 w 654626"/>
              <a:gd name="connsiteY5" fmla="*/ 723 h 156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626" h="1562849">
                <a:moveTo>
                  <a:pt x="291" y="723"/>
                </a:moveTo>
                <a:cubicBezTo>
                  <a:pt x="-12879" y="-25618"/>
                  <a:pt x="423625" y="674921"/>
                  <a:pt x="527106" y="930175"/>
                </a:cubicBezTo>
                <a:cubicBezTo>
                  <a:pt x="630588" y="1185429"/>
                  <a:pt x="605501" y="1448210"/>
                  <a:pt x="621180" y="1532249"/>
                </a:cubicBezTo>
                <a:cubicBezTo>
                  <a:pt x="636859" y="1616288"/>
                  <a:pt x="623689" y="1508417"/>
                  <a:pt x="621180" y="1434412"/>
                </a:cubicBezTo>
                <a:cubicBezTo>
                  <a:pt x="618671" y="1360407"/>
                  <a:pt x="707101" y="1324658"/>
                  <a:pt x="606128" y="1088219"/>
                </a:cubicBezTo>
                <a:cubicBezTo>
                  <a:pt x="505155" y="851780"/>
                  <a:pt x="13461" y="27064"/>
                  <a:pt x="291" y="7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7AAF9DD0-7FB4-00F5-EF86-2584B091C893}"/>
              </a:ext>
            </a:extLst>
          </p:cNvPr>
          <p:cNvSpPr/>
          <p:nvPr/>
        </p:nvSpPr>
        <p:spPr>
          <a:xfrm>
            <a:off x="7100623" y="3078023"/>
            <a:ext cx="646234" cy="1631173"/>
          </a:xfrm>
          <a:custGeom>
            <a:avLst/>
            <a:gdLst>
              <a:gd name="connsiteX0" fmla="*/ 88 w 646234"/>
              <a:gd name="connsiteY0" fmla="*/ 81 h 1631173"/>
              <a:gd name="connsiteX1" fmla="*/ 560770 w 646234"/>
              <a:gd name="connsiteY1" fmla="*/ 1177888 h 1631173"/>
              <a:gd name="connsiteX2" fmla="*/ 575821 w 646234"/>
              <a:gd name="connsiteY2" fmla="*/ 1618155 h 1631173"/>
              <a:gd name="connsiteX3" fmla="*/ 587110 w 646234"/>
              <a:gd name="connsiteY3" fmla="*/ 1490214 h 1631173"/>
              <a:gd name="connsiteX4" fmla="*/ 605925 w 646234"/>
              <a:gd name="connsiteY4" fmla="*/ 1238096 h 1631173"/>
              <a:gd name="connsiteX5" fmla="*/ 88 w 646234"/>
              <a:gd name="connsiteY5" fmla="*/ 81 h 163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234" h="1631173">
                <a:moveTo>
                  <a:pt x="88" y="81"/>
                </a:moveTo>
                <a:cubicBezTo>
                  <a:pt x="-7438" y="-9954"/>
                  <a:pt x="464815" y="908209"/>
                  <a:pt x="560770" y="1177888"/>
                </a:cubicBezTo>
                <a:cubicBezTo>
                  <a:pt x="656725" y="1447567"/>
                  <a:pt x="571431" y="1566101"/>
                  <a:pt x="575821" y="1618155"/>
                </a:cubicBezTo>
                <a:cubicBezTo>
                  <a:pt x="580211" y="1670209"/>
                  <a:pt x="582093" y="1553557"/>
                  <a:pt x="587110" y="1490214"/>
                </a:cubicBezTo>
                <a:cubicBezTo>
                  <a:pt x="592127" y="1426871"/>
                  <a:pt x="704389" y="1482689"/>
                  <a:pt x="605925" y="1238096"/>
                </a:cubicBezTo>
                <a:cubicBezTo>
                  <a:pt x="507461" y="993503"/>
                  <a:pt x="7614" y="10116"/>
                  <a:pt x="88" y="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0D8FC45A-086F-6CAA-ED1E-6BBB615734EF}"/>
              </a:ext>
            </a:extLst>
          </p:cNvPr>
          <p:cNvSpPr/>
          <p:nvPr/>
        </p:nvSpPr>
        <p:spPr>
          <a:xfrm>
            <a:off x="7726336" y="4770448"/>
            <a:ext cx="92128" cy="1708631"/>
          </a:xfrm>
          <a:custGeom>
            <a:avLst/>
            <a:gdLst>
              <a:gd name="connsiteX0" fmla="*/ 2790 w 92128"/>
              <a:gd name="connsiteY0" fmla="*/ 27330 h 1708631"/>
              <a:gd name="connsiteX1" fmla="*/ 89338 w 92128"/>
              <a:gd name="connsiteY1" fmla="*/ 1626589 h 1708631"/>
              <a:gd name="connsiteX2" fmla="*/ 66760 w 92128"/>
              <a:gd name="connsiteY2" fmla="*/ 1393285 h 1708631"/>
              <a:gd name="connsiteX3" fmla="*/ 25368 w 92128"/>
              <a:gd name="connsiteY3" fmla="*/ 670796 h 1708631"/>
              <a:gd name="connsiteX4" fmla="*/ 2790 w 92128"/>
              <a:gd name="connsiteY4" fmla="*/ 27330 h 170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8" h="1708631">
                <a:moveTo>
                  <a:pt x="2790" y="27330"/>
                </a:moveTo>
                <a:cubicBezTo>
                  <a:pt x="13452" y="186629"/>
                  <a:pt x="78676" y="1398930"/>
                  <a:pt x="89338" y="1626589"/>
                </a:cubicBezTo>
                <a:cubicBezTo>
                  <a:pt x="100000" y="1854248"/>
                  <a:pt x="77422" y="1552584"/>
                  <a:pt x="66760" y="1393285"/>
                </a:cubicBezTo>
                <a:cubicBezTo>
                  <a:pt x="56098" y="1233986"/>
                  <a:pt x="36030" y="894065"/>
                  <a:pt x="25368" y="670796"/>
                </a:cubicBezTo>
                <a:cubicBezTo>
                  <a:pt x="14706" y="447527"/>
                  <a:pt x="-7872" y="-131969"/>
                  <a:pt x="2790" y="273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4F68B825-0554-66F5-1AC0-A25186C28C7B}"/>
              </a:ext>
            </a:extLst>
          </p:cNvPr>
          <p:cNvSpPr/>
          <p:nvPr/>
        </p:nvSpPr>
        <p:spPr>
          <a:xfrm>
            <a:off x="7452564" y="6579449"/>
            <a:ext cx="324531" cy="815060"/>
          </a:xfrm>
          <a:custGeom>
            <a:avLst/>
            <a:gdLst>
              <a:gd name="connsiteX0" fmla="*/ 321717 w 324531"/>
              <a:gd name="connsiteY0" fmla="*/ 9499 h 815060"/>
              <a:gd name="connsiteX1" fmla="*/ 9392 w 324531"/>
              <a:gd name="connsiteY1" fmla="*/ 792195 h 815060"/>
              <a:gd name="connsiteX2" fmla="*/ 88414 w 324531"/>
              <a:gd name="connsiteY2" fmla="*/ 585232 h 815060"/>
              <a:gd name="connsiteX3" fmla="*/ 159910 w 324531"/>
              <a:gd name="connsiteY3" fmla="*/ 370744 h 815060"/>
              <a:gd name="connsiteX4" fmla="*/ 321717 w 324531"/>
              <a:gd name="connsiteY4" fmla="*/ 9499 h 81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31" h="815060">
                <a:moveTo>
                  <a:pt x="321717" y="9499"/>
                </a:moveTo>
                <a:cubicBezTo>
                  <a:pt x="296631" y="79741"/>
                  <a:pt x="48276" y="696239"/>
                  <a:pt x="9392" y="792195"/>
                </a:cubicBezTo>
                <a:cubicBezTo>
                  <a:pt x="-29492" y="888151"/>
                  <a:pt x="63328" y="655474"/>
                  <a:pt x="88414" y="585232"/>
                </a:cubicBezTo>
                <a:cubicBezTo>
                  <a:pt x="113500" y="514990"/>
                  <a:pt x="122908" y="462936"/>
                  <a:pt x="159910" y="370744"/>
                </a:cubicBezTo>
                <a:cubicBezTo>
                  <a:pt x="196912" y="278552"/>
                  <a:pt x="346803" y="-60743"/>
                  <a:pt x="321717" y="94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319DCD2-BD7C-F0E7-80E7-401E5FDDF245}"/>
              </a:ext>
            </a:extLst>
          </p:cNvPr>
          <p:cNvSpPr/>
          <p:nvPr/>
        </p:nvSpPr>
        <p:spPr>
          <a:xfrm>
            <a:off x="5506711" y="4277670"/>
            <a:ext cx="547352" cy="768131"/>
          </a:xfrm>
          <a:custGeom>
            <a:avLst/>
            <a:gdLst>
              <a:gd name="connsiteX0" fmla="*/ 284489 w 547352"/>
              <a:gd name="connsiteY0" fmla="*/ 40 h 768131"/>
              <a:gd name="connsiteX1" fmla="*/ 536737 w 547352"/>
              <a:gd name="connsiteY1" fmla="*/ 325861 h 768131"/>
              <a:gd name="connsiteX2" fmla="*/ 463165 w 547352"/>
              <a:gd name="connsiteY2" fmla="*/ 641171 h 768131"/>
              <a:gd name="connsiteX3" fmla="*/ 547248 w 547352"/>
              <a:gd name="connsiteY3" fmla="*/ 767296 h 768131"/>
              <a:gd name="connsiteX4" fmla="*/ 442144 w 547352"/>
              <a:gd name="connsiteY4" fmla="*/ 588620 h 768131"/>
              <a:gd name="connsiteX5" fmla="*/ 710 w 547352"/>
              <a:gd name="connsiteY5" fmla="*/ 441475 h 768131"/>
              <a:gd name="connsiteX6" fmla="*/ 337041 w 547352"/>
              <a:gd name="connsiteY6" fmla="*/ 515047 h 768131"/>
              <a:gd name="connsiteX7" fmla="*/ 252958 w 547352"/>
              <a:gd name="connsiteY7" fmla="*/ 220758 h 768131"/>
              <a:gd name="connsiteX8" fmla="*/ 347551 w 547352"/>
              <a:gd name="connsiteY8" fmla="*/ 346882 h 768131"/>
              <a:gd name="connsiteX9" fmla="*/ 284489 w 547352"/>
              <a:gd name="connsiteY9" fmla="*/ 40 h 76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352" h="768131">
                <a:moveTo>
                  <a:pt x="284489" y="40"/>
                </a:moveTo>
                <a:cubicBezTo>
                  <a:pt x="316020" y="-3463"/>
                  <a:pt x="506958" y="219006"/>
                  <a:pt x="536737" y="325861"/>
                </a:cubicBezTo>
                <a:cubicBezTo>
                  <a:pt x="566516" y="432716"/>
                  <a:pt x="461413" y="567599"/>
                  <a:pt x="463165" y="641171"/>
                </a:cubicBezTo>
                <a:cubicBezTo>
                  <a:pt x="464917" y="714743"/>
                  <a:pt x="550751" y="776054"/>
                  <a:pt x="547248" y="767296"/>
                </a:cubicBezTo>
                <a:cubicBezTo>
                  <a:pt x="543745" y="758538"/>
                  <a:pt x="533234" y="642924"/>
                  <a:pt x="442144" y="588620"/>
                </a:cubicBezTo>
                <a:cubicBezTo>
                  <a:pt x="351054" y="534317"/>
                  <a:pt x="18227" y="453737"/>
                  <a:pt x="710" y="441475"/>
                </a:cubicBezTo>
                <a:cubicBezTo>
                  <a:pt x="-16807" y="429213"/>
                  <a:pt x="295000" y="551833"/>
                  <a:pt x="337041" y="515047"/>
                </a:cubicBezTo>
                <a:cubicBezTo>
                  <a:pt x="379082" y="478261"/>
                  <a:pt x="251206" y="248786"/>
                  <a:pt x="252958" y="220758"/>
                </a:cubicBezTo>
                <a:cubicBezTo>
                  <a:pt x="254710" y="192730"/>
                  <a:pt x="342296" y="380165"/>
                  <a:pt x="347551" y="346882"/>
                </a:cubicBezTo>
                <a:cubicBezTo>
                  <a:pt x="352806" y="313599"/>
                  <a:pt x="252958" y="3543"/>
                  <a:pt x="284489" y="4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556E5302-5AD6-4A95-BB3B-60B5E0BC492C}"/>
              </a:ext>
            </a:extLst>
          </p:cNvPr>
          <p:cNvSpPr/>
          <p:nvPr/>
        </p:nvSpPr>
        <p:spPr>
          <a:xfrm>
            <a:off x="5643487" y="4493532"/>
            <a:ext cx="602377" cy="2044173"/>
          </a:xfrm>
          <a:custGeom>
            <a:avLst/>
            <a:gdLst>
              <a:gd name="connsiteX0" fmla="*/ 336899 w 602377"/>
              <a:gd name="connsiteY0" fmla="*/ 78468 h 2044173"/>
              <a:gd name="connsiteX1" fmla="*/ 515575 w 602377"/>
              <a:gd name="connsiteY1" fmla="*/ 1013889 h 2044173"/>
              <a:gd name="connsiteX2" fmla="*/ 599658 w 602377"/>
              <a:gd name="connsiteY2" fmla="*/ 1297668 h 2044173"/>
              <a:gd name="connsiteX3" fmla="*/ 420982 w 602377"/>
              <a:gd name="connsiteY3" fmla="*/ 1549916 h 2044173"/>
              <a:gd name="connsiteX4" fmla="*/ 547106 w 602377"/>
              <a:gd name="connsiteY4" fmla="*/ 1665530 h 2044173"/>
              <a:gd name="connsiteX5" fmla="*/ 294858 w 602377"/>
              <a:gd name="connsiteY5" fmla="*/ 1728592 h 2044173"/>
              <a:gd name="connsiteX6" fmla="*/ 347410 w 602377"/>
              <a:gd name="connsiteY6" fmla="*/ 2043902 h 2044173"/>
              <a:gd name="connsiteX7" fmla="*/ 189754 w 602377"/>
              <a:gd name="connsiteY7" fmla="*/ 1770634 h 2044173"/>
              <a:gd name="connsiteX8" fmla="*/ 568 w 602377"/>
              <a:gd name="connsiteY8" fmla="*/ 1140013 h 2044173"/>
              <a:gd name="connsiteX9" fmla="*/ 137203 w 602377"/>
              <a:gd name="connsiteY9" fmla="*/ 1423792 h 2044173"/>
              <a:gd name="connsiteX10" fmla="*/ 305368 w 602377"/>
              <a:gd name="connsiteY10" fmla="*/ 908785 h 2044173"/>
              <a:gd name="connsiteX11" fmla="*/ 74141 w 602377"/>
              <a:gd name="connsiteY11" fmla="*/ 309696 h 2044173"/>
              <a:gd name="connsiteX12" fmla="*/ 252816 w 602377"/>
              <a:gd name="connsiteY12" fmla="*/ 656537 h 2044173"/>
              <a:gd name="connsiteX13" fmla="*/ 189754 w 602377"/>
              <a:gd name="connsiteY13" fmla="*/ 404289 h 2044173"/>
              <a:gd name="connsiteX14" fmla="*/ 378941 w 602377"/>
              <a:gd name="connsiteY14" fmla="*/ 656537 h 2044173"/>
              <a:gd name="connsiteX15" fmla="*/ 305368 w 602377"/>
              <a:gd name="connsiteY15" fmla="*/ 120509 h 2044173"/>
              <a:gd name="connsiteX16" fmla="*/ 336899 w 602377"/>
              <a:gd name="connsiteY16" fmla="*/ 78468 h 204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2377" h="2044173">
                <a:moveTo>
                  <a:pt x="336899" y="78468"/>
                </a:moveTo>
                <a:cubicBezTo>
                  <a:pt x="371934" y="227365"/>
                  <a:pt x="471782" y="810689"/>
                  <a:pt x="515575" y="1013889"/>
                </a:cubicBezTo>
                <a:cubicBezTo>
                  <a:pt x="559368" y="1217089"/>
                  <a:pt x="615424" y="1208330"/>
                  <a:pt x="599658" y="1297668"/>
                </a:cubicBezTo>
                <a:cubicBezTo>
                  <a:pt x="583893" y="1387006"/>
                  <a:pt x="429741" y="1488606"/>
                  <a:pt x="420982" y="1549916"/>
                </a:cubicBezTo>
                <a:cubicBezTo>
                  <a:pt x="412223" y="1611226"/>
                  <a:pt x="568127" y="1635751"/>
                  <a:pt x="547106" y="1665530"/>
                </a:cubicBezTo>
                <a:cubicBezTo>
                  <a:pt x="526085" y="1695309"/>
                  <a:pt x="328141" y="1665530"/>
                  <a:pt x="294858" y="1728592"/>
                </a:cubicBezTo>
                <a:cubicBezTo>
                  <a:pt x="261575" y="1791654"/>
                  <a:pt x="364927" y="2036895"/>
                  <a:pt x="347410" y="2043902"/>
                </a:cubicBezTo>
                <a:cubicBezTo>
                  <a:pt x="329893" y="2050909"/>
                  <a:pt x="247561" y="1921282"/>
                  <a:pt x="189754" y="1770634"/>
                </a:cubicBezTo>
                <a:cubicBezTo>
                  <a:pt x="131947" y="1619986"/>
                  <a:pt x="9326" y="1197820"/>
                  <a:pt x="568" y="1140013"/>
                </a:cubicBezTo>
                <a:cubicBezTo>
                  <a:pt x="-8190" y="1082206"/>
                  <a:pt x="86403" y="1462330"/>
                  <a:pt x="137203" y="1423792"/>
                </a:cubicBezTo>
                <a:cubicBezTo>
                  <a:pt x="188003" y="1385254"/>
                  <a:pt x="315878" y="1094468"/>
                  <a:pt x="305368" y="908785"/>
                </a:cubicBezTo>
                <a:cubicBezTo>
                  <a:pt x="294858" y="723102"/>
                  <a:pt x="82900" y="351737"/>
                  <a:pt x="74141" y="309696"/>
                </a:cubicBezTo>
                <a:cubicBezTo>
                  <a:pt x="65382" y="267655"/>
                  <a:pt x="233547" y="640772"/>
                  <a:pt x="252816" y="656537"/>
                </a:cubicBezTo>
                <a:cubicBezTo>
                  <a:pt x="272085" y="672302"/>
                  <a:pt x="168733" y="404289"/>
                  <a:pt x="189754" y="404289"/>
                </a:cubicBezTo>
                <a:cubicBezTo>
                  <a:pt x="210775" y="404289"/>
                  <a:pt x="359672" y="703834"/>
                  <a:pt x="378941" y="656537"/>
                </a:cubicBezTo>
                <a:cubicBezTo>
                  <a:pt x="398210" y="609240"/>
                  <a:pt x="312375" y="220357"/>
                  <a:pt x="305368" y="120509"/>
                </a:cubicBezTo>
                <a:cubicBezTo>
                  <a:pt x="298361" y="20661"/>
                  <a:pt x="301864" y="-70429"/>
                  <a:pt x="336899" y="78468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73BA9345-1D98-E554-0BED-12C864591EFC}"/>
              </a:ext>
            </a:extLst>
          </p:cNvPr>
          <p:cNvSpPr/>
          <p:nvPr/>
        </p:nvSpPr>
        <p:spPr>
          <a:xfrm>
            <a:off x="6273050" y="4403682"/>
            <a:ext cx="464951" cy="1032794"/>
          </a:xfrm>
          <a:custGeom>
            <a:avLst/>
            <a:gdLst>
              <a:gd name="connsiteX0" fmla="*/ 464081 w 464951"/>
              <a:gd name="connsiteY0" fmla="*/ 346994 h 1032794"/>
              <a:gd name="connsiteX1" fmla="*/ 295916 w 464951"/>
              <a:gd name="connsiteY1" fmla="*/ 662304 h 1032794"/>
              <a:gd name="connsiteX2" fmla="*/ 327447 w 464951"/>
              <a:gd name="connsiteY2" fmla="*/ 883021 h 1032794"/>
              <a:gd name="connsiteX3" fmla="*/ 295916 w 464951"/>
              <a:gd name="connsiteY3" fmla="*/ 704346 h 1032794"/>
              <a:gd name="connsiteX4" fmla="*/ 190812 w 464951"/>
              <a:gd name="connsiteY4" fmla="*/ 1030166 h 1032794"/>
              <a:gd name="connsiteX5" fmla="*/ 180302 w 464951"/>
              <a:gd name="connsiteY5" fmla="*/ 830470 h 1032794"/>
              <a:gd name="connsiteX6" fmla="*/ 96219 w 464951"/>
              <a:gd name="connsiteY6" fmla="*/ 357504 h 1032794"/>
              <a:gd name="connsiteX7" fmla="*/ 75198 w 464951"/>
              <a:gd name="connsiteY7" fmla="*/ 410056 h 1032794"/>
              <a:gd name="connsiteX8" fmla="*/ 12136 w 464951"/>
              <a:gd name="connsiteY8" fmla="*/ 21173 h 1032794"/>
              <a:gd name="connsiteX9" fmla="*/ 12136 w 464951"/>
              <a:gd name="connsiteY9" fmla="*/ 273421 h 1032794"/>
              <a:gd name="connsiteX10" fmla="*/ 138260 w 464951"/>
              <a:gd name="connsiteY10" fmla="*/ 152 h 1032794"/>
              <a:gd name="connsiteX11" fmla="*/ 85709 w 464951"/>
              <a:gd name="connsiteY11" fmla="*/ 231380 h 1032794"/>
              <a:gd name="connsiteX12" fmla="*/ 358978 w 464951"/>
              <a:gd name="connsiteY12" fmla="*/ 10663 h 1032794"/>
              <a:gd name="connsiteX13" fmla="*/ 211833 w 464951"/>
              <a:gd name="connsiteY13" fmla="*/ 315463 h 1032794"/>
              <a:gd name="connsiteX14" fmla="*/ 464081 w 464951"/>
              <a:gd name="connsiteY14" fmla="*/ 346994 h 10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4951" h="1032794">
                <a:moveTo>
                  <a:pt x="464081" y="346994"/>
                </a:moveTo>
                <a:cubicBezTo>
                  <a:pt x="478095" y="404801"/>
                  <a:pt x="318688" y="572966"/>
                  <a:pt x="295916" y="662304"/>
                </a:cubicBezTo>
                <a:cubicBezTo>
                  <a:pt x="273144" y="751642"/>
                  <a:pt x="327447" y="876014"/>
                  <a:pt x="327447" y="883021"/>
                </a:cubicBezTo>
                <a:cubicBezTo>
                  <a:pt x="327447" y="890028"/>
                  <a:pt x="318688" y="679822"/>
                  <a:pt x="295916" y="704346"/>
                </a:cubicBezTo>
                <a:cubicBezTo>
                  <a:pt x="273143" y="728870"/>
                  <a:pt x="210081" y="1009145"/>
                  <a:pt x="190812" y="1030166"/>
                </a:cubicBezTo>
                <a:cubicBezTo>
                  <a:pt x="171543" y="1051187"/>
                  <a:pt x="196067" y="942580"/>
                  <a:pt x="180302" y="830470"/>
                </a:cubicBezTo>
                <a:cubicBezTo>
                  <a:pt x="164537" y="718360"/>
                  <a:pt x="113736" y="427573"/>
                  <a:pt x="96219" y="357504"/>
                </a:cubicBezTo>
                <a:cubicBezTo>
                  <a:pt x="78702" y="287435"/>
                  <a:pt x="89212" y="466111"/>
                  <a:pt x="75198" y="410056"/>
                </a:cubicBezTo>
                <a:cubicBezTo>
                  <a:pt x="61184" y="354001"/>
                  <a:pt x="22646" y="43945"/>
                  <a:pt x="12136" y="21173"/>
                </a:cubicBezTo>
                <a:cubicBezTo>
                  <a:pt x="1626" y="-1600"/>
                  <a:pt x="-8885" y="276925"/>
                  <a:pt x="12136" y="273421"/>
                </a:cubicBezTo>
                <a:cubicBezTo>
                  <a:pt x="33157" y="269917"/>
                  <a:pt x="125998" y="7159"/>
                  <a:pt x="138260" y="152"/>
                </a:cubicBezTo>
                <a:cubicBezTo>
                  <a:pt x="150522" y="-6855"/>
                  <a:pt x="48923" y="229628"/>
                  <a:pt x="85709" y="231380"/>
                </a:cubicBezTo>
                <a:cubicBezTo>
                  <a:pt x="122495" y="233132"/>
                  <a:pt x="337957" y="-3351"/>
                  <a:pt x="358978" y="10663"/>
                </a:cubicBezTo>
                <a:cubicBezTo>
                  <a:pt x="379999" y="24677"/>
                  <a:pt x="197819" y="261160"/>
                  <a:pt x="211833" y="315463"/>
                </a:cubicBezTo>
                <a:cubicBezTo>
                  <a:pt x="225847" y="369766"/>
                  <a:pt x="450067" y="289187"/>
                  <a:pt x="464081" y="346994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4294466E-A0AB-DF51-0533-8ED71BD2C71B}"/>
              </a:ext>
            </a:extLst>
          </p:cNvPr>
          <p:cNvSpPr/>
          <p:nvPr/>
        </p:nvSpPr>
        <p:spPr>
          <a:xfrm>
            <a:off x="3665637" y="5135696"/>
            <a:ext cx="81021" cy="815247"/>
          </a:xfrm>
          <a:custGeom>
            <a:avLst/>
            <a:gdLst>
              <a:gd name="connsiteX0" fmla="*/ 1743 w 81021"/>
              <a:gd name="connsiteY0" fmla="*/ 8415 h 815247"/>
              <a:gd name="connsiteX1" fmla="*/ 21302 w 81021"/>
              <a:gd name="connsiteY1" fmla="*/ 71983 h 815247"/>
              <a:gd name="connsiteX2" fmla="*/ 1743 w 81021"/>
              <a:gd name="connsiteY2" fmla="*/ 223568 h 815247"/>
              <a:gd name="connsiteX3" fmla="*/ 75090 w 81021"/>
              <a:gd name="connsiteY3" fmla="*/ 472950 h 815247"/>
              <a:gd name="connsiteX4" fmla="*/ 65311 w 81021"/>
              <a:gd name="connsiteY4" fmla="*/ 815239 h 815247"/>
              <a:gd name="connsiteX5" fmla="*/ 79980 w 81021"/>
              <a:gd name="connsiteY5" fmla="*/ 463170 h 815247"/>
              <a:gd name="connsiteX6" fmla="*/ 31082 w 81021"/>
              <a:gd name="connsiteY6" fmla="*/ 326255 h 815247"/>
              <a:gd name="connsiteX7" fmla="*/ 11522 w 81021"/>
              <a:gd name="connsiteY7" fmla="*/ 252907 h 815247"/>
              <a:gd name="connsiteX8" fmla="*/ 1743 w 81021"/>
              <a:gd name="connsiteY8" fmla="*/ 8415 h 81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021" h="815247">
                <a:moveTo>
                  <a:pt x="1743" y="8415"/>
                </a:moveTo>
                <a:cubicBezTo>
                  <a:pt x="3373" y="-21739"/>
                  <a:pt x="21302" y="36124"/>
                  <a:pt x="21302" y="71983"/>
                </a:cubicBezTo>
                <a:cubicBezTo>
                  <a:pt x="21302" y="107842"/>
                  <a:pt x="-7222" y="156740"/>
                  <a:pt x="1743" y="223568"/>
                </a:cubicBezTo>
                <a:cubicBezTo>
                  <a:pt x="10708" y="290396"/>
                  <a:pt x="64495" y="374338"/>
                  <a:pt x="75090" y="472950"/>
                </a:cubicBezTo>
                <a:cubicBezTo>
                  <a:pt x="85685" y="571562"/>
                  <a:pt x="64496" y="816869"/>
                  <a:pt x="65311" y="815239"/>
                </a:cubicBezTo>
                <a:cubicBezTo>
                  <a:pt x="66126" y="813609"/>
                  <a:pt x="85685" y="544667"/>
                  <a:pt x="79980" y="463170"/>
                </a:cubicBezTo>
                <a:cubicBezTo>
                  <a:pt x="74275" y="381673"/>
                  <a:pt x="42492" y="361299"/>
                  <a:pt x="31082" y="326255"/>
                </a:cubicBezTo>
                <a:cubicBezTo>
                  <a:pt x="19672" y="291211"/>
                  <a:pt x="12337" y="303435"/>
                  <a:pt x="11522" y="252907"/>
                </a:cubicBezTo>
                <a:cubicBezTo>
                  <a:pt x="10707" y="202379"/>
                  <a:pt x="113" y="38569"/>
                  <a:pt x="1743" y="84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FEB4E00-7D1C-690B-6566-6982D609FAF3}"/>
              </a:ext>
            </a:extLst>
          </p:cNvPr>
          <p:cNvSpPr/>
          <p:nvPr/>
        </p:nvSpPr>
        <p:spPr>
          <a:xfrm>
            <a:off x="3329957" y="5755286"/>
            <a:ext cx="289269" cy="391339"/>
          </a:xfrm>
          <a:custGeom>
            <a:avLst/>
            <a:gdLst>
              <a:gd name="connsiteX0" fmla="*/ 156499 w 289269"/>
              <a:gd name="connsiteY0" fmla="*/ 55 h 391339"/>
              <a:gd name="connsiteX1" fmla="*/ 283634 w 289269"/>
              <a:gd name="connsiteY1" fmla="*/ 180979 h 391339"/>
              <a:gd name="connsiteX2" fmla="*/ 239626 w 289269"/>
              <a:gd name="connsiteY2" fmla="*/ 322785 h 391339"/>
              <a:gd name="connsiteX3" fmla="*/ 24 w 289269"/>
              <a:gd name="connsiteY3" fmla="*/ 391242 h 391339"/>
              <a:gd name="connsiteX4" fmla="*/ 224956 w 289269"/>
              <a:gd name="connsiteY4" fmla="*/ 337454 h 391339"/>
              <a:gd name="connsiteX5" fmla="*/ 283634 w 289269"/>
              <a:gd name="connsiteY5" fmla="*/ 317895 h 391339"/>
              <a:gd name="connsiteX6" fmla="*/ 254295 w 289269"/>
              <a:gd name="connsiteY6" fmla="*/ 146750 h 391339"/>
              <a:gd name="connsiteX7" fmla="*/ 268965 w 289269"/>
              <a:gd name="connsiteY7" fmla="*/ 161420 h 391339"/>
              <a:gd name="connsiteX8" fmla="*/ 156499 w 289269"/>
              <a:gd name="connsiteY8" fmla="*/ 55 h 39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269" h="391339">
                <a:moveTo>
                  <a:pt x="156499" y="55"/>
                </a:moveTo>
                <a:cubicBezTo>
                  <a:pt x="158944" y="3315"/>
                  <a:pt x="269780" y="127191"/>
                  <a:pt x="283634" y="180979"/>
                </a:cubicBezTo>
                <a:cubicBezTo>
                  <a:pt x="297488" y="234767"/>
                  <a:pt x="286894" y="287741"/>
                  <a:pt x="239626" y="322785"/>
                </a:cubicBezTo>
                <a:cubicBezTo>
                  <a:pt x="192358" y="357829"/>
                  <a:pt x="2469" y="388797"/>
                  <a:pt x="24" y="391242"/>
                </a:cubicBezTo>
                <a:cubicBezTo>
                  <a:pt x="-2421" y="393687"/>
                  <a:pt x="177688" y="349678"/>
                  <a:pt x="224956" y="337454"/>
                </a:cubicBezTo>
                <a:cubicBezTo>
                  <a:pt x="272224" y="325230"/>
                  <a:pt x="278744" y="349679"/>
                  <a:pt x="283634" y="317895"/>
                </a:cubicBezTo>
                <a:cubicBezTo>
                  <a:pt x="288524" y="286111"/>
                  <a:pt x="256740" y="172829"/>
                  <a:pt x="254295" y="146750"/>
                </a:cubicBezTo>
                <a:cubicBezTo>
                  <a:pt x="251850" y="120671"/>
                  <a:pt x="280374" y="185869"/>
                  <a:pt x="268965" y="161420"/>
                </a:cubicBezTo>
                <a:cubicBezTo>
                  <a:pt x="257556" y="136971"/>
                  <a:pt x="154054" y="-3205"/>
                  <a:pt x="156499" y="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C7F0F19-B3E4-8E6C-3C43-966B57363806}"/>
              </a:ext>
            </a:extLst>
          </p:cNvPr>
          <p:cNvSpPr/>
          <p:nvPr/>
        </p:nvSpPr>
        <p:spPr>
          <a:xfrm>
            <a:off x="3111346" y="5665075"/>
            <a:ext cx="421408" cy="135917"/>
          </a:xfrm>
          <a:custGeom>
            <a:avLst/>
            <a:gdLst>
              <a:gd name="connsiteX0" fmla="*/ 3482 w 421408"/>
              <a:gd name="connsiteY0" fmla="*/ 114715 h 135917"/>
              <a:gd name="connsiteX1" fmla="*/ 164847 w 421408"/>
              <a:gd name="connsiteY1" fmla="*/ 129385 h 135917"/>
              <a:gd name="connsiteX2" fmla="*/ 414228 w 421408"/>
              <a:gd name="connsiteY2" fmla="*/ 2249 h 135917"/>
              <a:gd name="connsiteX3" fmla="*/ 350660 w 421408"/>
              <a:gd name="connsiteY3" fmla="*/ 51147 h 135917"/>
              <a:gd name="connsiteX4" fmla="*/ 316432 w 421408"/>
              <a:gd name="connsiteY4" fmla="*/ 90266 h 135917"/>
              <a:gd name="connsiteX5" fmla="*/ 3482 w 421408"/>
              <a:gd name="connsiteY5" fmla="*/ 114715 h 13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408" h="135917">
                <a:moveTo>
                  <a:pt x="3482" y="114715"/>
                </a:moveTo>
                <a:cubicBezTo>
                  <a:pt x="-21782" y="121235"/>
                  <a:pt x="96389" y="148129"/>
                  <a:pt x="164847" y="129385"/>
                </a:cubicBezTo>
                <a:cubicBezTo>
                  <a:pt x="233305" y="110641"/>
                  <a:pt x="383259" y="15289"/>
                  <a:pt x="414228" y="2249"/>
                </a:cubicBezTo>
                <a:cubicBezTo>
                  <a:pt x="445197" y="-10791"/>
                  <a:pt x="366959" y="36478"/>
                  <a:pt x="350660" y="51147"/>
                </a:cubicBezTo>
                <a:cubicBezTo>
                  <a:pt x="334361" y="65816"/>
                  <a:pt x="369405" y="81301"/>
                  <a:pt x="316432" y="90266"/>
                </a:cubicBezTo>
                <a:cubicBezTo>
                  <a:pt x="263459" y="99231"/>
                  <a:pt x="28746" y="108195"/>
                  <a:pt x="3482" y="1147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B83FC0AE-D8B9-7028-226D-7A75D24AE0E6}"/>
              </a:ext>
            </a:extLst>
          </p:cNvPr>
          <p:cNvSpPr/>
          <p:nvPr/>
        </p:nvSpPr>
        <p:spPr>
          <a:xfrm>
            <a:off x="2219987" y="5975328"/>
            <a:ext cx="153587" cy="1385713"/>
          </a:xfrm>
          <a:custGeom>
            <a:avLst/>
            <a:gdLst>
              <a:gd name="connsiteX0" fmla="*/ 132026 w 153587"/>
              <a:gd name="connsiteY0" fmla="*/ 56 h 1385713"/>
              <a:gd name="connsiteX1" fmla="*/ 39119 w 153587"/>
              <a:gd name="connsiteY1" fmla="*/ 650405 h 1385713"/>
              <a:gd name="connsiteX2" fmla="*/ 146695 w 153587"/>
              <a:gd name="connsiteY2" fmla="*/ 1349652 h 1385713"/>
              <a:gd name="connsiteX3" fmla="*/ 127136 w 153587"/>
              <a:gd name="connsiteY3" fmla="*/ 1222516 h 1385713"/>
              <a:gd name="connsiteX4" fmla="*/ 0 w 153587"/>
              <a:gd name="connsiteY4" fmla="*/ 684633 h 1385713"/>
              <a:gd name="connsiteX5" fmla="*/ 132026 w 153587"/>
              <a:gd name="connsiteY5" fmla="*/ 56 h 138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87" h="1385713">
                <a:moveTo>
                  <a:pt x="132026" y="56"/>
                </a:moveTo>
                <a:cubicBezTo>
                  <a:pt x="138546" y="-5649"/>
                  <a:pt x="36674" y="425472"/>
                  <a:pt x="39119" y="650405"/>
                </a:cubicBezTo>
                <a:cubicBezTo>
                  <a:pt x="41564" y="875338"/>
                  <a:pt x="146695" y="1349652"/>
                  <a:pt x="146695" y="1349652"/>
                </a:cubicBezTo>
                <a:cubicBezTo>
                  <a:pt x="161365" y="1445004"/>
                  <a:pt x="151585" y="1333352"/>
                  <a:pt x="127136" y="1222516"/>
                </a:cubicBezTo>
                <a:cubicBezTo>
                  <a:pt x="102687" y="1111680"/>
                  <a:pt x="0" y="884301"/>
                  <a:pt x="0" y="684633"/>
                </a:cubicBezTo>
                <a:cubicBezTo>
                  <a:pt x="0" y="484965"/>
                  <a:pt x="125506" y="5761"/>
                  <a:pt x="132026" y="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ABC1BD48-E9A8-60D4-884B-E1C66D0BF95D}"/>
              </a:ext>
            </a:extLst>
          </p:cNvPr>
          <p:cNvSpPr/>
          <p:nvPr/>
        </p:nvSpPr>
        <p:spPr>
          <a:xfrm>
            <a:off x="1689513" y="5173146"/>
            <a:ext cx="447788" cy="1721505"/>
          </a:xfrm>
          <a:custGeom>
            <a:avLst/>
            <a:gdLst>
              <a:gd name="connsiteX0" fmla="*/ 447347 w 447788"/>
              <a:gd name="connsiteY0" fmla="*/ 304 h 1721505"/>
              <a:gd name="connsiteX1" fmla="*/ 173516 w 447788"/>
              <a:gd name="connsiteY1" fmla="*/ 670212 h 1721505"/>
              <a:gd name="connsiteX2" fmla="*/ 12151 w 447788"/>
              <a:gd name="connsiteY2" fmla="*/ 1643290 h 1721505"/>
              <a:gd name="connsiteX3" fmla="*/ 21931 w 447788"/>
              <a:gd name="connsiteY3" fmla="*/ 1560163 h 1721505"/>
              <a:gd name="connsiteX4" fmla="*/ 105058 w 447788"/>
              <a:gd name="connsiteY4" fmla="*/ 748450 h 1721505"/>
              <a:gd name="connsiteX5" fmla="*/ 447347 w 447788"/>
              <a:gd name="connsiteY5" fmla="*/ 304 h 172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788" h="1721505">
                <a:moveTo>
                  <a:pt x="447347" y="304"/>
                </a:moveTo>
                <a:cubicBezTo>
                  <a:pt x="458757" y="-12736"/>
                  <a:pt x="246049" y="396381"/>
                  <a:pt x="173516" y="670212"/>
                </a:cubicBezTo>
                <a:cubicBezTo>
                  <a:pt x="100983" y="944043"/>
                  <a:pt x="37415" y="1494965"/>
                  <a:pt x="12151" y="1643290"/>
                </a:cubicBezTo>
                <a:cubicBezTo>
                  <a:pt x="-13113" y="1791615"/>
                  <a:pt x="6447" y="1709303"/>
                  <a:pt x="21931" y="1560163"/>
                </a:cubicBezTo>
                <a:cubicBezTo>
                  <a:pt x="37415" y="1411023"/>
                  <a:pt x="37415" y="1002722"/>
                  <a:pt x="105058" y="748450"/>
                </a:cubicBezTo>
                <a:cubicBezTo>
                  <a:pt x="172701" y="494178"/>
                  <a:pt x="435937" y="13344"/>
                  <a:pt x="447347" y="3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3D427E95-B103-C944-8B16-F7591D456C6A}"/>
              </a:ext>
            </a:extLst>
          </p:cNvPr>
          <p:cNvSpPr/>
          <p:nvPr/>
        </p:nvSpPr>
        <p:spPr>
          <a:xfrm>
            <a:off x="2519364" y="5327641"/>
            <a:ext cx="546728" cy="1078626"/>
          </a:xfrm>
          <a:custGeom>
            <a:avLst/>
            <a:gdLst>
              <a:gd name="connsiteX0" fmla="*/ 533716 w 546728"/>
              <a:gd name="connsiteY0" fmla="*/ 265439 h 1078626"/>
              <a:gd name="connsiteX1" fmla="*/ 152716 w 546728"/>
              <a:gd name="connsiteY1" fmla="*/ 1279 h 1078626"/>
              <a:gd name="connsiteX2" fmla="*/ 316 w 546728"/>
              <a:gd name="connsiteY2" fmla="*/ 179079 h 1078626"/>
              <a:gd name="connsiteX3" fmla="*/ 112076 w 546728"/>
              <a:gd name="connsiteY3" fmla="*/ 494039 h 1078626"/>
              <a:gd name="connsiteX4" fmla="*/ 86676 w 546728"/>
              <a:gd name="connsiteY4" fmla="*/ 438159 h 1078626"/>
              <a:gd name="connsiteX5" fmla="*/ 254316 w 546728"/>
              <a:gd name="connsiteY5" fmla="*/ 803919 h 1078626"/>
              <a:gd name="connsiteX6" fmla="*/ 427036 w 546728"/>
              <a:gd name="connsiteY6" fmla="*/ 1078239 h 1078626"/>
              <a:gd name="connsiteX7" fmla="*/ 300036 w 546728"/>
              <a:gd name="connsiteY7" fmla="*/ 849639 h 1078626"/>
              <a:gd name="connsiteX8" fmla="*/ 162876 w 546728"/>
              <a:gd name="connsiteY8" fmla="*/ 295919 h 1078626"/>
              <a:gd name="connsiteX9" fmla="*/ 264476 w 546728"/>
              <a:gd name="connsiteY9" fmla="*/ 519439 h 1078626"/>
              <a:gd name="connsiteX10" fmla="*/ 259396 w 546728"/>
              <a:gd name="connsiteY10" fmla="*/ 316239 h 1078626"/>
              <a:gd name="connsiteX11" fmla="*/ 406716 w 546728"/>
              <a:gd name="connsiteY11" fmla="*/ 427999 h 1078626"/>
              <a:gd name="connsiteX12" fmla="*/ 381316 w 546728"/>
              <a:gd name="connsiteY12" fmla="*/ 285759 h 1078626"/>
              <a:gd name="connsiteX13" fmla="*/ 452436 w 546728"/>
              <a:gd name="connsiteY13" fmla="*/ 336559 h 1078626"/>
              <a:gd name="connsiteX14" fmla="*/ 533716 w 546728"/>
              <a:gd name="connsiteY14" fmla="*/ 265439 h 107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6728" h="1078626">
                <a:moveTo>
                  <a:pt x="533716" y="265439"/>
                </a:moveTo>
                <a:cubicBezTo>
                  <a:pt x="483763" y="209559"/>
                  <a:pt x="241616" y="15672"/>
                  <a:pt x="152716" y="1279"/>
                </a:cubicBezTo>
                <a:cubicBezTo>
                  <a:pt x="63816" y="-13114"/>
                  <a:pt x="7089" y="96952"/>
                  <a:pt x="316" y="179079"/>
                </a:cubicBezTo>
                <a:cubicBezTo>
                  <a:pt x="-6457" y="261206"/>
                  <a:pt x="97683" y="450859"/>
                  <a:pt x="112076" y="494039"/>
                </a:cubicBezTo>
                <a:cubicBezTo>
                  <a:pt x="126469" y="537219"/>
                  <a:pt x="86676" y="438159"/>
                  <a:pt x="86676" y="438159"/>
                </a:cubicBezTo>
                <a:cubicBezTo>
                  <a:pt x="110383" y="489806"/>
                  <a:pt x="197589" y="697239"/>
                  <a:pt x="254316" y="803919"/>
                </a:cubicBezTo>
                <a:cubicBezTo>
                  <a:pt x="311043" y="910599"/>
                  <a:pt x="419416" y="1070619"/>
                  <a:pt x="427036" y="1078239"/>
                </a:cubicBezTo>
                <a:cubicBezTo>
                  <a:pt x="434656" y="1085859"/>
                  <a:pt x="344063" y="980026"/>
                  <a:pt x="300036" y="849639"/>
                </a:cubicBezTo>
                <a:cubicBezTo>
                  <a:pt x="256009" y="719252"/>
                  <a:pt x="168803" y="350952"/>
                  <a:pt x="162876" y="295919"/>
                </a:cubicBezTo>
                <a:cubicBezTo>
                  <a:pt x="156949" y="240886"/>
                  <a:pt x="248390" y="516052"/>
                  <a:pt x="264476" y="519439"/>
                </a:cubicBezTo>
                <a:cubicBezTo>
                  <a:pt x="280562" y="522826"/>
                  <a:pt x="235689" y="331479"/>
                  <a:pt x="259396" y="316239"/>
                </a:cubicBezTo>
                <a:cubicBezTo>
                  <a:pt x="283103" y="300999"/>
                  <a:pt x="386396" y="433079"/>
                  <a:pt x="406716" y="427999"/>
                </a:cubicBezTo>
                <a:cubicBezTo>
                  <a:pt x="427036" y="422919"/>
                  <a:pt x="373696" y="300999"/>
                  <a:pt x="381316" y="285759"/>
                </a:cubicBezTo>
                <a:cubicBezTo>
                  <a:pt x="388936" y="270519"/>
                  <a:pt x="429576" y="341639"/>
                  <a:pt x="452436" y="336559"/>
                </a:cubicBezTo>
                <a:cubicBezTo>
                  <a:pt x="475296" y="331479"/>
                  <a:pt x="583669" y="321319"/>
                  <a:pt x="533716" y="26543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BE46CE54-1FD6-F359-FD31-B263448CD8F4}"/>
              </a:ext>
            </a:extLst>
          </p:cNvPr>
          <p:cNvSpPr/>
          <p:nvPr/>
        </p:nvSpPr>
        <p:spPr>
          <a:xfrm>
            <a:off x="3001442" y="5066712"/>
            <a:ext cx="900296" cy="2051672"/>
          </a:xfrm>
          <a:custGeom>
            <a:avLst/>
            <a:gdLst>
              <a:gd name="connsiteX0" fmla="*/ 838 w 900296"/>
              <a:gd name="connsiteY0" fmla="*/ 653368 h 2051672"/>
              <a:gd name="connsiteX1" fmla="*/ 397078 w 900296"/>
              <a:gd name="connsiteY1" fmla="*/ 1303608 h 2051672"/>
              <a:gd name="connsiteX2" fmla="*/ 381838 w 900296"/>
              <a:gd name="connsiteY2" fmla="*/ 1135968 h 2051672"/>
              <a:gd name="connsiteX3" fmla="*/ 640918 w 900296"/>
              <a:gd name="connsiteY3" fmla="*/ 1450928 h 2051672"/>
              <a:gd name="connsiteX4" fmla="*/ 610438 w 900296"/>
              <a:gd name="connsiteY4" fmla="*/ 1389968 h 2051672"/>
              <a:gd name="connsiteX5" fmla="*/ 894918 w 900296"/>
              <a:gd name="connsiteY5" fmla="*/ 2035128 h 2051672"/>
              <a:gd name="connsiteX6" fmla="*/ 778078 w 900296"/>
              <a:gd name="connsiteY6" fmla="*/ 1745568 h 2051672"/>
              <a:gd name="connsiteX7" fmla="*/ 549478 w 900296"/>
              <a:gd name="connsiteY7" fmla="*/ 546688 h 2051672"/>
              <a:gd name="connsiteX8" fmla="*/ 600278 w 900296"/>
              <a:gd name="connsiteY8" fmla="*/ 907368 h 2051672"/>
              <a:gd name="connsiteX9" fmla="*/ 625678 w 900296"/>
              <a:gd name="connsiteY9" fmla="*/ 3128 h 2051672"/>
              <a:gd name="connsiteX10" fmla="*/ 483438 w 900296"/>
              <a:gd name="connsiteY10" fmla="*/ 612728 h 2051672"/>
              <a:gd name="connsiteX11" fmla="*/ 249758 w 900296"/>
              <a:gd name="connsiteY11" fmla="*/ 694008 h 2051672"/>
              <a:gd name="connsiteX12" fmla="*/ 46558 w 900296"/>
              <a:gd name="connsiteY12" fmla="*/ 511128 h 2051672"/>
              <a:gd name="connsiteX13" fmla="*/ 285318 w 900296"/>
              <a:gd name="connsiteY13" fmla="*/ 912448 h 2051672"/>
              <a:gd name="connsiteX14" fmla="*/ 838 w 900296"/>
              <a:gd name="connsiteY14" fmla="*/ 653368 h 205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0296" h="2051672">
                <a:moveTo>
                  <a:pt x="838" y="653368"/>
                </a:moveTo>
                <a:cubicBezTo>
                  <a:pt x="19465" y="718561"/>
                  <a:pt x="333578" y="1223175"/>
                  <a:pt x="397078" y="1303608"/>
                </a:cubicBezTo>
                <a:cubicBezTo>
                  <a:pt x="460578" y="1384041"/>
                  <a:pt x="341198" y="1111415"/>
                  <a:pt x="381838" y="1135968"/>
                </a:cubicBezTo>
                <a:cubicBezTo>
                  <a:pt x="422478" y="1160521"/>
                  <a:pt x="602818" y="1408595"/>
                  <a:pt x="640918" y="1450928"/>
                </a:cubicBezTo>
                <a:cubicBezTo>
                  <a:pt x="679018" y="1493261"/>
                  <a:pt x="568105" y="1292601"/>
                  <a:pt x="610438" y="1389968"/>
                </a:cubicBezTo>
                <a:cubicBezTo>
                  <a:pt x="652771" y="1487335"/>
                  <a:pt x="866978" y="1975861"/>
                  <a:pt x="894918" y="2035128"/>
                </a:cubicBezTo>
                <a:cubicBezTo>
                  <a:pt x="922858" y="2094395"/>
                  <a:pt x="835651" y="1993641"/>
                  <a:pt x="778078" y="1745568"/>
                </a:cubicBezTo>
                <a:cubicBezTo>
                  <a:pt x="720505" y="1497495"/>
                  <a:pt x="579111" y="686388"/>
                  <a:pt x="549478" y="546688"/>
                </a:cubicBezTo>
                <a:cubicBezTo>
                  <a:pt x="519845" y="406988"/>
                  <a:pt x="587578" y="997961"/>
                  <a:pt x="600278" y="907368"/>
                </a:cubicBezTo>
                <a:cubicBezTo>
                  <a:pt x="612978" y="816775"/>
                  <a:pt x="645151" y="52235"/>
                  <a:pt x="625678" y="3128"/>
                </a:cubicBezTo>
                <a:cubicBezTo>
                  <a:pt x="606205" y="-45979"/>
                  <a:pt x="546091" y="497581"/>
                  <a:pt x="483438" y="612728"/>
                </a:cubicBezTo>
                <a:cubicBezTo>
                  <a:pt x="420785" y="727875"/>
                  <a:pt x="322571" y="710941"/>
                  <a:pt x="249758" y="694008"/>
                </a:cubicBezTo>
                <a:cubicBezTo>
                  <a:pt x="176945" y="677075"/>
                  <a:pt x="40631" y="474721"/>
                  <a:pt x="46558" y="511128"/>
                </a:cubicBezTo>
                <a:cubicBezTo>
                  <a:pt x="52485" y="547535"/>
                  <a:pt x="290398" y="887048"/>
                  <a:pt x="285318" y="912448"/>
                </a:cubicBezTo>
                <a:cubicBezTo>
                  <a:pt x="280238" y="937848"/>
                  <a:pt x="-17789" y="588175"/>
                  <a:pt x="838" y="65336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9648622-65AB-56C0-D5CD-700C76A5484D}"/>
              </a:ext>
            </a:extLst>
          </p:cNvPr>
          <p:cNvSpPr/>
          <p:nvPr/>
        </p:nvSpPr>
        <p:spPr>
          <a:xfrm>
            <a:off x="2910095" y="5755640"/>
            <a:ext cx="92413" cy="499032"/>
          </a:xfrm>
          <a:custGeom>
            <a:avLst/>
            <a:gdLst>
              <a:gd name="connsiteX0" fmla="*/ 5825 w 92413"/>
              <a:gd name="connsiteY0" fmla="*/ 0 h 499032"/>
              <a:gd name="connsiteX1" fmla="*/ 46465 w 92413"/>
              <a:gd name="connsiteY1" fmla="*/ 223520 h 499032"/>
              <a:gd name="connsiteX2" fmla="*/ 5825 w 92413"/>
              <a:gd name="connsiteY2" fmla="*/ 330200 h 499032"/>
              <a:gd name="connsiteX3" fmla="*/ 26145 w 92413"/>
              <a:gd name="connsiteY3" fmla="*/ 431800 h 499032"/>
              <a:gd name="connsiteX4" fmla="*/ 92185 w 92413"/>
              <a:gd name="connsiteY4" fmla="*/ 497840 h 499032"/>
              <a:gd name="connsiteX5" fmla="*/ 745 w 92413"/>
              <a:gd name="connsiteY5" fmla="*/ 375920 h 499032"/>
              <a:gd name="connsiteX6" fmla="*/ 46465 w 92413"/>
              <a:gd name="connsiteY6" fmla="*/ 223520 h 499032"/>
              <a:gd name="connsiteX7" fmla="*/ 5825 w 92413"/>
              <a:gd name="connsiteY7" fmla="*/ 0 h 4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13" h="499032">
                <a:moveTo>
                  <a:pt x="5825" y="0"/>
                </a:moveTo>
                <a:cubicBezTo>
                  <a:pt x="5825" y="0"/>
                  <a:pt x="46465" y="168487"/>
                  <a:pt x="46465" y="223520"/>
                </a:cubicBezTo>
                <a:cubicBezTo>
                  <a:pt x="46465" y="278553"/>
                  <a:pt x="9212" y="295487"/>
                  <a:pt x="5825" y="330200"/>
                </a:cubicBezTo>
                <a:cubicBezTo>
                  <a:pt x="2438" y="364913"/>
                  <a:pt x="11752" y="403860"/>
                  <a:pt x="26145" y="431800"/>
                </a:cubicBezTo>
                <a:cubicBezTo>
                  <a:pt x="40538" y="459740"/>
                  <a:pt x="96418" y="507153"/>
                  <a:pt x="92185" y="497840"/>
                </a:cubicBezTo>
                <a:cubicBezTo>
                  <a:pt x="87952" y="488527"/>
                  <a:pt x="8365" y="421640"/>
                  <a:pt x="745" y="375920"/>
                </a:cubicBezTo>
                <a:cubicBezTo>
                  <a:pt x="-6875" y="330200"/>
                  <a:pt x="46465" y="287867"/>
                  <a:pt x="46465" y="223520"/>
                </a:cubicBezTo>
                <a:cubicBezTo>
                  <a:pt x="46465" y="159173"/>
                  <a:pt x="5825" y="0"/>
                  <a:pt x="582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81A0212B-0EA4-B569-26CA-6A1DBD664FF2}"/>
              </a:ext>
            </a:extLst>
          </p:cNvPr>
          <p:cNvSpPr/>
          <p:nvPr/>
        </p:nvSpPr>
        <p:spPr>
          <a:xfrm>
            <a:off x="2920954" y="5730145"/>
            <a:ext cx="55977" cy="294821"/>
          </a:xfrm>
          <a:custGeom>
            <a:avLst/>
            <a:gdLst>
              <a:gd name="connsiteX0" fmla="*/ 46 w 55977"/>
              <a:gd name="connsiteY0" fmla="*/ 95 h 294821"/>
              <a:gd name="connsiteX1" fmla="*/ 45766 w 55977"/>
              <a:gd name="connsiteY1" fmla="*/ 152495 h 294821"/>
              <a:gd name="connsiteX2" fmla="*/ 15286 w 55977"/>
              <a:gd name="connsiteY2" fmla="*/ 294735 h 294821"/>
              <a:gd name="connsiteX3" fmla="*/ 55926 w 55977"/>
              <a:gd name="connsiteY3" fmla="*/ 132175 h 294821"/>
              <a:gd name="connsiteX4" fmla="*/ 46 w 55977"/>
              <a:gd name="connsiteY4" fmla="*/ 95 h 29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77" h="294821">
                <a:moveTo>
                  <a:pt x="46" y="95"/>
                </a:moveTo>
                <a:cubicBezTo>
                  <a:pt x="-1647" y="3482"/>
                  <a:pt x="43226" y="103388"/>
                  <a:pt x="45766" y="152495"/>
                </a:cubicBezTo>
                <a:cubicBezTo>
                  <a:pt x="48306" y="201602"/>
                  <a:pt x="13593" y="298122"/>
                  <a:pt x="15286" y="294735"/>
                </a:cubicBezTo>
                <a:cubicBezTo>
                  <a:pt x="16979" y="291348"/>
                  <a:pt x="57619" y="180435"/>
                  <a:pt x="55926" y="132175"/>
                </a:cubicBezTo>
                <a:cubicBezTo>
                  <a:pt x="54233" y="83915"/>
                  <a:pt x="1739" y="-3292"/>
                  <a:pt x="46" y="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9746CC88-2D52-7DE1-EEF5-DC0A18950253}"/>
              </a:ext>
            </a:extLst>
          </p:cNvPr>
          <p:cNvSpPr/>
          <p:nvPr/>
        </p:nvSpPr>
        <p:spPr>
          <a:xfrm>
            <a:off x="3027571" y="5867247"/>
            <a:ext cx="438726" cy="518778"/>
          </a:xfrm>
          <a:custGeom>
            <a:avLst/>
            <a:gdLst>
              <a:gd name="connsiteX0" fmla="*/ 109 w 438726"/>
              <a:gd name="connsiteY0" fmla="*/ 153 h 518778"/>
              <a:gd name="connsiteX1" fmla="*/ 91549 w 438726"/>
              <a:gd name="connsiteY1" fmla="*/ 218593 h 518778"/>
              <a:gd name="connsiteX2" fmla="*/ 203309 w 438726"/>
              <a:gd name="connsiteY2" fmla="*/ 345593 h 518778"/>
              <a:gd name="connsiteX3" fmla="*/ 111869 w 438726"/>
              <a:gd name="connsiteY3" fmla="*/ 294793 h 518778"/>
              <a:gd name="connsiteX4" fmla="*/ 436989 w 438726"/>
              <a:gd name="connsiteY4" fmla="*/ 518313 h 518778"/>
              <a:gd name="connsiteX5" fmla="*/ 233789 w 438726"/>
              <a:gd name="connsiteY5" fmla="*/ 350673 h 518778"/>
              <a:gd name="connsiteX6" fmla="*/ 76309 w 438726"/>
              <a:gd name="connsiteY6" fmla="*/ 254153 h 518778"/>
              <a:gd name="connsiteX7" fmla="*/ 109 w 438726"/>
              <a:gd name="connsiteY7" fmla="*/ 153 h 51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726" h="518778">
                <a:moveTo>
                  <a:pt x="109" y="153"/>
                </a:moveTo>
                <a:cubicBezTo>
                  <a:pt x="2649" y="-5774"/>
                  <a:pt x="57682" y="161020"/>
                  <a:pt x="91549" y="218593"/>
                </a:cubicBezTo>
                <a:cubicBezTo>
                  <a:pt x="125416" y="276166"/>
                  <a:pt x="199922" y="332893"/>
                  <a:pt x="203309" y="345593"/>
                </a:cubicBezTo>
                <a:cubicBezTo>
                  <a:pt x="206696" y="358293"/>
                  <a:pt x="72922" y="266006"/>
                  <a:pt x="111869" y="294793"/>
                </a:cubicBezTo>
                <a:cubicBezTo>
                  <a:pt x="150816" y="323580"/>
                  <a:pt x="416669" y="509000"/>
                  <a:pt x="436989" y="518313"/>
                </a:cubicBezTo>
                <a:cubicBezTo>
                  <a:pt x="457309" y="527626"/>
                  <a:pt x="293902" y="394700"/>
                  <a:pt x="233789" y="350673"/>
                </a:cubicBezTo>
                <a:cubicBezTo>
                  <a:pt x="173676" y="306646"/>
                  <a:pt x="112716" y="306646"/>
                  <a:pt x="76309" y="254153"/>
                </a:cubicBezTo>
                <a:cubicBezTo>
                  <a:pt x="39902" y="201660"/>
                  <a:pt x="-2431" y="6080"/>
                  <a:pt x="109" y="1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D7A74731-2059-3CBC-1A10-B0D658ED89DF}"/>
              </a:ext>
            </a:extLst>
          </p:cNvPr>
          <p:cNvSpPr/>
          <p:nvPr/>
        </p:nvSpPr>
        <p:spPr>
          <a:xfrm>
            <a:off x="2936217" y="6339827"/>
            <a:ext cx="370987" cy="386115"/>
          </a:xfrm>
          <a:custGeom>
            <a:avLst/>
            <a:gdLst>
              <a:gd name="connsiteX0" fmla="*/ 23 w 370987"/>
              <a:gd name="connsiteY0" fmla="*/ 13 h 386115"/>
              <a:gd name="connsiteX1" fmla="*/ 264183 w 370987"/>
              <a:gd name="connsiteY1" fmla="*/ 228613 h 386115"/>
              <a:gd name="connsiteX2" fmla="*/ 370863 w 370987"/>
              <a:gd name="connsiteY2" fmla="*/ 386093 h 386115"/>
              <a:gd name="connsiteX3" fmla="*/ 279423 w 370987"/>
              <a:gd name="connsiteY3" fmla="*/ 218453 h 386115"/>
              <a:gd name="connsiteX4" fmla="*/ 23 w 370987"/>
              <a:gd name="connsiteY4" fmla="*/ 13 h 38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987" h="386115">
                <a:moveTo>
                  <a:pt x="23" y="13"/>
                </a:moveTo>
                <a:cubicBezTo>
                  <a:pt x="-2517" y="1706"/>
                  <a:pt x="202376" y="164266"/>
                  <a:pt x="264183" y="228613"/>
                </a:cubicBezTo>
                <a:cubicBezTo>
                  <a:pt x="325990" y="292960"/>
                  <a:pt x="368323" y="387786"/>
                  <a:pt x="370863" y="386093"/>
                </a:cubicBezTo>
                <a:cubicBezTo>
                  <a:pt x="373403" y="384400"/>
                  <a:pt x="336996" y="279413"/>
                  <a:pt x="279423" y="218453"/>
                </a:cubicBezTo>
                <a:cubicBezTo>
                  <a:pt x="221850" y="157493"/>
                  <a:pt x="2563" y="-1680"/>
                  <a:pt x="23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87D9AE37-7ACE-CBD4-94F2-CEA49BE7EF83}"/>
              </a:ext>
            </a:extLst>
          </p:cNvPr>
          <p:cNvSpPr/>
          <p:nvPr/>
        </p:nvSpPr>
        <p:spPr>
          <a:xfrm>
            <a:off x="3437012" y="5954785"/>
            <a:ext cx="348114" cy="864604"/>
          </a:xfrm>
          <a:custGeom>
            <a:avLst/>
            <a:gdLst>
              <a:gd name="connsiteX0" fmla="*/ 2148 w 348114"/>
              <a:gd name="connsiteY0" fmla="*/ 4055 h 864604"/>
              <a:gd name="connsiteX1" fmla="*/ 78348 w 348114"/>
              <a:gd name="connsiteY1" fmla="*/ 293615 h 864604"/>
              <a:gd name="connsiteX2" fmla="*/ 332348 w 348114"/>
              <a:gd name="connsiteY2" fmla="*/ 832095 h 864604"/>
              <a:gd name="connsiteX3" fmla="*/ 301868 w 348114"/>
              <a:gd name="connsiteY3" fmla="*/ 771135 h 864604"/>
              <a:gd name="connsiteX4" fmla="*/ 144388 w 348114"/>
              <a:gd name="connsiteY4" fmla="*/ 496815 h 864604"/>
              <a:gd name="connsiteX5" fmla="*/ 2148 w 348114"/>
              <a:gd name="connsiteY5" fmla="*/ 4055 h 86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14" h="864604">
                <a:moveTo>
                  <a:pt x="2148" y="4055"/>
                </a:moveTo>
                <a:cubicBezTo>
                  <a:pt x="-8859" y="-29812"/>
                  <a:pt x="23315" y="155608"/>
                  <a:pt x="78348" y="293615"/>
                </a:cubicBezTo>
                <a:cubicBezTo>
                  <a:pt x="133381" y="431622"/>
                  <a:pt x="295095" y="752508"/>
                  <a:pt x="332348" y="832095"/>
                </a:cubicBezTo>
                <a:cubicBezTo>
                  <a:pt x="369601" y="911682"/>
                  <a:pt x="333195" y="827015"/>
                  <a:pt x="301868" y="771135"/>
                </a:cubicBezTo>
                <a:cubicBezTo>
                  <a:pt x="270541" y="715255"/>
                  <a:pt x="197728" y="620428"/>
                  <a:pt x="144388" y="496815"/>
                </a:cubicBezTo>
                <a:cubicBezTo>
                  <a:pt x="91048" y="373202"/>
                  <a:pt x="13155" y="37922"/>
                  <a:pt x="2148" y="40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7C0A2852-F802-DCAF-D87F-F6D7FFC48054}"/>
              </a:ext>
            </a:extLst>
          </p:cNvPr>
          <p:cNvSpPr/>
          <p:nvPr/>
        </p:nvSpPr>
        <p:spPr>
          <a:xfrm>
            <a:off x="3439115" y="6420463"/>
            <a:ext cx="355860" cy="462967"/>
          </a:xfrm>
          <a:custGeom>
            <a:avLst/>
            <a:gdLst>
              <a:gd name="connsiteX0" fmla="*/ 198165 w 355860"/>
              <a:gd name="connsiteY0" fmla="*/ 657 h 462967"/>
              <a:gd name="connsiteX1" fmla="*/ 325165 w 355860"/>
              <a:gd name="connsiteY1" fmla="*/ 198777 h 462967"/>
              <a:gd name="connsiteX2" fmla="*/ 243885 w 355860"/>
              <a:gd name="connsiteY2" fmla="*/ 351177 h 462967"/>
              <a:gd name="connsiteX3" fmla="*/ 142285 w 355860"/>
              <a:gd name="connsiteY3" fmla="*/ 401977 h 462967"/>
              <a:gd name="connsiteX4" fmla="*/ 45 w 355860"/>
              <a:gd name="connsiteY4" fmla="*/ 401977 h 462967"/>
              <a:gd name="connsiteX5" fmla="*/ 157525 w 355860"/>
              <a:gd name="connsiteY5" fmla="*/ 376577 h 462967"/>
              <a:gd name="connsiteX6" fmla="*/ 264205 w 355860"/>
              <a:gd name="connsiteY6" fmla="*/ 381657 h 462967"/>
              <a:gd name="connsiteX7" fmla="*/ 355645 w 355860"/>
              <a:gd name="connsiteY7" fmla="*/ 462937 h 462967"/>
              <a:gd name="connsiteX8" fmla="*/ 289605 w 355860"/>
              <a:gd name="connsiteY8" fmla="*/ 371497 h 462967"/>
              <a:gd name="connsiteX9" fmla="*/ 289605 w 355860"/>
              <a:gd name="connsiteY9" fmla="*/ 310537 h 462967"/>
              <a:gd name="connsiteX10" fmla="*/ 304845 w 355860"/>
              <a:gd name="connsiteY10" fmla="*/ 269897 h 462967"/>
              <a:gd name="connsiteX11" fmla="*/ 198165 w 355860"/>
              <a:gd name="connsiteY11" fmla="*/ 657 h 4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860" h="462967">
                <a:moveTo>
                  <a:pt x="198165" y="657"/>
                </a:moveTo>
                <a:cubicBezTo>
                  <a:pt x="201552" y="-11196"/>
                  <a:pt x="317545" y="140357"/>
                  <a:pt x="325165" y="198777"/>
                </a:cubicBezTo>
                <a:cubicBezTo>
                  <a:pt x="332785" y="257197"/>
                  <a:pt x="274365" y="317310"/>
                  <a:pt x="243885" y="351177"/>
                </a:cubicBezTo>
                <a:cubicBezTo>
                  <a:pt x="213405" y="385044"/>
                  <a:pt x="182925" y="393510"/>
                  <a:pt x="142285" y="401977"/>
                </a:cubicBezTo>
                <a:cubicBezTo>
                  <a:pt x="101645" y="410444"/>
                  <a:pt x="-2495" y="406210"/>
                  <a:pt x="45" y="401977"/>
                </a:cubicBezTo>
                <a:cubicBezTo>
                  <a:pt x="2585" y="397744"/>
                  <a:pt x="113498" y="379964"/>
                  <a:pt x="157525" y="376577"/>
                </a:cubicBezTo>
                <a:cubicBezTo>
                  <a:pt x="201552" y="373190"/>
                  <a:pt x="231185" y="367264"/>
                  <a:pt x="264205" y="381657"/>
                </a:cubicBezTo>
                <a:cubicBezTo>
                  <a:pt x="297225" y="396050"/>
                  <a:pt x="351412" y="464630"/>
                  <a:pt x="355645" y="462937"/>
                </a:cubicBezTo>
                <a:cubicBezTo>
                  <a:pt x="359878" y="461244"/>
                  <a:pt x="300612" y="396897"/>
                  <a:pt x="289605" y="371497"/>
                </a:cubicBezTo>
                <a:cubicBezTo>
                  <a:pt x="278598" y="346097"/>
                  <a:pt x="287065" y="327470"/>
                  <a:pt x="289605" y="310537"/>
                </a:cubicBezTo>
                <a:cubicBezTo>
                  <a:pt x="292145" y="293604"/>
                  <a:pt x="315005" y="317310"/>
                  <a:pt x="304845" y="269897"/>
                </a:cubicBezTo>
                <a:cubicBezTo>
                  <a:pt x="294685" y="222484"/>
                  <a:pt x="194778" y="12510"/>
                  <a:pt x="198165" y="6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F0903A2-8688-5EC3-BDDA-B89DABE8F80C}"/>
              </a:ext>
            </a:extLst>
          </p:cNvPr>
          <p:cNvSpPr/>
          <p:nvPr/>
        </p:nvSpPr>
        <p:spPr>
          <a:xfrm>
            <a:off x="5311049" y="5281040"/>
            <a:ext cx="405780" cy="132674"/>
          </a:xfrm>
          <a:custGeom>
            <a:avLst/>
            <a:gdLst>
              <a:gd name="connsiteX0" fmla="*/ 86141 w 405780"/>
              <a:gd name="connsiteY0" fmla="*/ 38092 h 132674"/>
              <a:gd name="connsiteX1" fmla="*/ 8083 w 405780"/>
              <a:gd name="connsiteY1" fmla="*/ 131019 h 132674"/>
              <a:gd name="connsiteX2" fmla="*/ 71273 w 405780"/>
              <a:gd name="connsiteY2" fmla="*/ 93848 h 132674"/>
              <a:gd name="connsiteX3" fmla="*/ 182785 w 405780"/>
              <a:gd name="connsiteY3" fmla="*/ 45526 h 132674"/>
              <a:gd name="connsiteX4" fmla="*/ 398375 w 405780"/>
              <a:gd name="connsiteY4" fmla="*/ 921 h 132674"/>
              <a:gd name="connsiteX5" fmla="*/ 335185 w 405780"/>
              <a:gd name="connsiteY5" fmla="*/ 19506 h 132674"/>
              <a:gd name="connsiteX6" fmla="*/ 134463 w 405780"/>
              <a:gd name="connsiteY6" fmla="*/ 67828 h 132674"/>
              <a:gd name="connsiteX7" fmla="*/ 649 w 405780"/>
              <a:gd name="connsiteY7" fmla="*/ 127301 h 132674"/>
              <a:gd name="connsiteX8" fmla="*/ 86141 w 405780"/>
              <a:gd name="connsiteY8" fmla="*/ 38092 h 13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780" h="132674">
                <a:moveTo>
                  <a:pt x="86141" y="38092"/>
                </a:moveTo>
                <a:cubicBezTo>
                  <a:pt x="87380" y="38712"/>
                  <a:pt x="10561" y="121726"/>
                  <a:pt x="8083" y="131019"/>
                </a:cubicBezTo>
                <a:cubicBezTo>
                  <a:pt x="5605" y="140312"/>
                  <a:pt x="42156" y="108097"/>
                  <a:pt x="71273" y="93848"/>
                </a:cubicBezTo>
                <a:cubicBezTo>
                  <a:pt x="100390" y="79599"/>
                  <a:pt x="128268" y="61014"/>
                  <a:pt x="182785" y="45526"/>
                </a:cubicBezTo>
                <a:cubicBezTo>
                  <a:pt x="237302" y="30038"/>
                  <a:pt x="372975" y="5258"/>
                  <a:pt x="398375" y="921"/>
                </a:cubicBezTo>
                <a:cubicBezTo>
                  <a:pt x="423775" y="-3416"/>
                  <a:pt x="379170" y="8355"/>
                  <a:pt x="335185" y="19506"/>
                </a:cubicBezTo>
                <a:cubicBezTo>
                  <a:pt x="291200" y="30657"/>
                  <a:pt x="190219" y="49862"/>
                  <a:pt x="134463" y="67828"/>
                </a:cubicBezTo>
                <a:cubicBezTo>
                  <a:pt x="78707" y="85794"/>
                  <a:pt x="9942" y="129779"/>
                  <a:pt x="649" y="127301"/>
                </a:cubicBezTo>
                <a:cubicBezTo>
                  <a:pt x="-8644" y="124823"/>
                  <a:pt x="84902" y="37472"/>
                  <a:pt x="86141" y="380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A67A9629-406B-09DB-5A58-DC5745C78BAB}"/>
              </a:ext>
            </a:extLst>
          </p:cNvPr>
          <p:cNvSpPr/>
          <p:nvPr/>
        </p:nvSpPr>
        <p:spPr>
          <a:xfrm>
            <a:off x="5489272" y="5125841"/>
            <a:ext cx="157547" cy="197176"/>
          </a:xfrm>
          <a:custGeom>
            <a:avLst/>
            <a:gdLst>
              <a:gd name="connsiteX0" fmla="*/ 845 w 157547"/>
              <a:gd name="connsiteY0" fmla="*/ 3 h 197176"/>
              <a:gd name="connsiteX1" fmla="*/ 93772 w 157547"/>
              <a:gd name="connsiteY1" fmla="*/ 89213 h 197176"/>
              <a:gd name="connsiteX2" fmla="*/ 75187 w 157547"/>
              <a:gd name="connsiteY2" fmla="*/ 144969 h 197176"/>
              <a:gd name="connsiteX3" fmla="*/ 112357 w 157547"/>
              <a:gd name="connsiteY3" fmla="*/ 197008 h 197176"/>
              <a:gd name="connsiteX4" fmla="*/ 86338 w 157547"/>
              <a:gd name="connsiteY4" fmla="*/ 159837 h 197176"/>
              <a:gd name="connsiteX5" fmla="*/ 127226 w 157547"/>
              <a:gd name="connsiteY5" fmla="*/ 111515 h 197176"/>
              <a:gd name="connsiteX6" fmla="*/ 93772 w 157547"/>
              <a:gd name="connsiteY6" fmla="*/ 78061 h 197176"/>
              <a:gd name="connsiteX7" fmla="*/ 156962 w 157547"/>
              <a:gd name="connsiteY7" fmla="*/ 85496 h 197176"/>
              <a:gd name="connsiteX8" fmla="*/ 845 w 157547"/>
              <a:gd name="connsiteY8" fmla="*/ 3 h 19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547" h="197176">
                <a:moveTo>
                  <a:pt x="845" y="3"/>
                </a:moveTo>
                <a:cubicBezTo>
                  <a:pt x="-9687" y="622"/>
                  <a:pt x="81382" y="65052"/>
                  <a:pt x="93772" y="89213"/>
                </a:cubicBezTo>
                <a:cubicBezTo>
                  <a:pt x="106162" y="113374"/>
                  <a:pt x="72090" y="127003"/>
                  <a:pt x="75187" y="144969"/>
                </a:cubicBezTo>
                <a:cubicBezTo>
                  <a:pt x="78284" y="162935"/>
                  <a:pt x="110499" y="194530"/>
                  <a:pt x="112357" y="197008"/>
                </a:cubicBezTo>
                <a:cubicBezTo>
                  <a:pt x="114216" y="199486"/>
                  <a:pt x="83860" y="174086"/>
                  <a:pt x="86338" y="159837"/>
                </a:cubicBezTo>
                <a:cubicBezTo>
                  <a:pt x="88816" y="145588"/>
                  <a:pt x="125987" y="125144"/>
                  <a:pt x="127226" y="111515"/>
                </a:cubicBezTo>
                <a:cubicBezTo>
                  <a:pt x="128465" y="97886"/>
                  <a:pt x="88816" y="82397"/>
                  <a:pt x="93772" y="78061"/>
                </a:cubicBezTo>
                <a:cubicBezTo>
                  <a:pt x="98728" y="73725"/>
                  <a:pt x="164396" y="96647"/>
                  <a:pt x="156962" y="85496"/>
                </a:cubicBezTo>
                <a:cubicBezTo>
                  <a:pt x="149528" y="74345"/>
                  <a:pt x="11377" y="-616"/>
                  <a:pt x="845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D2589208-F416-5B3A-E4DE-6005AD5F90B0}"/>
              </a:ext>
            </a:extLst>
          </p:cNvPr>
          <p:cNvSpPr/>
          <p:nvPr/>
        </p:nvSpPr>
        <p:spPr>
          <a:xfrm>
            <a:off x="7208189" y="4921497"/>
            <a:ext cx="79439" cy="254219"/>
          </a:xfrm>
          <a:custGeom>
            <a:avLst/>
            <a:gdLst>
              <a:gd name="connsiteX0" fmla="*/ 1096 w 79439"/>
              <a:gd name="connsiteY0" fmla="*/ 23 h 254219"/>
              <a:gd name="connsiteX1" fmla="*/ 32870 w 79439"/>
              <a:gd name="connsiteY1" fmla="*/ 127121 h 254219"/>
              <a:gd name="connsiteX2" fmla="*/ 29340 w 79439"/>
              <a:gd name="connsiteY2" fmla="*/ 183609 h 254219"/>
              <a:gd name="connsiteX3" fmla="*/ 1096 w 79439"/>
              <a:gd name="connsiteY3" fmla="*/ 254219 h 254219"/>
              <a:gd name="connsiteX4" fmla="*/ 22279 w 79439"/>
              <a:gd name="connsiteY4" fmla="*/ 183609 h 254219"/>
              <a:gd name="connsiteX5" fmla="*/ 78767 w 79439"/>
              <a:gd name="connsiteY5" fmla="*/ 137712 h 254219"/>
              <a:gd name="connsiteX6" fmla="*/ 1096 w 79439"/>
              <a:gd name="connsiteY6" fmla="*/ 23 h 2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39" h="254219">
                <a:moveTo>
                  <a:pt x="1096" y="23"/>
                </a:moveTo>
                <a:cubicBezTo>
                  <a:pt x="-6554" y="-1742"/>
                  <a:pt x="28163" y="96523"/>
                  <a:pt x="32870" y="127121"/>
                </a:cubicBezTo>
                <a:cubicBezTo>
                  <a:pt x="37577" y="157719"/>
                  <a:pt x="34636" y="162426"/>
                  <a:pt x="29340" y="183609"/>
                </a:cubicBezTo>
                <a:cubicBezTo>
                  <a:pt x="24044" y="204792"/>
                  <a:pt x="2273" y="254219"/>
                  <a:pt x="1096" y="254219"/>
                </a:cubicBezTo>
                <a:cubicBezTo>
                  <a:pt x="-81" y="254219"/>
                  <a:pt x="9334" y="203027"/>
                  <a:pt x="22279" y="183609"/>
                </a:cubicBezTo>
                <a:cubicBezTo>
                  <a:pt x="35224" y="164191"/>
                  <a:pt x="85828" y="167721"/>
                  <a:pt x="78767" y="137712"/>
                </a:cubicBezTo>
                <a:cubicBezTo>
                  <a:pt x="71706" y="107703"/>
                  <a:pt x="8746" y="1788"/>
                  <a:pt x="1096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4F406B24-35D6-837D-BA34-D7B0BD39DA45}"/>
              </a:ext>
            </a:extLst>
          </p:cNvPr>
          <p:cNvSpPr/>
          <p:nvPr/>
        </p:nvSpPr>
        <p:spPr>
          <a:xfrm>
            <a:off x="6950939" y="5182777"/>
            <a:ext cx="233831" cy="98854"/>
          </a:xfrm>
          <a:custGeom>
            <a:avLst/>
            <a:gdLst>
              <a:gd name="connsiteX0" fmla="*/ 619 w 233831"/>
              <a:gd name="connsiteY0" fmla="*/ 98854 h 98854"/>
              <a:gd name="connsiteX1" fmla="*/ 145370 w 233831"/>
              <a:gd name="connsiteY1" fmla="*/ 24713 h 98854"/>
              <a:gd name="connsiteX2" fmla="*/ 233632 w 233831"/>
              <a:gd name="connsiteY2" fmla="*/ 0 h 98854"/>
              <a:gd name="connsiteX3" fmla="*/ 166553 w 233831"/>
              <a:gd name="connsiteY3" fmla="*/ 24713 h 98854"/>
              <a:gd name="connsiteX4" fmla="*/ 74760 w 233831"/>
              <a:gd name="connsiteY4" fmla="*/ 3530 h 98854"/>
              <a:gd name="connsiteX5" fmla="*/ 92412 w 233831"/>
              <a:gd name="connsiteY5" fmla="*/ 24713 h 98854"/>
              <a:gd name="connsiteX6" fmla="*/ 619 w 233831"/>
              <a:gd name="connsiteY6" fmla="*/ 98854 h 9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831" h="98854">
                <a:moveTo>
                  <a:pt x="619" y="98854"/>
                </a:moveTo>
                <a:cubicBezTo>
                  <a:pt x="9445" y="98854"/>
                  <a:pt x="106535" y="41189"/>
                  <a:pt x="145370" y="24713"/>
                </a:cubicBezTo>
                <a:cubicBezTo>
                  <a:pt x="184206" y="8237"/>
                  <a:pt x="230102" y="0"/>
                  <a:pt x="233632" y="0"/>
                </a:cubicBezTo>
                <a:cubicBezTo>
                  <a:pt x="237162" y="0"/>
                  <a:pt x="193032" y="24125"/>
                  <a:pt x="166553" y="24713"/>
                </a:cubicBezTo>
                <a:cubicBezTo>
                  <a:pt x="140074" y="25301"/>
                  <a:pt x="74760" y="3530"/>
                  <a:pt x="74760" y="3530"/>
                </a:cubicBezTo>
                <a:cubicBezTo>
                  <a:pt x="62403" y="3530"/>
                  <a:pt x="104769" y="11768"/>
                  <a:pt x="92412" y="24713"/>
                </a:cubicBezTo>
                <a:cubicBezTo>
                  <a:pt x="80055" y="37658"/>
                  <a:pt x="-8207" y="98854"/>
                  <a:pt x="619" y="988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DC4E727D-1850-BAFB-917D-98B3BB8A33D9}"/>
              </a:ext>
            </a:extLst>
          </p:cNvPr>
          <p:cNvSpPr/>
          <p:nvPr/>
        </p:nvSpPr>
        <p:spPr>
          <a:xfrm>
            <a:off x="3734739" y="6221551"/>
            <a:ext cx="2905535" cy="2205966"/>
          </a:xfrm>
          <a:custGeom>
            <a:avLst/>
            <a:gdLst>
              <a:gd name="connsiteX0" fmla="*/ 280213 w 2905535"/>
              <a:gd name="connsiteY0" fmla="*/ 573 h 2205966"/>
              <a:gd name="connsiteX1" fmla="*/ 784709 w 2905535"/>
              <a:gd name="connsiteY1" fmla="*/ 1114670 h 2205966"/>
              <a:gd name="connsiteX2" fmla="*/ 774199 w 2905535"/>
              <a:gd name="connsiteY2" fmla="*/ 809870 h 2205966"/>
              <a:gd name="connsiteX3" fmla="*/ 1404820 w 2905535"/>
              <a:gd name="connsiteY3" fmla="*/ 1314366 h 2205966"/>
              <a:gd name="connsiteX4" fmla="*/ 1152571 w 2905535"/>
              <a:gd name="connsiteY4" fmla="*/ 1335387 h 2205966"/>
              <a:gd name="connsiteX5" fmla="*/ 1572985 w 2905535"/>
              <a:gd name="connsiteY5" fmla="*/ 1587635 h 2205966"/>
              <a:gd name="connsiteX6" fmla="*/ 1215633 w 2905535"/>
              <a:gd name="connsiteY6" fmla="*/ 1556104 h 2205966"/>
              <a:gd name="connsiteX7" fmla="*/ 2287689 w 2905535"/>
              <a:gd name="connsiteY7" fmla="*/ 1913456 h 2205966"/>
              <a:gd name="connsiteX8" fmla="*/ 1993399 w 2905535"/>
              <a:gd name="connsiteY8" fmla="*/ 1881925 h 2205966"/>
              <a:gd name="connsiteX9" fmla="*/ 2823716 w 2905535"/>
              <a:gd name="connsiteY9" fmla="*/ 2197235 h 2205966"/>
              <a:gd name="connsiteX10" fmla="*/ 2697592 w 2905535"/>
              <a:gd name="connsiteY10" fmla="*/ 2123663 h 2205966"/>
              <a:gd name="connsiteX11" fmla="*/ 1257675 w 2905535"/>
              <a:gd name="connsiteY11" fmla="*/ 2186725 h 2205966"/>
              <a:gd name="connsiteX12" fmla="*/ 952875 w 2905535"/>
              <a:gd name="connsiteY12" fmla="*/ 1818863 h 2205966"/>
              <a:gd name="connsiteX13" fmla="*/ 6944 w 2905535"/>
              <a:gd name="connsiteY13" fmla="*/ 809870 h 2205966"/>
              <a:gd name="connsiteX14" fmla="*/ 511440 w 2905535"/>
              <a:gd name="connsiteY14" fmla="*/ 1282835 h 2205966"/>
              <a:gd name="connsiteX15" fmla="*/ 280213 w 2905535"/>
              <a:gd name="connsiteY15" fmla="*/ 573 h 220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5535" h="2205966">
                <a:moveTo>
                  <a:pt x="280213" y="573"/>
                </a:moveTo>
                <a:cubicBezTo>
                  <a:pt x="325758" y="-27454"/>
                  <a:pt x="702378" y="979787"/>
                  <a:pt x="784709" y="1114670"/>
                </a:cubicBezTo>
                <a:cubicBezTo>
                  <a:pt x="867040" y="1249553"/>
                  <a:pt x="670847" y="776587"/>
                  <a:pt x="774199" y="809870"/>
                </a:cubicBezTo>
                <a:cubicBezTo>
                  <a:pt x="877551" y="843153"/>
                  <a:pt x="1341758" y="1226780"/>
                  <a:pt x="1404820" y="1314366"/>
                </a:cubicBezTo>
                <a:cubicBezTo>
                  <a:pt x="1467882" y="1401952"/>
                  <a:pt x="1124544" y="1289842"/>
                  <a:pt x="1152571" y="1335387"/>
                </a:cubicBezTo>
                <a:cubicBezTo>
                  <a:pt x="1180598" y="1380932"/>
                  <a:pt x="1562475" y="1550849"/>
                  <a:pt x="1572985" y="1587635"/>
                </a:cubicBezTo>
                <a:cubicBezTo>
                  <a:pt x="1583495" y="1624421"/>
                  <a:pt x="1096516" y="1501801"/>
                  <a:pt x="1215633" y="1556104"/>
                </a:cubicBezTo>
                <a:cubicBezTo>
                  <a:pt x="1334750" y="1610407"/>
                  <a:pt x="2158061" y="1859153"/>
                  <a:pt x="2287689" y="1913456"/>
                </a:cubicBezTo>
                <a:cubicBezTo>
                  <a:pt x="2417317" y="1967759"/>
                  <a:pt x="1904061" y="1834629"/>
                  <a:pt x="1993399" y="1881925"/>
                </a:cubicBezTo>
                <a:cubicBezTo>
                  <a:pt x="2082737" y="1929221"/>
                  <a:pt x="2706351" y="2156945"/>
                  <a:pt x="2823716" y="2197235"/>
                </a:cubicBezTo>
                <a:cubicBezTo>
                  <a:pt x="2941081" y="2237525"/>
                  <a:pt x="2958599" y="2125415"/>
                  <a:pt x="2697592" y="2123663"/>
                </a:cubicBezTo>
                <a:cubicBezTo>
                  <a:pt x="2436585" y="2121911"/>
                  <a:pt x="1548461" y="2237525"/>
                  <a:pt x="1257675" y="2186725"/>
                </a:cubicBezTo>
                <a:cubicBezTo>
                  <a:pt x="966889" y="2135925"/>
                  <a:pt x="1161330" y="2048339"/>
                  <a:pt x="952875" y="1818863"/>
                </a:cubicBezTo>
                <a:cubicBezTo>
                  <a:pt x="744420" y="1589387"/>
                  <a:pt x="80516" y="899208"/>
                  <a:pt x="6944" y="809870"/>
                </a:cubicBezTo>
                <a:cubicBezTo>
                  <a:pt x="-66628" y="720532"/>
                  <a:pt x="467647" y="1422973"/>
                  <a:pt x="511440" y="1282835"/>
                </a:cubicBezTo>
                <a:cubicBezTo>
                  <a:pt x="555233" y="1142697"/>
                  <a:pt x="234668" y="28600"/>
                  <a:pt x="280213" y="5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61A5DDF1-9CBB-EB88-37D9-5DAC3F44047B}"/>
              </a:ext>
            </a:extLst>
          </p:cNvPr>
          <p:cNvSpPr/>
          <p:nvPr/>
        </p:nvSpPr>
        <p:spPr>
          <a:xfrm>
            <a:off x="6408266" y="5535340"/>
            <a:ext cx="1294530" cy="3032854"/>
          </a:xfrm>
          <a:custGeom>
            <a:avLst/>
            <a:gdLst>
              <a:gd name="connsiteX0" fmla="*/ 1148672 w 1294530"/>
              <a:gd name="connsiteY0" fmla="*/ 3612 h 3032854"/>
              <a:gd name="connsiteX1" fmla="*/ 1201224 w 1294530"/>
              <a:gd name="connsiteY1" fmla="*/ 676274 h 3032854"/>
              <a:gd name="connsiteX2" fmla="*/ 1127651 w 1294530"/>
              <a:gd name="connsiteY2" fmla="*/ 655253 h 3032854"/>
              <a:gd name="connsiteX3" fmla="*/ 917444 w 1294530"/>
              <a:gd name="connsiteY3" fmla="*/ 1338426 h 3032854"/>
              <a:gd name="connsiteX4" fmla="*/ 1043568 w 1294530"/>
              <a:gd name="connsiteY4" fmla="*/ 1138729 h 3032854"/>
              <a:gd name="connsiteX5" fmla="*/ 791320 w 1294530"/>
              <a:gd name="connsiteY5" fmla="*/ 1769350 h 3032854"/>
              <a:gd name="connsiteX6" fmla="*/ 465500 w 1294530"/>
              <a:gd name="connsiteY6" fmla="*/ 2378950 h 3032854"/>
              <a:gd name="connsiteX7" fmla="*/ 696727 w 1294530"/>
              <a:gd name="connsiteY7" fmla="*/ 1916494 h 3032854"/>
              <a:gd name="connsiteX8" fmla="*/ 129168 w 1294530"/>
              <a:gd name="connsiteY8" fmla="*/ 2694260 h 3032854"/>
              <a:gd name="connsiteX9" fmla="*/ 328865 w 1294530"/>
              <a:gd name="connsiteY9" fmla="*/ 2589157 h 3032854"/>
              <a:gd name="connsiteX10" fmla="*/ 3044 w 1294530"/>
              <a:gd name="connsiteY10" fmla="*/ 3030591 h 3032854"/>
              <a:gd name="connsiteX11" fmla="*/ 223762 w 1294530"/>
              <a:gd name="connsiteY11" fmla="*/ 2704770 h 3032854"/>
              <a:gd name="connsiteX12" fmla="*/ 1096120 w 1294530"/>
              <a:gd name="connsiteY12" fmla="*/ 1580163 h 3032854"/>
              <a:gd name="connsiteX13" fmla="*/ 1253775 w 1294530"/>
              <a:gd name="connsiteY13" fmla="*/ 1002094 h 3032854"/>
              <a:gd name="connsiteX14" fmla="*/ 1285306 w 1294530"/>
              <a:gd name="connsiteY14" fmla="*/ 434536 h 3032854"/>
              <a:gd name="connsiteX15" fmla="*/ 1148672 w 1294530"/>
              <a:gd name="connsiteY15" fmla="*/ 3612 h 30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94530" h="3032854">
                <a:moveTo>
                  <a:pt x="1148672" y="3612"/>
                </a:moveTo>
                <a:cubicBezTo>
                  <a:pt x="1134658" y="43902"/>
                  <a:pt x="1204727" y="567667"/>
                  <a:pt x="1201224" y="676274"/>
                </a:cubicBezTo>
                <a:cubicBezTo>
                  <a:pt x="1197721" y="784881"/>
                  <a:pt x="1174948" y="544894"/>
                  <a:pt x="1127651" y="655253"/>
                </a:cubicBezTo>
                <a:cubicBezTo>
                  <a:pt x="1080354" y="765612"/>
                  <a:pt x="931458" y="1257847"/>
                  <a:pt x="917444" y="1338426"/>
                </a:cubicBezTo>
                <a:cubicBezTo>
                  <a:pt x="903430" y="1419005"/>
                  <a:pt x="1064589" y="1066908"/>
                  <a:pt x="1043568" y="1138729"/>
                </a:cubicBezTo>
                <a:cubicBezTo>
                  <a:pt x="1022547" y="1210550"/>
                  <a:pt x="887665" y="1562647"/>
                  <a:pt x="791320" y="1769350"/>
                </a:cubicBezTo>
                <a:cubicBezTo>
                  <a:pt x="694975" y="1976053"/>
                  <a:pt x="481265" y="2354426"/>
                  <a:pt x="465500" y="2378950"/>
                </a:cubicBezTo>
                <a:cubicBezTo>
                  <a:pt x="449735" y="2403474"/>
                  <a:pt x="752782" y="1863942"/>
                  <a:pt x="696727" y="1916494"/>
                </a:cubicBezTo>
                <a:cubicBezTo>
                  <a:pt x="640672" y="1969046"/>
                  <a:pt x="190478" y="2582150"/>
                  <a:pt x="129168" y="2694260"/>
                </a:cubicBezTo>
                <a:cubicBezTo>
                  <a:pt x="67858" y="2806370"/>
                  <a:pt x="349886" y="2533102"/>
                  <a:pt x="328865" y="2589157"/>
                </a:cubicBezTo>
                <a:cubicBezTo>
                  <a:pt x="307844" y="2645212"/>
                  <a:pt x="20561" y="3011322"/>
                  <a:pt x="3044" y="3030591"/>
                </a:cubicBezTo>
                <a:cubicBezTo>
                  <a:pt x="-14473" y="3049860"/>
                  <a:pt x="41583" y="2946508"/>
                  <a:pt x="223762" y="2704770"/>
                </a:cubicBezTo>
                <a:cubicBezTo>
                  <a:pt x="405941" y="2463032"/>
                  <a:pt x="924451" y="1863942"/>
                  <a:pt x="1096120" y="1580163"/>
                </a:cubicBezTo>
                <a:cubicBezTo>
                  <a:pt x="1267789" y="1296384"/>
                  <a:pt x="1222244" y="1193032"/>
                  <a:pt x="1253775" y="1002094"/>
                </a:cubicBezTo>
                <a:cubicBezTo>
                  <a:pt x="1285306" y="811156"/>
                  <a:pt x="1308078" y="599198"/>
                  <a:pt x="1285306" y="434536"/>
                </a:cubicBezTo>
                <a:cubicBezTo>
                  <a:pt x="1262534" y="269874"/>
                  <a:pt x="1162686" y="-36678"/>
                  <a:pt x="1148672" y="36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203708A3-E645-3111-5376-BCA826AFE013}"/>
              </a:ext>
            </a:extLst>
          </p:cNvPr>
          <p:cNvSpPr/>
          <p:nvPr/>
        </p:nvSpPr>
        <p:spPr>
          <a:xfrm>
            <a:off x="4060334" y="3245448"/>
            <a:ext cx="1246067" cy="1552430"/>
          </a:xfrm>
          <a:custGeom>
            <a:avLst/>
            <a:gdLst>
              <a:gd name="connsiteX0" fmla="*/ 782122 w 1246067"/>
              <a:gd name="connsiteY0" fmla="*/ 257606 h 1552430"/>
              <a:gd name="connsiteX1" fmla="*/ 99542 w 1246067"/>
              <a:gd name="connsiteY1" fmla="*/ 1287915 h 1552430"/>
              <a:gd name="connsiteX2" fmla="*/ 228331 w 1246067"/>
              <a:gd name="connsiteY2" fmla="*/ 1178445 h 1552430"/>
              <a:gd name="connsiteX3" fmla="*/ 2951 w 1246067"/>
              <a:gd name="connsiteY3" fmla="*/ 1551932 h 1552430"/>
              <a:gd name="connsiteX4" fmla="*/ 421514 w 1246067"/>
              <a:gd name="connsiteY4" fmla="*/ 1249279 h 1552430"/>
              <a:gd name="connsiteX5" fmla="*/ 1226443 w 1246067"/>
              <a:gd name="connsiteY5" fmla="*/ 869352 h 1552430"/>
              <a:gd name="connsiteX6" fmla="*/ 962427 w 1246067"/>
              <a:gd name="connsiteY6" fmla="*/ 1023898 h 1552430"/>
              <a:gd name="connsiteX7" fmla="*/ 1245762 w 1246067"/>
              <a:gd name="connsiteY7" fmla="*/ 792079 h 1552430"/>
              <a:gd name="connsiteX8" fmla="*/ 1020381 w 1246067"/>
              <a:gd name="connsiteY8" fmla="*/ 689048 h 1552430"/>
              <a:gd name="connsiteX9" fmla="*/ 1168489 w 1246067"/>
              <a:gd name="connsiteY9" fmla="*/ 148135 h 1552430"/>
              <a:gd name="connsiteX10" fmla="*/ 814320 w 1246067"/>
              <a:gd name="connsiteY10" fmla="*/ 495865 h 1552430"/>
              <a:gd name="connsiteX11" fmla="*/ 1200686 w 1246067"/>
              <a:gd name="connsiteY11" fmla="*/ 28 h 1552430"/>
              <a:gd name="connsiteX12" fmla="*/ 698410 w 1246067"/>
              <a:gd name="connsiteY12" fmla="*/ 521622 h 1552430"/>
              <a:gd name="connsiteX13" fmla="*/ 782122 w 1246067"/>
              <a:gd name="connsiteY13" fmla="*/ 257606 h 155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6067" h="1552430">
                <a:moveTo>
                  <a:pt x="782122" y="257606"/>
                </a:moveTo>
                <a:cubicBezTo>
                  <a:pt x="682311" y="385321"/>
                  <a:pt x="191840" y="1134442"/>
                  <a:pt x="99542" y="1287915"/>
                </a:cubicBezTo>
                <a:cubicBezTo>
                  <a:pt x="7243" y="1441388"/>
                  <a:pt x="244429" y="1134442"/>
                  <a:pt x="228331" y="1178445"/>
                </a:cubicBezTo>
                <a:cubicBezTo>
                  <a:pt x="212233" y="1222448"/>
                  <a:pt x="-29246" y="1540126"/>
                  <a:pt x="2951" y="1551932"/>
                </a:cubicBezTo>
                <a:cubicBezTo>
                  <a:pt x="35148" y="1563738"/>
                  <a:pt x="217599" y="1363042"/>
                  <a:pt x="421514" y="1249279"/>
                </a:cubicBezTo>
                <a:cubicBezTo>
                  <a:pt x="625429" y="1135516"/>
                  <a:pt x="1136291" y="906916"/>
                  <a:pt x="1226443" y="869352"/>
                </a:cubicBezTo>
                <a:cubicBezTo>
                  <a:pt x="1316595" y="831789"/>
                  <a:pt x="959207" y="1036777"/>
                  <a:pt x="962427" y="1023898"/>
                </a:cubicBezTo>
                <a:cubicBezTo>
                  <a:pt x="965647" y="1011019"/>
                  <a:pt x="1236103" y="847887"/>
                  <a:pt x="1245762" y="792079"/>
                </a:cubicBezTo>
                <a:cubicBezTo>
                  <a:pt x="1255421" y="736271"/>
                  <a:pt x="1033260" y="796372"/>
                  <a:pt x="1020381" y="689048"/>
                </a:cubicBezTo>
                <a:cubicBezTo>
                  <a:pt x="1007502" y="581724"/>
                  <a:pt x="1202832" y="180332"/>
                  <a:pt x="1168489" y="148135"/>
                </a:cubicBezTo>
                <a:cubicBezTo>
                  <a:pt x="1134146" y="115938"/>
                  <a:pt x="808954" y="520550"/>
                  <a:pt x="814320" y="495865"/>
                </a:cubicBezTo>
                <a:cubicBezTo>
                  <a:pt x="819686" y="471180"/>
                  <a:pt x="1220004" y="-4265"/>
                  <a:pt x="1200686" y="28"/>
                </a:cubicBezTo>
                <a:cubicBezTo>
                  <a:pt x="1181368" y="4321"/>
                  <a:pt x="764951" y="472253"/>
                  <a:pt x="698410" y="521622"/>
                </a:cubicBezTo>
                <a:cubicBezTo>
                  <a:pt x="631869" y="570991"/>
                  <a:pt x="881933" y="129891"/>
                  <a:pt x="782122" y="25760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956D4264-DA25-47D3-0537-E7FB802FA6A0}"/>
              </a:ext>
            </a:extLst>
          </p:cNvPr>
          <p:cNvSpPr/>
          <p:nvPr/>
        </p:nvSpPr>
        <p:spPr>
          <a:xfrm>
            <a:off x="4199020" y="5999511"/>
            <a:ext cx="1656514" cy="1097291"/>
          </a:xfrm>
          <a:custGeom>
            <a:avLst/>
            <a:gdLst>
              <a:gd name="connsiteX0" fmla="*/ 5118 w 1656514"/>
              <a:gd name="connsiteY0" fmla="*/ 1896 h 1097291"/>
              <a:gd name="connsiteX1" fmla="*/ 488594 w 1656514"/>
              <a:gd name="connsiteY1" fmla="*/ 579965 h 1097291"/>
              <a:gd name="connsiteX2" fmla="*/ 425532 w 1656514"/>
              <a:gd name="connsiteY2" fmla="*/ 548434 h 1097291"/>
              <a:gd name="connsiteX3" fmla="*/ 972070 w 1656514"/>
              <a:gd name="connsiteY3" fmla="*/ 664048 h 1097291"/>
              <a:gd name="connsiteX4" fmla="*/ 1339932 w 1656514"/>
              <a:gd name="connsiteY4" fmla="*/ 401289 h 1097291"/>
              <a:gd name="connsiteX5" fmla="*/ 1140235 w 1656514"/>
              <a:gd name="connsiteY5" fmla="*/ 569455 h 1097291"/>
              <a:gd name="connsiteX6" fmla="*/ 1655242 w 1656514"/>
              <a:gd name="connsiteY6" fmla="*/ 75468 h 1097291"/>
              <a:gd name="connsiteX7" fmla="*/ 1276870 w 1656514"/>
              <a:gd name="connsiteY7" fmla="*/ 558944 h 1097291"/>
              <a:gd name="connsiteX8" fmla="*/ 982580 w 1656514"/>
              <a:gd name="connsiteY8" fmla="*/ 1084461 h 1097291"/>
              <a:gd name="connsiteX9" fmla="*/ 572677 w 1656514"/>
              <a:gd name="connsiteY9" fmla="*/ 884765 h 1097291"/>
              <a:gd name="connsiteX10" fmla="*/ 36649 w 1656514"/>
              <a:gd name="connsiteY10" fmla="*/ 327717 h 1097291"/>
              <a:gd name="connsiteX11" fmla="*/ 267877 w 1656514"/>
              <a:gd name="connsiteY11" fmla="*/ 632517 h 1097291"/>
              <a:gd name="connsiteX12" fmla="*/ 236346 w 1656514"/>
              <a:gd name="connsiteY12" fmla="*/ 401289 h 1097291"/>
              <a:gd name="connsiteX13" fmla="*/ 5118 w 1656514"/>
              <a:gd name="connsiteY13" fmla="*/ 1896 h 109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6514" h="1097291">
                <a:moveTo>
                  <a:pt x="5118" y="1896"/>
                </a:moveTo>
                <a:cubicBezTo>
                  <a:pt x="47159" y="31675"/>
                  <a:pt x="488594" y="579965"/>
                  <a:pt x="488594" y="579965"/>
                </a:cubicBezTo>
                <a:cubicBezTo>
                  <a:pt x="558663" y="671055"/>
                  <a:pt x="344953" y="534420"/>
                  <a:pt x="425532" y="548434"/>
                </a:cubicBezTo>
                <a:cubicBezTo>
                  <a:pt x="506111" y="562448"/>
                  <a:pt x="819670" y="688572"/>
                  <a:pt x="972070" y="664048"/>
                </a:cubicBezTo>
                <a:cubicBezTo>
                  <a:pt x="1124470" y="639524"/>
                  <a:pt x="1311905" y="417054"/>
                  <a:pt x="1339932" y="401289"/>
                </a:cubicBezTo>
                <a:cubicBezTo>
                  <a:pt x="1367959" y="385524"/>
                  <a:pt x="1087683" y="623758"/>
                  <a:pt x="1140235" y="569455"/>
                </a:cubicBezTo>
                <a:cubicBezTo>
                  <a:pt x="1192787" y="515152"/>
                  <a:pt x="1632470" y="77220"/>
                  <a:pt x="1655242" y="75468"/>
                </a:cubicBezTo>
                <a:cubicBezTo>
                  <a:pt x="1678014" y="73716"/>
                  <a:pt x="1388980" y="390779"/>
                  <a:pt x="1276870" y="558944"/>
                </a:cubicBezTo>
                <a:cubicBezTo>
                  <a:pt x="1164760" y="727109"/>
                  <a:pt x="1099946" y="1030158"/>
                  <a:pt x="982580" y="1084461"/>
                </a:cubicBezTo>
                <a:cubicBezTo>
                  <a:pt x="865215" y="1138765"/>
                  <a:pt x="730332" y="1010889"/>
                  <a:pt x="572677" y="884765"/>
                </a:cubicBezTo>
                <a:cubicBezTo>
                  <a:pt x="415022" y="758641"/>
                  <a:pt x="87449" y="369758"/>
                  <a:pt x="36649" y="327717"/>
                </a:cubicBezTo>
                <a:cubicBezTo>
                  <a:pt x="-14151" y="285676"/>
                  <a:pt x="234594" y="620255"/>
                  <a:pt x="267877" y="632517"/>
                </a:cubicBezTo>
                <a:cubicBezTo>
                  <a:pt x="301160" y="644779"/>
                  <a:pt x="280139" y="501137"/>
                  <a:pt x="236346" y="401289"/>
                </a:cubicBezTo>
                <a:cubicBezTo>
                  <a:pt x="192553" y="301441"/>
                  <a:pt x="-36923" y="-27883"/>
                  <a:pt x="5118" y="189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9EC9972F-01AF-D5CA-C536-3A376F624D6A}"/>
              </a:ext>
            </a:extLst>
          </p:cNvPr>
          <p:cNvSpPr/>
          <p:nvPr/>
        </p:nvSpPr>
        <p:spPr>
          <a:xfrm>
            <a:off x="4347116" y="4714348"/>
            <a:ext cx="327202" cy="150085"/>
          </a:xfrm>
          <a:custGeom>
            <a:avLst/>
            <a:gdLst>
              <a:gd name="connsiteX0" fmla="*/ 32 w 327202"/>
              <a:gd name="connsiteY0" fmla="*/ 149960 h 150085"/>
              <a:gd name="connsiteX1" fmla="*/ 194904 w 327202"/>
              <a:gd name="connsiteY1" fmla="*/ 48777 h 150085"/>
              <a:gd name="connsiteX2" fmla="*/ 326068 w 327202"/>
              <a:gd name="connsiteY2" fmla="*/ 7554 h 150085"/>
              <a:gd name="connsiteX3" fmla="*/ 254864 w 327202"/>
              <a:gd name="connsiteY3" fmla="*/ 18796 h 150085"/>
              <a:gd name="connsiteX4" fmla="*/ 191156 w 327202"/>
              <a:gd name="connsiteY4" fmla="*/ 59 h 150085"/>
              <a:gd name="connsiteX5" fmla="*/ 209894 w 327202"/>
              <a:gd name="connsiteY5" fmla="*/ 26291 h 150085"/>
              <a:gd name="connsiteX6" fmla="*/ 32 w 327202"/>
              <a:gd name="connsiteY6" fmla="*/ 149960 h 15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202" h="150085">
                <a:moveTo>
                  <a:pt x="32" y="149960"/>
                </a:moveTo>
                <a:cubicBezTo>
                  <a:pt x="-2466" y="153708"/>
                  <a:pt x="140565" y="72511"/>
                  <a:pt x="194904" y="48777"/>
                </a:cubicBezTo>
                <a:cubicBezTo>
                  <a:pt x="249243" y="25043"/>
                  <a:pt x="316075" y="12551"/>
                  <a:pt x="326068" y="7554"/>
                </a:cubicBezTo>
                <a:cubicBezTo>
                  <a:pt x="336061" y="2557"/>
                  <a:pt x="277349" y="20045"/>
                  <a:pt x="254864" y="18796"/>
                </a:cubicBezTo>
                <a:cubicBezTo>
                  <a:pt x="232379" y="17547"/>
                  <a:pt x="198651" y="-1190"/>
                  <a:pt x="191156" y="59"/>
                </a:cubicBezTo>
                <a:cubicBezTo>
                  <a:pt x="183661" y="1308"/>
                  <a:pt x="234878" y="5680"/>
                  <a:pt x="209894" y="26291"/>
                </a:cubicBezTo>
                <a:cubicBezTo>
                  <a:pt x="184910" y="46902"/>
                  <a:pt x="2530" y="146212"/>
                  <a:pt x="32" y="1499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1CCEED40-F7DC-8C4F-AC56-027924578D3E}"/>
              </a:ext>
            </a:extLst>
          </p:cNvPr>
          <p:cNvSpPr/>
          <p:nvPr/>
        </p:nvSpPr>
        <p:spPr>
          <a:xfrm>
            <a:off x="3153239" y="3071569"/>
            <a:ext cx="2086661" cy="4673832"/>
          </a:xfrm>
          <a:custGeom>
            <a:avLst/>
            <a:gdLst>
              <a:gd name="connsiteX0" fmla="*/ 2050357 w 2086661"/>
              <a:gd name="connsiteY0" fmla="*/ 1569 h 4673832"/>
              <a:gd name="connsiteX1" fmla="*/ 1645004 w 2086661"/>
              <a:gd name="connsiteY1" fmla="*/ 670872 h 4673832"/>
              <a:gd name="connsiteX2" fmla="*/ 1135957 w 2086661"/>
              <a:gd name="connsiteY2" fmla="*/ 1293041 h 4673832"/>
              <a:gd name="connsiteX3" fmla="*/ 1286786 w 2086661"/>
              <a:gd name="connsiteY3" fmla="*/ 1443870 h 4673832"/>
              <a:gd name="connsiteX4" fmla="*/ 937994 w 2086661"/>
              <a:gd name="connsiteY4" fmla="*/ 2292283 h 4673832"/>
              <a:gd name="connsiteX5" fmla="*/ 1051116 w 2086661"/>
              <a:gd name="connsiteY5" fmla="*/ 3168975 h 4673832"/>
              <a:gd name="connsiteX6" fmla="*/ 919140 w 2086661"/>
              <a:gd name="connsiteY6" fmla="*/ 3037000 h 4673832"/>
              <a:gd name="connsiteX7" fmla="*/ 1249079 w 2086661"/>
              <a:gd name="connsiteY7" fmla="*/ 4620703 h 4673832"/>
              <a:gd name="connsiteX8" fmla="*/ 1013408 w 2086661"/>
              <a:gd name="connsiteY8" fmla="*/ 4224777 h 4673832"/>
              <a:gd name="connsiteX9" fmla="*/ 645763 w 2086661"/>
              <a:gd name="connsiteY9" fmla="*/ 3489487 h 4673832"/>
              <a:gd name="connsiteX10" fmla="*/ 14167 w 2086661"/>
              <a:gd name="connsiteY10" fmla="*/ 2424258 h 4673832"/>
              <a:gd name="connsiteX11" fmla="*/ 259264 w 2086661"/>
              <a:gd name="connsiteY11" fmla="*/ 2801330 h 4673832"/>
              <a:gd name="connsiteX12" fmla="*/ 862580 w 2086661"/>
              <a:gd name="connsiteY12" fmla="*/ 463483 h 4673832"/>
              <a:gd name="connsiteX13" fmla="*/ 419520 w 2086661"/>
              <a:gd name="connsiteY13" fmla="*/ 925396 h 4673832"/>
              <a:gd name="connsiteX14" fmla="*/ 1305639 w 2086661"/>
              <a:gd name="connsiteY14" fmla="*/ 58130 h 4673832"/>
              <a:gd name="connsiteX15" fmla="*/ 683470 w 2086661"/>
              <a:gd name="connsiteY15" fmla="*/ 472909 h 4673832"/>
              <a:gd name="connsiteX16" fmla="*/ 2050357 w 2086661"/>
              <a:gd name="connsiteY16" fmla="*/ 1569 h 467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6661" h="4673832">
                <a:moveTo>
                  <a:pt x="2050357" y="1569"/>
                </a:moveTo>
                <a:cubicBezTo>
                  <a:pt x="2210613" y="34563"/>
                  <a:pt x="1797404" y="455627"/>
                  <a:pt x="1645004" y="670872"/>
                </a:cubicBezTo>
                <a:cubicBezTo>
                  <a:pt x="1492604" y="886117"/>
                  <a:pt x="1195660" y="1164208"/>
                  <a:pt x="1135957" y="1293041"/>
                </a:cubicBezTo>
                <a:cubicBezTo>
                  <a:pt x="1076254" y="1421874"/>
                  <a:pt x="1319780" y="1277330"/>
                  <a:pt x="1286786" y="1443870"/>
                </a:cubicBezTo>
                <a:cubicBezTo>
                  <a:pt x="1253792" y="1610410"/>
                  <a:pt x="977272" y="2004765"/>
                  <a:pt x="937994" y="2292283"/>
                </a:cubicBezTo>
                <a:cubicBezTo>
                  <a:pt x="898716" y="2579801"/>
                  <a:pt x="1054258" y="3044856"/>
                  <a:pt x="1051116" y="3168975"/>
                </a:cubicBezTo>
                <a:cubicBezTo>
                  <a:pt x="1047974" y="3293094"/>
                  <a:pt x="886146" y="2795045"/>
                  <a:pt x="919140" y="3037000"/>
                </a:cubicBezTo>
                <a:cubicBezTo>
                  <a:pt x="952134" y="3278955"/>
                  <a:pt x="1233368" y="4422740"/>
                  <a:pt x="1249079" y="4620703"/>
                </a:cubicBezTo>
                <a:cubicBezTo>
                  <a:pt x="1264790" y="4818666"/>
                  <a:pt x="1113961" y="4413313"/>
                  <a:pt x="1013408" y="4224777"/>
                </a:cubicBezTo>
                <a:cubicBezTo>
                  <a:pt x="912855" y="4036241"/>
                  <a:pt x="812303" y="3789573"/>
                  <a:pt x="645763" y="3489487"/>
                </a:cubicBezTo>
                <a:cubicBezTo>
                  <a:pt x="479223" y="3189401"/>
                  <a:pt x="78583" y="2538951"/>
                  <a:pt x="14167" y="2424258"/>
                </a:cubicBezTo>
                <a:cubicBezTo>
                  <a:pt x="-50249" y="2309565"/>
                  <a:pt x="117862" y="3128126"/>
                  <a:pt x="259264" y="2801330"/>
                </a:cubicBezTo>
                <a:cubicBezTo>
                  <a:pt x="400666" y="2474534"/>
                  <a:pt x="835871" y="776139"/>
                  <a:pt x="862580" y="463483"/>
                </a:cubicBezTo>
                <a:cubicBezTo>
                  <a:pt x="889289" y="150827"/>
                  <a:pt x="345677" y="992955"/>
                  <a:pt x="419520" y="925396"/>
                </a:cubicBezTo>
                <a:cubicBezTo>
                  <a:pt x="493363" y="857837"/>
                  <a:pt x="1261647" y="133544"/>
                  <a:pt x="1305639" y="58130"/>
                </a:cubicBezTo>
                <a:cubicBezTo>
                  <a:pt x="1349631" y="-17284"/>
                  <a:pt x="562493" y="479193"/>
                  <a:pt x="683470" y="472909"/>
                </a:cubicBezTo>
                <a:cubicBezTo>
                  <a:pt x="804447" y="466625"/>
                  <a:pt x="1890101" y="-31425"/>
                  <a:pt x="2050357" y="156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650A1BDF-8DBE-A452-DE3F-2116E96DE7BB}"/>
              </a:ext>
            </a:extLst>
          </p:cNvPr>
          <p:cNvSpPr/>
          <p:nvPr/>
        </p:nvSpPr>
        <p:spPr>
          <a:xfrm>
            <a:off x="2311345" y="5863899"/>
            <a:ext cx="1229618" cy="2778313"/>
          </a:xfrm>
          <a:custGeom>
            <a:avLst/>
            <a:gdLst>
              <a:gd name="connsiteX0" fmla="*/ 23064 w 1229618"/>
              <a:gd name="connsiteY0" fmla="*/ 42049 h 2778313"/>
              <a:gd name="connsiteX1" fmla="*/ 679281 w 1229618"/>
              <a:gd name="connsiteY1" fmla="*/ 1279179 h 2778313"/>
              <a:gd name="connsiteX2" fmla="*/ 1002010 w 1229618"/>
              <a:gd name="connsiteY2" fmla="*/ 2752976 h 2778313"/>
              <a:gd name="connsiteX3" fmla="*/ 905191 w 1229618"/>
              <a:gd name="connsiteY3" fmla="*/ 2150548 h 2778313"/>
              <a:gd name="connsiteX4" fmla="*/ 829888 w 1229618"/>
              <a:gd name="connsiteY4" fmla="*/ 1365240 h 2778313"/>
              <a:gd name="connsiteX5" fmla="*/ 1227921 w 1229618"/>
              <a:gd name="connsiteY5" fmla="*/ 2290397 h 2778313"/>
              <a:gd name="connsiteX6" fmla="*/ 958980 w 1229618"/>
              <a:gd name="connsiteY6" fmla="*/ 1569635 h 2778313"/>
              <a:gd name="connsiteX7" fmla="*/ 614735 w 1229618"/>
              <a:gd name="connsiteY7" fmla="*/ 1128572 h 2778313"/>
              <a:gd name="connsiteX8" fmla="*/ 195187 w 1229618"/>
              <a:gd name="connsiteY8" fmla="*/ 364779 h 2778313"/>
              <a:gd name="connsiteX9" fmla="*/ 23064 w 1229618"/>
              <a:gd name="connsiteY9" fmla="*/ 42049 h 27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9618" h="2778313">
                <a:moveTo>
                  <a:pt x="23064" y="42049"/>
                </a:moveTo>
                <a:cubicBezTo>
                  <a:pt x="103746" y="194449"/>
                  <a:pt x="516123" y="827358"/>
                  <a:pt x="679281" y="1279179"/>
                </a:cubicBezTo>
                <a:cubicBezTo>
                  <a:pt x="842439" y="1731000"/>
                  <a:pt x="964358" y="2607748"/>
                  <a:pt x="1002010" y="2752976"/>
                </a:cubicBezTo>
                <a:cubicBezTo>
                  <a:pt x="1039662" y="2898204"/>
                  <a:pt x="933878" y="2381837"/>
                  <a:pt x="905191" y="2150548"/>
                </a:cubicBezTo>
                <a:cubicBezTo>
                  <a:pt x="876504" y="1919259"/>
                  <a:pt x="776100" y="1341932"/>
                  <a:pt x="829888" y="1365240"/>
                </a:cubicBezTo>
                <a:cubicBezTo>
                  <a:pt x="883676" y="1388548"/>
                  <a:pt x="1206406" y="2256331"/>
                  <a:pt x="1227921" y="2290397"/>
                </a:cubicBezTo>
                <a:cubicBezTo>
                  <a:pt x="1249436" y="2324463"/>
                  <a:pt x="1061178" y="1763273"/>
                  <a:pt x="958980" y="1569635"/>
                </a:cubicBezTo>
                <a:cubicBezTo>
                  <a:pt x="856782" y="1375998"/>
                  <a:pt x="742034" y="1329381"/>
                  <a:pt x="614735" y="1128572"/>
                </a:cubicBezTo>
                <a:cubicBezTo>
                  <a:pt x="487436" y="927763"/>
                  <a:pt x="299178" y="542280"/>
                  <a:pt x="195187" y="364779"/>
                </a:cubicBezTo>
                <a:cubicBezTo>
                  <a:pt x="91196" y="187278"/>
                  <a:pt x="-57618" y="-110351"/>
                  <a:pt x="23064" y="420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0E2C613-AC66-6F2F-B992-A63DA65C32D2}"/>
              </a:ext>
            </a:extLst>
          </p:cNvPr>
          <p:cNvSpPr/>
          <p:nvPr/>
        </p:nvSpPr>
        <p:spPr>
          <a:xfrm>
            <a:off x="2346189" y="2689313"/>
            <a:ext cx="1569620" cy="2402018"/>
          </a:xfrm>
          <a:custGeom>
            <a:avLst/>
            <a:gdLst>
              <a:gd name="connsiteX0" fmla="*/ 1569595 w 1569620"/>
              <a:gd name="connsiteY0" fmla="*/ 99 h 2402018"/>
              <a:gd name="connsiteX1" fmla="*/ 945651 w 1569620"/>
              <a:gd name="connsiteY1" fmla="*/ 979045 h 2402018"/>
              <a:gd name="connsiteX2" fmla="*/ 31251 w 1569620"/>
              <a:gd name="connsiteY2" fmla="*/ 2356023 h 2402018"/>
              <a:gd name="connsiteX3" fmla="*/ 278677 w 1569620"/>
              <a:gd name="connsiteY3" fmla="*/ 1968748 h 2402018"/>
              <a:gd name="connsiteX4" fmla="*/ 924136 w 1569620"/>
              <a:gd name="connsiteY4" fmla="*/ 925256 h 2402018"/>
              <a:gd name="connsiteX5" fmla="*/ 1569595 w 1569620"/>
              <a:gd name="connsiteY5" fmla="*/ 99 h 240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620" h="2402018">
                <a:moveTo>
                  <a:pt x="1569595" y="99"/>
                </a:moveTo>
                <a:cubicBezTo>
                  <a:pt x="1573181" y="9064"/>
                  <a:pt x="1202042" y="586391"/>
                  <a:pt x="945651" y="979045"/>
                </a:cubicBezTo>
                <a:cubicBezTo>
                  <a:pt x="689260" y="1371699"/>
                  <a:pt x="142413" y="2191073"/>
                  <a:pt x="31251" y="2356023"/>
                </a:cubicBezTo>
                <a:cubicBezTo>
                  <a:pt x="-79911" y="2520973"/>
                  <a:pt x="129863" y="2207209"/>
                  <a:pt x="278677" y="1968748"/>
                </a:cubicBezTo>
                <a:cubicBezTo>
                  <a:pt x="427491" y="1730287"/>
                  <a:pt x="712569" y="1258743"/>
                  <a:pt x="924136" y="925256"/>
                </a:cubicBezTo>
                <a:cubicBezTo>
                  <a:pt x="1135703" y="591769"/>
                  <a:pt x="1566009" y="-8866"/>
                  <a:pt x="1569595" y="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09C49C8E-14DC-66FA-4943-8DAC6F600DD7}"/>
              </a:ext>
            </a:extLst>
          </p:cNvPr>
          <p:cNvSpPr/>
          <p:nvPr/>
        </p:nvSpPr>
        <p:spPr>
          <a:xfrm>
            <a:off x="1914179" y="3043748"/>
            <a:ext cx="1217159" cy="2518357"/>
          </a:xfrm>
          <a:custGeom>
            <a:avLst/>
            <a:gdLst>
              <a:gd name="connsiteX0" fmla="*/ 1216296 w 1217159"/>
              <a:gd name="connsiteY0" fmla="*/ 666 h 2518357"/>
              <a:gd name="connsiteX1" fmla="*/ 710687 w 1217159"/>
              <a:gd name="connsiteY1" fmla="*/ 990370 h 2518357"/>
              <a:gd name="connsiteX2" fmla="*/ 682 w 1217159"/>
              <a:gd name="connsiteY2" fmla="*/ 2517956 h 2518357"/>
              <a:gd name="connsiteX3" fmla="*/ 592353 w 1217159"/>
              <a:gd name="connsiteY3" fmla="*/ 1130219 h 2518357"/>
              <a:gd name="connsiteX4" fmla="*/ 1216296 w 1217159"/>
              <a:gd name="connsiteY4" fmla="*/ 666 h 251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159" h="2518357">
                <a:moveTo>
                  <a:pt x="1216296" y="666"/>
                </a:moveTo>
                <a:cubicBezTo>
                  <a:pt x="1236018" y="-22642"/>
                  <a:pt x="913289" y="570822"/>
                  <a:pt x="710687" y="990370"/>
                </a:cubicBezTo>
                <a:cubicBezTo>
                  <a:pt x="508085" y="1409918"/>
                  <a:pt x="20404" y="2494648"/>
                  <a:pt x="682" y="2517956"/>
                </a:cubicBezTo>
                <a:cubicBezTo>
                  <a:pt x="-19040" y="2541264"/>
                  <a:pt x="393337" y="1544388"/>
                  <a:pt x="592353" y="1130219"/>
                </a:cubicBezTo>
                <a:cubicBezTo>
                  <a:pt x="791369" y="716050"/>
                  <a:pt x="1196574" y="23974"/>
                  <a:pt x="1216296" y="6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10783914-EAB1-AE38-ADF2-ECE9F5475B45}"/>
              </a:ext>
            </a:extLst>
          </p:cNvPr>
          <p:cNvSpPr/>
          <p:nvPr/>
        </p:nvSpPr>
        <p:spPr>
          <a:xfrm>
            <a:off x="1997884" y="2503345"/>
            <a:ext cx="1283586" cy="2367799"/>
          </a:xfrm>
          <a:custGeom>
            <a:avLst/>
            <a:gdLst>
              <a:gd name="connsiteX0" fmla="*/ 1283198 w 1283586"/>
              <a:gd name="connsiteY0" fmla="*/ 3187 h 2367799"/>
              <a:gd name="connsiteX1" fmla="*/ 519405 w 1283586"/>
              <a:gd name="connsiteY1" fmla="*/ 863799 h 2367799"/>
              <a:gd name="connsiteX2" fmla="*/ 13796 w 1283586"/>
              <a:gd name="connsiteY2" fmla="*/ 2326839 h 2367799"/>
              <a:gd name="connsiteX3" fmla="*/ 132130 w 1283586"/>
              <a:gd name="connsiteY3" fmla="*/ 1993351 h 2367799"/>
              <a:gd name="connsiteX4" fmla="*/ 616224 w 1283586"/>
              <a:gd name="connsiteY4" fmla="*/ 627130 h 2367799"/>
              <a:gd name="connsiteX5" fmla="*/ 1283198 w 1283586"/>
              <a:gd name="connsiteY5" fmla="*/ 3187 h 236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586" h="2367799">
                <a:moveTo>
                  <a:pt x="1283198" y="3187"/>
                </a:moveTo>
                <a:cubicBezTo>
                  <a:pt x="1267062" y="42632"/>
                  <a:pt x="730972" y="476524"/>
                  <a:pt x="519405" y="863799"/>
                </a:cubicBezTo>
                <a:cubicBezTo>
                  <a:pt x="307838" y="1251074"/>
                  <a:pt x="78342" y="2138580"/>
                  <a:pt x="13796" y="2326839"/>
                </a:cubicBezTo>
                <a:cubicBezTo>
                  <a:pt x="-50750" y="2515098"/>
                  <a:pt x="132130" y="1993351"/>
                  <a:pt x="132130" y="1993351"/>
                </a:cubicBezTo>
                <a:cubicBezTo>
                  <a:pt x="232535" y="1710066"/>
                  <a:pt x="424379" y="957031"/>
                  <a:pt x="616224" y="627130"/>
                </a:cubicBezTo>
                <a:cubicBezTo>
                  <a:pt x="808069" y="297229"/>
                  <a:pt x="1299334" y="-36258"/>
                  <a:pt x="1283198" y="31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0C9F34E3-7DBD-A0E8-A45E-4616F91F061C}"/>
              </a:ext>
            </a:extLst>
          </p:cNvPr>
          <p:cNvSpPr/>
          <p:nvPr/>
        </p:nvSpPr>
        <p:spPr>
          <a:xfrm>
            <a:off x="2235386" y="4890463"/>
            <a:ext cx="697207" cy="3173973"/>
          </a:xfrm>
          <a:custGeom>
            <a:avLst/>
            <a:gdLst>
              <a:gd name="connsiteX0" fmla="*/ 497056 w 697207"/>
              <a:gd name="connsiteY0" fmla="*/ 4266 h 3173973"/>
              <a:gd name="connsiteX1" fmla="*/ 88266 w 697207"/>
              <a:gd name="connsiteY1" fmla="*/ 574422 h 3173973"/>
              <a:gd name="connsiteX2" fmla="*/ 636906 w 697207"/>
              <a:gd name="connsiteY2" fmla="*/ 2973377 h 3173973"/>
              <a:gd name="connsiteX3" fmla="*/ 615390 w 697207"/>
              <a:gd name="connsiteY3" fmla="*/ 2768982 h 3173973"/>
              <a:gd name="connsiteX4" fmla="*/ 34478 w 697207"/>
              <a:gd name="connsiteY4" fmla="*/ 595937 h 3173973"/>
              <a:gd name="connsiteX5" fmla="*/ 109781 w 697207"/>
              <a:gd name="connsiteY5" fmla="*/ 326996 h 3173973"/>
              <a:gd name="connsiteX6" fmla="*/ 497056 w 697207"/>
              <a:gd name="connsiteY6" fmla="*/ 4266 h 317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207" h="3173973">
                <a:moveTo>
                  <a:pt x="497056" y="4266"/>
                </a:moveTo>
                <a:cubicBezTo>
                  <a:pt x="493470" y="45504"/>
                  <a:pt x="64958" y="79570"/>
                  <a:pt x="88266" y="574422"/>
                </a:cubicBezTo>
                <a:cubicBezTo>
                  <a:pt x="111574" y="1069274"/>
                  <a:pt x="549052" y="2607617"/>
                  <a:pt x="636906" y="2973377"/>
                </a:cubicBezTo>
                <a:cubicBezTo>
                  <a:pt x="724760" y="3339137"/>
                  <a:pt x="715795" y="3165222"/>
                  <a:pt x="615390" y="2768982"/>
                </a:cubicBezTo>
                <a:cubicBezTo>
                  <a:pt x="514985" y="2372742"/>
                  <a:pt x="118746" y="1002935"/>
                  <a:pt x="34478" y="595937"/>
                </a:cubicBezTo>
                <a:cubicBezTo>
                  <a:pt x="-49790" y="188939"/>
                  <a:pt x="38064" y="422022"/>
                  <a:pt x="109781" y="326996"/>
                </a:cubicBezTo>
                <a:cubicBezTo>
                  <a:pt x="181498" y="231970"/>
                  <a:pt x="500642" y="-36972"/>
                  <a:pt x="497056" y="42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C420A80D-E38E-D681-945A-DD673CC098AF}"/>
              </a:ext>
            </a:extLst>
          </p:cNvPr>
          <p:cNvSpPr/>
          <p:nvPr/>
        </p:nvSpPr>
        <p:spPr>
          <a:xfrm>
            <a:off x="3045045" y="3001167"/>
            <a:ext cx="1021675" cy="2536511"/>
          </a:xfrm>
          <a:custGeom>
            <a:avLst/>
            <a:gdLst>
              <a:gd name="connsiteX0" fmla="*/ 1021346 w 1021675"/>
              <a:gd name="connsiteY0" fmla="*/ 217 h 2536511"/>
              <a:gd name="connsiteX1" fmla="*/ 171491 w 1021675"/>
              <a:gd name="connsiteY1" fmla="*/ 1495529 h 2536511"/>
              <a:gd name="connsiteX2" fmla="*/ 128461 w 1021675"/>
              <a:gd name="connsiteY2" fmla="*/ 2517506 h 2536511"/>
              <a:gd name="connsiteX3" fmla="*/ 85430 w 1021675"/>
              <a:gd name="connsiteY3" fmla="*/ 2119473 h 2536511"/>
              <a:gd name="connsiteX4" fmla="*/ 63915 w 1021675"/>
              <a:gd name="connsiteY4" fmla="*/ 1603106 h 2536511"/>
              <a:gd name="connsiteX5" fmla="*/ 1021346 w 1021675"/>
              <a:gd name="connsiteY5" fmla="*/ 217 h 253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675" h="2536511">
                <a:moveTo>
                  <a:pt x="1021346" y="217"/>
                </a:moveTo>
                <a:cubicBezTo>
                  <a:pt x="1039275" y="-17712"/>
                  <a:pt x="320305" y="1075981"/>
                  <a:pt x="171491" y="1495529"/>
                </a:cubicBezTo>
                <a:cubicBezTo>
                  <a:pt x="22677" y="1915077"/>
                  <a:pt x="142804" y="2413515"/>
                  <a:pt x="128461" y="2517506"/>
                </a:cubicBezTo>
                <a:cubicBezTo>
                  <a:pt x="114118" y="2621497"/>
                  <a:pt x="96188" y="2271873"/>
                  <a:pt x="85430" y="2119473"/>
                </a:cubicBezTo>
                <a:cubicBezTo>
                  <a:pt x="74672" y="1967073"/>
                  <a:pt x="-86692" y="1956315"/>
                  <a:pt x="63915" y="1603106"/>
                </a:cubicBezTo>
                <a:cubicBezTo>
                  <a:pt x="214522" y="1249897"/>
                  <a:pt x="1003417" y="18146"/>
                  <a:pt x="1021346" y="2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7BED562E-FD5D-93DF-06A9-476E1B6E9B16}"/>
              </a:ext>
            </a:extLst>
          </p:cNvPr>
          <p:cNvSpPr/>
          <p:nvPr/>
        </p:nvSpPr>
        <p:spPr>
          <a:xfrm>
            <a:off x="3113345" y="3939043"/>
            <a:ext cx="826794" cy="1734523"/>
          </a:xfrm>
          <a:custGeom>
            <a:avLst/>
            <a:gdLst>
              <a:gd name="connsiteX0" fmla="*/ 825149 w 826794"/>
              <a:gd name="connsiteY0" fmla="*/ 5428 h 1734523"/>
              <a:gd name="connsiteX1" fmla="*/ 281290 w 826794"/>
              <a:gd name="connsiteY1" fmla="*/ 955686 h 1734523"/>
              <a:gd name="connsiteX2" fmla="*/ 6373 w 826794"/>
              <a:gd name="connsiteY2" fmla="*/ 1720675 h 1734523"/>
              <a:gd name="connsiteX3" fmla="*/ 113949 w 826794"/>
              <a:gd name="connsiteY3" fmla="*/ 1385992 h 1734523"/>
              <a:gd name="connsiteX4" fmla="*/ 406796 w 826794"/>
              <a:gd name="connsiteY4" fmla="*/ 609051 h 1734523"/>
              <a:gd name="connsiteX5" fmla="*/ 311173 w 826794"/>
              <a:gd name="connsiteY5" fmla="*/ 788345 h 1734523"/>
              <a:gd name="connsiteX6" fmla="*/ 574137 w 826794"/>
              <a:gd name="connsiteY6" fmla="*/ 304251 h 1734523"/>
              <a:gd name="connsiteX7" fmla="*/ 454608 w 826794"/>
              <a:gd name="connsiteY7" fmla="*/ 555263 h 1734523"/>
              <a:gd name="connsiteX8" fmla="*/ 825149 w 826794"/>
              <a:gd name="connsiteY8" fmla="*/ 5428 h 173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794" h="1734523">
                <a:moveTo>
                  <a:pt x="825149" y="5428"/>
                </a:moveTo>
                <a:cubicBezTo>
                  <a:pt x="796263" y="72165"/>
                  <a:pt x="417753" y="669812"/>
                  <a:pt x="281290" y="955686"/>
                </a:cubicBezTo>
                <a:cubicBezTo>
                  <a:pt x="144827" y="1241560"/>
                  <a:pt x="34263" y="1648957"/>
                  <a:pt x="6373" y="1720675"/>
                </a:cubicBezTo>
                <a:cubicBezTo>
                  <a:pt x="-21517" y="1792393"/>
                  <a:pt x="47212" y="1571263"/>
                  <a:pt x="113949" y="1385992"/>
                </a:cubicBezTo>
                <a:cubicBezTo>
                  <a:pt x="180686" y="1200721"/>
                  <a:pt x="373925" y="708659"/>
                  <a:pt x="406796" y="609051"/>
                </a:cubicBezTo>
                <a:cubicBezTo>
                  <a:pt x="439667" y="509443"/>
                  <a:pt x="283283" y="839145"/>
                  <a:pt x="311173" y="788345"/>
                </a:cubicBezTo>
                <a:cubicBezTo>
                  <a:pt x="339063" y="737545"/>
                  <a:pt x="550231" y="343098"/>
                  <a:pt x="574137" y="304251"/>
                </a:cubicBezTo>
                <a:cubicBezTo>
                  <a:pt x="598043" y="265404"/>
                  <a:pt x="415761" y="602079"/>
                  <a:pt x="454608" y="555263"/>
                </a:cubicBezTo>
                <a:cubicBezTo>
                  <a:pt x="493455" y="508447"/>
                  <a:pt x="854035" y="-61309"/>
                  <a:pt x="825149" y="54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2BC76B55-8E92-4AEA-6BD2-C4D558FDBDD8}"/>
              </a:ext>
            </a:extLst>
          </p:cNvPr>
          <p:cNvSpPr/>
          <p:nvPr/>
        </p:nvSpPr>
        <p:spPr>
          <a:xfrm>
            <a:off x="3175706" y="3309367"/>
            <a:ext cx="1002468" cy="2170254"/>
          </a:xfrm>
          <a:custGeom>
            <a:avLst/>
            <a:gdLst>
              <a:gd name="connsiteX0" fmla="*/ 1001847 w 1002468"/>
              <a:gd name="connsiteY0" fmla="*/ 1598 h 2170254"/>
              <a:gd name="connsiteX1" fmla="*/ 224906 w 1002468"/>
              <a:gd name="connsiteY1" fmla="*/ 1143104 h 2170254"/>
              <a:gd name="connsiteX2" fmla="*/ 3776 w 1002468"/>
              <a:gd name="connsiteY2" fmla="*/ 2159104 h 2170254"/>
              <a:gd name="connsiteX3" fmla="*/ 99400 w 1002468"/>
              <a:gd name="connsiteY3" fmla="*/ 1639151 h 2170254"/>
              <a:gd name="connsiteX4" fmla="*/ 278694 w 1002468"/>
              <a:gd name="connsiteY4" fmla="*/ 927951 h 2170254"/>
              <a:gd name="connsiteX5" fmla="*/ 703023 w 1002468"/>
              <a:gd name="connsiteY5" fmla="*/ 330304 h 2170254"/>
              <a:gd name="connsiteX6" fmla="*/ 362365 w 1002468"/>
              <a:gd name="connsiteY6" fmla="*/ 880139 h 2170254"/>
              <a:gd name="connsiteX7" fmla="*/ 1001847 w 1002468"/>
              <a:gd name="connsiteY7" fmla="*/ 1598 h 217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2468" h="2170254">
                <a:moveTo>
                  <a:pt x="1001847" y="1598"/>
                </a:moveTo>
                <a:cubicBezTo>
                  <a:pt x="978937" y="45425"/>
                  <a:pt x="391251" y="783520"/>
                  <a:pt x="224906" y="1143104"/>
                </a:cubicBezTo>
                <a:cubicBezTo>
                  <a:pt x="58561" y="1502688"/>
                  <a:pt x="24694" y="2076430"/>
                  <a:pt x="3776" y="2159104"/>
                </a:cubicBezTo>
                <a:cubicBezTo>
                  <a:pt x="-17142" y="2241778"/>
                  <a:pt x="53580" y="1844343"/>
                  <a:pt x="99400" y="1639151"/>
                </a:cubicBezTo>
                <a:cubicBezTo>
                  <a:pt x="145220" y="1433959"/>
                  <a:pt x="178090" y="1146092"/>
                  <a:pt x="278694" y="927951"/>
                </a:cubicBezTo>
                <a:cubicBezTo>
                  <a:pt x="379298" y="709810"/>
                  <a:pt x="689078" y="338273"/>
                  <a:pt x="703023" y="330304"/>
                </a:cubicBezTo>
                <a:cubicBezTo>
                  <a:pt x="716968" y="322335"/>
                  <a:pt x="317541" y="930939"/>
                  <a:pt x="362365" y="880139"/>
                </a:cubicBezTo>
                <a:cubicBezTo>
                  <a:pt x="407189" y="829339"/>
                  <a:pt x="1024757" y="-42229"/>
                  <a:pt x="1001847" y="15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1DF759C-FEAD-A357-BD56-9D2B1792D124}"/>
              </a:ext>
            </a:extLst>
          </p:cNvPr>
          <p:cNvSpPr/>
          <p:nvPr/>
        </p:nvSpPr>
        <p:spPr>
          <a:xfrm>
            <a:off x="4781337" y="3616410"/>
            <a:ext cx="175002" cy="265680"/>
          </a:xfrm>
          <a:custGeom>
            <a:avLst/>
            <a:gdLst>
              <a:gd name="connsiteX0" fmla="*/ 174485 w 175002"/>
              <a:gd name="connsiteY0" fmla="*/ 1679 h 265680"/>
              <a:gd name="connsiteX1" fmla="*/ 5152 w 175002"/>
              <a:gd name="connsiteY1" fmla="*/ 261323 h 265680"/>
              <a:gd name="connsiteX2" fmla="*/ 55952 w 175002"/>
              <a:gd name="connsiteY2" fmla="*/ 154079 h 265680"/>
              <a:gd name="connsiteX3" fmla="*/ 174485 w 175002"/>
              <a:gd name="connsiteY3" fmla="*/ 1679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002" h="265680">
                <a:moveTo>
                  <a:pt x="174485" y="1679"/>
                </a:moveTo>
                <a:cubicBezTo>
                  <a:pt x="166018" y="19553"/>
                  <a:pt x="24907" y="235923"/>
                  <a:pt x="5152" y="261323"/>
                </a:cubicBezTo>
                <a:cubicBezTo>
                  <a:pt x="-14604" y="286723"/>
                  <a:pt x="26789" y="194531"/>
                  <a:pt x="55952" y="154079"/>
                </a:cubicBezTo>
                <a:cubicBezTo>
                  <a:pt x="85115" y="113627"/>
                  <a:pt x="182952" y="-16195"/>
                  <a:pt x="174485" y="16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492B5A3-2E4C-7E78-B8B3-38CB8E791681}"/>
              </a:ext>
            </a:extLst>
          </p:cNvPr>
          <p:cNvSpPr/>
          <p:nvPr/>
        </p:nvSpPr>
        <p:spPr>
          <a:xfrm>
            <a:off x="5046792" y="7758536"/>
            <a:ext cx="682372" cy="290126"/>
          </a:xfrm>
          <a:custGeom>
            <a:avLst/>
            <a:gdLst>
              <a:gd name="connsiteX0" fmla="*/ 9840 w 682372"/>
              <a:gd name="connsiteY0" fmla="*/ 4720 h 290126"/>
              <a:gd name="connsiteX1" fmla="*/ 677352 w 682372"/>
              <a:gd name="connsiteY1" fmla="*/ 288184 h 290126"/>
              <a:gd name="connsiteX2" fmla="*/ 302448 w 682372"/>
              <a:gd name="connsiteY2" fmla="*/ 123592 h 290126"/>
              <a:gd name="connsiteX3" fmla="*/ 9840 w 682372"/>
              <a:gd name="connsiteY3" fmla="*/ 4720 h 29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372" h="290126">
                <a:moveTo>
                  <a:pt x="9840" y="4720"/>
                </a:moveTo>
                <a:cubicBezTo>
                  <a:pt x="72324" y="32152"/>
                  <a:pt x="628584" y="268372"/>
                  <a:pt x="677352" y="288184"/>
                </a:cubicBezTo>
                <a:cubicBezTo>
                  <a:pt x="726120" y="307996"/>
                  <a:pt x="406080" y="170836"/>
                  <a:pt x="302448" y="123592"/>
                </a:cubicBezTo>
                <a:cubicBezTo>
                  <a:pt x="198816" y="76348"/>
                  <a:pt x="-52644" y="-22712"/>
                  <a:pt x="9840" y="47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4C70D2A1-08FA-BA8F-1C2F-C0109D1EE772}"/>
              </a:ext>
            </a:extLst>
          </p:cNvPr>
          <p:cNvSpPr/>
          <p:nvPr/>
        </p:nvSpPr>
        <p:spPr>
          <a:xfrm>
            <a:off x="4250833" y="6684030"/>
            <a:ext cx="150466" cy="230140"/>
          </a:xfrm>
          <a:custGeom>
            <a:avLst/>
            <a:gdLst>
              <a:gd name="connsiteX0" fmla="*/ 1127 w 150466"/>
              <a:gd name="connsiteY0" fmla="*/ 234 h 230140"/>
              <a:gd name="connsiteX1" fmla="*/ 65135 w 150466"/>
              <a:gd name="connsiteY1" fmla="*/ 146538 h 230140"/>
              <a:gd name="connsiteX2" fmla="*/ 147431 w 150466"/>
              <a:gd name="connsiteY2" fmla="*/ 228834 h 230140"/>
              <a:gd name="connsiteX3" fmla="*/ 119999 w 150466"/>
              <a:gd name="connsiteY3" fmla="*/ 183114 h 230140"/>
              <a:gd name="connsiteX4" fmla="*/ 1127 w 150466"/>
              <a:gd name="connsiteY4" fmla="*/ 234 h 23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66" h="230140">
                <a:moveTo>
                  <a:pt x="1127" y="234"/>
                </a:moveTo>
                <a:cubicBezTo>
                  <a:pt x="-8017" y="-5862"/>
                  <a:pt x="40751" y="108438"/>
                  <a:pt x="65135" y="146538"/>
                </a:cubicBezTo>
                <a:cubicBezTo>
                  <a:pt x="89519" y="184638"/>
                  <a:pt x="147431" y="228834"/>
                  <a:pt x="147431" y="228834"/>
                </a:cubicBezTo>
                <a:cubicBezTo>
                  <a:pt x="156575" y="234930"/>
                  <a:pt x="144383" y="219690"/>
                  <a:pt x="119999" y="183114"/>
                </a:cubicBezTo>
                <a:cubicBezTo>
                  <a:pt x="95615" y="146538"/>
                  <a:pt x="10271" y="6330"/>
                  <a:pt x="1127" y="2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5878F1C5-FEB0-40B3-A595-2155ED1619CB}"/>
              </a:ext>
            </a:extLst>
          </p:cNvPr>
          <p:cNvSpPr/>
          <p:nvPr/>
        </p:nvSpPr>
        <p:spPr>
          <a:xfrm>
            <a:off x="4063982" y="4772714"/>
            <a:ext cx="60006" cy="357411"/>
          </a:xfrm>
          <a:custGeom>
            <a:avLst/>
            <a:gdLst>
              <a:gd name="connsiteX0" fmla="*/ 59962 w 60006"/>
              <a:gd name="connsiteY0" fmla="*/ 454 h 357411"/>
              <a:gd name="connsiteX1" fmla="*/ 14242 w 60006"/>
              <a:gd name="connsiteY1" fmla="*/ 183334 h 357411"/>
              <a:gd name="connsiteX2" fmla="*/ 5098 w 60006"/>
              <a:gd name="connsiteY2" fmla="*/ 357070 h 357411"/>
              <a:gd name="connsiteX3" fmla="*/ 5098 w 60006"/>
              <a:gd name="connsiteY3" fmla="*/ 137614 h 357411"/>
              <a:gd name="connsiteX4" fmla="*/ 59962 w 60006"/>
              <a:gd name="connsiteY4" fmla="*/ 454 h 35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6" h="357411">
                <a:moveTo>
                  <a:pt x="59962" y="454"/>
                </a:moveTo>
                <a:cubicBezTo>
                  <a:pt x="61486" y="8074"/>
                  <a:pt x="23386" y="123898"/>
                  <a:pt x="14242" y="183334"/>
                </a:cubicBezTo>
                <a:cubicBezTo>
                  <a:pt x="5098" y="242770"/>
                  <a:pt x="6622" y="364690"/>
                  <a:pt x="5098" y="357070"/>
                </a:cubicBezTo>
                <a:cubicBezTo>
                  <a:pt x="3574" y="349450"/>
                  <a:pt x="-5570" y="192478"/>
                  <a:pt x="5098" y="137614"/>
                </a:cubicBezTo>
                <a:cubicBezTo>
                  <a:pt x="15766" y="82750"/>
                  <a:pt x="58438" y="-7166"/>
                  <a:pt x="59962" y="4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539F532A-DD83-3859-A2D0-CA7194F43849}"/>
              </a:ext>
            </a:extLst>
          </p:cNvPr>
          <p:cNvSpPr/>
          <p:nvPr/>
        </p:nvSpPr>
        <p:spPr>
          <a:xfrm>
            <a:off x="7369851" y="5714738"/>
            <a:ext cx="117593" cy="658976"/>
          </a:xfrm>
          <a:custGeom>
            <a:avLst/>
            <a:gdLst>
              <a:gd name="connsiteX0" fmla="*/ 100797 w 117593"/>
              <a:gd name="connsiteY0" fmla="*/ 262 h 658976"/>
              <a:gd name="connsiteX1" fmla="*/ 82509 w 117593"/>
              <a:gd name="connsiteY1" fmla="*/ 384310 h 658976"/>
              <a:gd name="connsiteX2" fmla="*/ 213 w 117593"/>
              <a:gd name="connsiteY2" fmla="*/ 658630 h 658976"/>
              <a:gd name="connsiteX3" fmla="*/ 109941 w 117593"/>
              <a:gd name="connsiteY3" fmla="*/ 329446 h 658976"/>
              <a:gd name="connsiteX4" fmla="*/ 100797 w 117593"/>
              <a:gd name="connsiteY4" fmla="*/ 262 h 65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93" h="658976">
                <a:moveTo>
                  <a:pt x="100797" y="262"/>
                </a:moveTo>
                <a:cubicBezTo>
                  <a:pt x="96225" y="9406"/>
                  <a:pt x="99273" y="274582"/>
                  <a:pt x="82509" y="384310"/>
                </a:cubicBezTo>
                <a:cubicBezTo>
                  <a:pt x="65745" y="494038"/>
                  <a:pt x="-4359" y="667774"/>
                  <a:pt x="213" y="658630"/>
                </a:cubicBezTo>
                <a:cubicBezTo>
                  <a:pt x="4785" y="649486"/>
                  <a:pt x="90129" y="436126"/>
                  <a:pt x="109941" y="329446"/>
                </a:cubicBezTo>
                <a:cubicBezTo>
                  <a:pt x="129753" y="222766"/>
                  <a:pt x="105369" y="-8882"/>
                  <a:pt x="100797" y="2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528FB04-83E9-0A47-7178-1FA52FA584BB}"/>
              </a:ext>
            </a:extLst>
          </p:cNvPr>
          <p:cNvSpPr/>
          <p:nvPr/>
        </p:nvSpPr>
        <p:spPr>
          <a:xfrm>
            <a:off x="6620002" y="3246113"/>
            <a:ext cx="229937" cy="493799"/>
          </a:xfrm>
          <a:custGeom>
            <a:avLst/>
            <a:gdLst>
              <a:gd name="connsiteX0" fmla="*/ 254 w 229937"/>
              <a:gd name="connsiteY0" fmla="*/ 7 h 493799"/>
              <a:gd name="connsiteX1" fmla="*/ 137414 w 229937"/>
              <a:gd name="connsiteY1" fmla="*/ 301759 h 493799"/>
              <a:gd name="connsiteX2" fmla="*/ 228854 w 229937"/>
              <a:gd name="connsiteY2" fmla="*/ 493783 h 493799"/>
              <a:gd name="connsiteX3" fmla="*/ 173990 w 229937"/>
              <a:gd name="connsiteY3" fmla="*/ 310903 h 493799"/>
              <a:gd name="connsiteX4" fmla="*/ 254 w 229937"/>
              <a:gd name="connsiteY4" fmla="*/ 7 h 49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37" h="493799">
                <a:moveTo>
                  <a:pt x="254" y="7"/>
                </a:moveTo>
                <a:cubicBezTo>
                  <a:pt x="-5842" y="-1517"/>
                  <a:pt x="99314" y="219463"/>
                  <a:pt x="137414" y="301759"/>
                </a:cubicBezTo>
                <a:cubicBezTo>
                  <a:pt x="175514" y="384055"/>
                  <a:pt x="222758" y="492259"/>
                  <a:pt x="228854" y="493783"/>
                </a:cubicBezTo>
                <a:cubicBezTo>
                  <a:pt x="234950" y="495307"/>
                  <a:pt x="215138" y="393199"/>
                  <a:pt x="173990" y="310903"/>
                </a:cubicBezTo>
                <a:cubicBezTo>
                  <a:pt x="132842" y="228607"/>
                  <a:pt x="6350" y="1531"/>
                  <a:pt x="254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92FFC101-6262-48D0-E946-B5EC1F9B186A}"/>
              </a:ext>
            </a:extLst>
          </p:cNvPr>
          <p:cNvSpPr/>
          <p:nvPr/>
        </p:nvSpPr>
        <p:spPr>
          <a:xfrm>
            <a:off x="5511768" y="4953108"/>
            <a:ext cx="334078" cy="197271"/>
          </a:xfrm>
          <a:custGeom>
            <a:avLst/>
            <a:gdLst>
              <a:gd name="connsiteX0" fmla="*/ 511 w 334078"/>
              <a:gd name="connsiteY0" fmla="*/ 2767 h 197271"/>
              <a:gd name="connsiteX1" fmla="*/ 181666 w 334078"/>
              <a:gd name="connsiteY1" fmla="*/ 63152 h 197271"/>
              <a:gd name="connsiteX2" fmla="*/ 332628 w 334078"/>
              <a:gd name="connsiteY2" fmla="*/ 196862 h 197271"/>
              <a:gd name="connsiteX3" fmla="*/ 250677 w 334078"/>
              <a:gd name="connsiteY3" fmla="*/ 101971 h 197271"/>
              <a:gd name="connsiteX4" fmla="*/ 129907 w 334078"/>
              <a:gd name="connsiteY4" fmla="*/ 20020 h 197271"/>
              <a:gd name="connsiteX5" fmla="*/ 511 w 334078"/>
              <a:gd name="connsiteY5" fmla="*/ 2767 h 19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078" h="197271">
                <a:moveTo>
                  <a:pt x="511" y="2767"/>
                </a:moveTo>
                <a:cubicBezTo>
                  <a:pt x="9138" y="9956"/>
                  <a:pt x="126313" y="30803"/>
                  <a:pt x="181666" y="63152"/>
                </a:cubicBezTo>
                <a:cubicBezTo>
                  <a:pt x="237019" y="95501"/>
                  <a:pt x="321126" y="190392"/>
                  <a:pt x="332628" y="196862"/>
                </a:cubicBezTo>
                <a:cubicBezTo>
                  <a:pt x="344130" y="203332"/>
                  <a:pt x="284464" y="131445"/>
                  <a:pt x="250677" y="101971"/>
                </a:cubicBezTo>
                <a:cubicBezTo>
                  <a:pt x="216890" y="72497"/>
                  <a:pt x="165131" y="37273"/>
                  <a:pt x="129907" y="20020"/>
                </a:cubicBezTo>
                <a:cubicBezTo>
                  <a:pt x="94683" y="2767"/>
                  <a:pt x="-8116" y="-4422"/>
                  <a:pt x="511" y="27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1552A85-037A-E590-013B-0B2D5C84E03B}"/>
              </a:ext>
            </a:extLst>
          </p:cNvPr>
          <p:cNvSpPr/>
          <p:nvPr/>
        </p:nvSpPr>
        <p:spPr>
          <a:xfrm>
            <a:off x="6540426" y="4907732"/>
            <a:ext cx="71753" cy="322024"/>
          </a:xfrm>
          <a:custGeom>
            <a:avLst/>
            <a:gdLst>
              <a:gd name="connsiteX0" fmla="*/ 71721 w 71753"/>
              <a:gd name="connsiteY0" fmla="*/ 698 h 322024"/>
              <a:gd name="connsiteX1" fmla="*/ 7023 w 71753"/>
              <a:gd name="connsiteY1" fmla="*/ 242238 h 322024"/>
              <a:gd name="connsiteX2" fmla="*/ 2710 w 71753"/>
              <a:gd name="connsiteY2" fmla="*/ 319876 h 322024"/>
              <a:gd name="connsiteX3" fmla="*/ 15649 w 71753"/>
              <a:gd name="connsiteY3" fmla="*/ 173226 h 322024"/>
              <a:gd name="connsiteX4" fmla="*/ 71721 w 71753"/>
              <a:gd name="connsiteY4" fmla="*/ 698 h 32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53" h="322024">
                <a:moveTo>
                  <a:pt x="71721" y="698"/>
                </a:moveTo>
                <a:cubicBezTo>
                  <a:pt x="70283" y="12200"/>
                  <a:pt x="18525" y="189042"/>
                  <a:pt x="7023" y="242238"/>
                </a:cubicBezTo>
                <a:cubicBezTo>
                  <a:pt x="-4479" y="295434"/>
                  <a:pt x="1272" y="331378"/>
                  <a:pt x="2710" y="319876"/>
                </a:cubicBezTo>
                <a:cubicBezTo>
                  <a:pt x="4148" y="308374"/>
                  <a:pt x="4866" y="223547"/>
                  <a:pt x="15649" y="173226"/>
                </a:cubicBezTo>
                <a:cubicBezTo>
                  <a:pt x="26432" y="122905"/>
                  <a:pt x="73159" y="-10804"/>
                  <a:pt x="71721" y="6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89008B5D-BD4C-A69C-09FF-4A3AA65A0CC6}"/>
              </a:ext>
            </a:extLst>
          </p:cNvPr>
          <p:cNvSpPr/>
          <p:nvPr/>
        </p:nvSpPr>
        <p:spPr>
          <a:xfrm>
            <a:off x="7004500" y="4700913"/>
            <a:ext cx="358543" cy="60898"/>
          </a:xfrm>
          <a:custGeom>
            <a:avLst/>
            <a:gdLst>
              <a:gd name="connsiteX0" fmla="*/ 149 w 358543"/>
              <a:gd name="connsiteY0" fmla="*/ 43615 h 60898"/>
              <a:gd name="connsiteX1" fmla="*/ 215809 w 358543"/>
              <a:gd name="connsiteY1" fmla="*/ 9110 h 60898"/>
              <a:gd name="connsiteX2" fmla="*/ 358145 w 358543"/>
              <a:gd name="connsiteY2" fmla="*/ 60868 h 60898"/>
              <a:gd name="connsiteX3" fmla="*/ 250315 w 358543"/>
              <a:gd name="connsiteY3" fmla="*/ 483 h 60898"/>
              <a:gd name="connsiteX4" fmla="*/ 149 w 358543"/>
              <a:gd name="connsiteY4" fmla="*/ 43615 h 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543" h="60898">
                <a:moveTo>
                  <a:pt x="149" y="43615"/>
                </a:moveTo>
                <a:cubicBezTo>
                  <a:pt x="-5602" y="45053"/>
                  <a:pt x="156143" y="6235"/>
                  <a:pt x="215809" y="9110"/>
                </a:cubicBezTo>
                <a:cubicBezTo>
                  <a:pt x="275475" y="11985"/>
                  <a:pt x="352394" y="62306"/>
                  <a:pt x="358145" y="60868"/>
                </a:cubicBezTo>
                <a:cubicBezTo>
                  <a:pt x="363896" y="59430"/>
                  <a:pt x="306387" y="6234"/>
                  <a:pt x="250315" y="483"/>
                </a:cubicBezTo>
                <a:cubicBezTo>
                  <a:pt x="194243" y="-5268"/>
                  <a:pt x="5900" y="42177"/>
                  <a:pt x="149" y="436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8009B4F-ECF3-8993-4DA3-FCA4FF7F5B2C}"/>
              </a:ext>
            </a:extLst>
          </p:cNvPr>
          <p:cNvSpPr/>
          <p:nvPr/>
        </p:nvSpPr>
        <p:spPr>
          <a:xfrm>
            <a:off x="4739210" y="3322736"/>
            <a:ext cx="154804" cy="199649"/>
          </a:xfrm>
          <a:custGeom>
            <a:avLst/>
            <a:gdLst>
              <a:gd name="connsiteX0" fmla="*/ 154762 w 154804"/>
              <a:gd name="connsiteY0" fmla="*/ 13 h 199649"/>
              <a:gd name="connsiteX1" fmla="*/ 51731 w 154804"/>
              <a:gd name="connsiteY1" fmla="*/ 96605 h 199649"/>
              <a:gd name="connsiteX2" fmla="*/ 215 w 154804"/>
              <a:gd name="connsiteY2" fmla="*/ 199636 h 199649"/>
              <a:gd name="connsiteX3" fmla="*/ 38852 w 154804"/>
              <a:gd name="connsiteY3" fmla="*/ 103044 h 199649"/>
              <a:gd name="connsiteX4" fmla="*/ 154762 w 154804"/>
              <a:gd name="connsiteY4" fmla="*/ 13 h 19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4" h="199649">
                <a:moveTo>
                  <a:pt x="154762" y="13"/>
                </a:moveTo>
                <a:cubicBezTo>
                  <a:pt x="156908" y="-1060"/>
                  <a:pt x="77489" y="63335"/>
                  <a:pt x="51731" y="96605"/>
                </a:cubicBezTo>
                <a:cubicBezTo>
                  <a:pt x="25973" y="129876"/>
                  <a:pt x="2361" y="198563"/>
                  <a:pt x="215" y="199636"/>
                </a:cubicBezTo>
                <a:cubicBezTo>
                  <a:pt x="-1931" y="200709"/>
                  <a:pt x="12021" y="136314"/>
                  <a:pt x="38852" y="103044"/>
                </a:cubicBezTo>
                <a:cubicBezTo>
                  <a:pt x="65683" y="69774"/>
                  <a:pt x="152616" y="1086"/>
                  <a:pt x="154762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BC712EA-72E9-CCB6-AAAE-FEE9177B413A}"/>
              </a:ext>
            </a:extLst>
          </p:cNvPr>
          <p:cNvSpPr/>
          <p:nvPr/>
        </p:nvSpPr>
        <p:spPr>
          <a:xfrm>
            <a:off x="4222834" y="4069593"/>
            <a:ext cx="98040" cy="251515"/>
          </a:xfrm>
          <a:custGeom>
            <a:avLst/>
            <a:gdLst>
              <a:gd name="connsiteX0" fmla="*/ 98028 w 98040"/>
              <a:gd name="connsiteY0" fmla="*/ 131 h 251515"/>
              <a:gd name="connsiteX1" fmla="*/ 14315 w 98040"/>
              <a:gd name="connsiteY1" fmla="*/ 161117 h 251515"/>
              <a:gd name="connsiteX2" fmla="*/ 7876 w 98040"/>
              <a:gd name="connsiteY2" fmla="*/ 251269 h 251515"/>
              <a:gd name="connsiteX3" fmla="*/ 7876 w 98040"/>
              <a:gd name="connsiteY3" fmla="*/ 135359 h 251515"/>
              <a:gd name="connsiteX4" fmla="*/ 98028 w 98040"/>
              <a:gd name="connsiteY4" fmla="*/ 131 h 25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40" h="251515">
                <a:moveTo>
                  <a:pt x="98028" y="131"/>
                </a:moveTo>
                <a:cubicBezTo>
                  <a:pt x="99101" y="4424"/>
                  <a:pt x="29340" y="119261"/>
                  <a:pt x="14315" y="161117"/>
                </a:cubicBezTo>
                <a:cubicBezTo>
                  <a:pt x="-710" y="202973"/>
                  <a:pt x="8949" y="255562"/>
                  <a:pt x="7876" y="251269"/>
                </a:cubicBezTo>
                <a:cubicBezTo>
                  <a:pt x="6803" y="246976"/>
                  <a:pt x="-9296" y="172922"/>
                  <a:pt x="7876" y="135359"/>
                </a:cubicBezTo>
                <a:cubicBezTo>
                  <a:pt x="25048" y="97796"/>
                  <a:pt x="96955" y="-4162"/>
                  <a:pt x="98028" y="1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1D722FE2-ADD0-552D-9D85-A24A627C6811}"/>
              </a:ext>
            </a:extLst>
          </p:cNvPr>
          <p:cNvSpPr/>
          <p:nvPr/>
        </p:nvSpPr>
        <p:spPr>
          <a:xfrm>
            <a:off x="5148276" y="3017504"/>
            <a:ext cx="344361" cy="185530"/>
          </a:xfrm>
          <a:custGeom>
            <a:avLst/>
            <a:gdLst>
              <a:gd name="connsiteX0" fmla="*/ 939 w 344361"/>
              <a:gd name="connsiteY0" fmla="*/ 182896 h 185530"/>
              <a:gd name="connsiteX1" fmla="*/ 160959 w 344361"/>
              <a:gd name="connsiteY1" fmla="*/ 68596 h 185530"/>
              <a:gd name="connsiteX2" fmla="*/ 343839 w 344361"/>
              <a:gd name="connsiteY2" fmla="*/ 16 h 185530"/>
              <a:gd name="connsiteX3" fmla="*/ 212394 w 344361"/>
              <a:gd name="connsiteY3" fmla="*/ 62881 h 185530"/>
              <a:gd name="connsiteX4" fmla="*/ 98094 w 344361"/>
              <a:gd name="connsiteY4" fmla="*/ 142891 h 185530"/>
              <a:gd name="connsiteX5" fmla="*/ 939 w 344361"/>
              <a:gd name="connsiteY5" fmla="*/ 182896 h 1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361" h="185530">
                <a:moveTo>
                  <a:pt x="939" y="182896"/>
                </a:moveTo>
                <a:cubicBezTo>
                  <a:pt x="11416" y="170514"/>
                  <a:pt x="103809" y="99076"/>
                  <a:pt x="160959" y="68596"/>
                </a:cubicBezTo>
                <a:cubicBezTo>
                  <a:pt x="218109" y="38116"/>
                  <a:pt x="335267" y="968"/>
                  <a:pt x="343839" y="16"/>
                </a:cubicBezTo>
                <a:cubicBezTo>
                  <a:pt x="352411" y="-936"/>
                  <a:pt x="253351" y="39069"/>
                  <a:pt x="212394" y="62881"/>
                </a:cubicBezTo>
                <a:cubicBezTo>
                  <a:pt x="171437" y="86693"/>
                  <a:pt x="125716" y="124794"/>
                  <a:pt x="98094" y="142891"/>
                </a:cubicBezTo>
                <a:cubicBezTo>
                  <a:pt x="70472" y="160988"/>
                  <a:pt x="-9538" y="195278"/>
                  <a:pt x="939" y="1828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329AEF45-C700-A8B0-5F8B-D1D7E97BF331}"/>
              </a:ext>
            </a:extLst>
          </p:cNvPr>
          <p:cNvSpPr/>
          <p:nvPr/>
        </p:nvSpPr>
        <p:spPr>
          <a:xfrm>
            <a:off x="6291893" y="2999795"/>
            <a:ext cx="201955" cy="128932"/>
          </a:xfrm>
          <a:custGeom>
            <a:avLst/>
            <a:gdLst>
              <a:gd name="connsiteX0" fmla="*/ 322 w 201955"/>
              <a:gd name="connsiteY0" fmla="*/ 580 h 128932"/>
              <a:gd name="connsiteX1" fmla="*/ 194632 w 201955"/>
              <a:gd name="connsiteY1" fmla="*/ 126310 h 128932"/>
              <a:gd name="connsiteX2" fmla="*/ 148912 w 201955"/>
              <a:gd name="connsiteY2" fmla="*/ 80590 h 128932"/>
              <a:gd name="connsiteX3" fmla="*/ 322 w 201955"/>
              <a:gd name="connsiteY3" fmla="*/ 580 h 12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55" h="128932">
                <a:moveTo>
                  <a:pt x="322" y="580"/>
                </a:moveTo>
                <a:cubicBezTo>
                  <a:pt x="7942" y="8200"/>
                  <a:pt x="169867" y="112975"/>
                  <a:pt x="194632" y="126310"/>
                </a:cubicBezTo>
                <a:cubicBezTo>
                  <a:pt x="219397" y="139645"/>
                  <a:pt x="175582" y="98688"/>
                  <a:pt x="148912" y="80590"/>
                </a:cubicBezTo>
                <a:cubicBezTo>
                  <a:pt x="122242" y="62492"/>
                  <a:pt x="-7298" y="-7040"/>
                  <a:pt x="322" y="5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74569F99-88D7-8B93-54E4-823D35A3AD57}"/>
              </a:ext>
            </a:extLst>
          </p:cNvPr>
          <p:cNvSpPr/>
          <p:nvPr/>
        </p:nvSpPr>
        <p:spPr>
          <a:xfrm>
            <a:off x="5225580" y="4816038"/>
            <a:ext cx="297545" cy="40815"/>
          </a:xfrm>
          <a:custGeom>
            <a:avLst/>
            <a:gdLst>
              <a:gd name="connsiteX0" fmla="*/ 4630 w 297545"/>
              <a:gd name="connsiteY0" fmla="*/ 328 h 40815"/>
              <a:gd name="connsiteX1" fmla="*/ 79517 w 297545"/>
              <a:gd name="connsiteY1" fmla="*/ 8210 h 40815"/>
              <a:gd name="connsiteX2" fmla="*/ 292351 w 297545"/>
              <a:gd name="connsiteY2" fmla="*/ 39741 h 40815"/>
              <a:gd name="connsiteX3" fmla="*/ 229289 w 297545"/>
              <a:gd name="connsiteY3" fmla="*/ 31859 h 40815"/>
              <a:gd name="connsiteX4" fmla="*/ 197758 w 297545"/>
              <a:gd name="connsiteY4" fmla="*/ 16093 h 40815"/>
              <a:gd name="connsiteX5" fmla="*/ 4630 w 297545"/>
              <a:gd name="connsiteY5" fmla="*/ 328 h 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545" h="40815">
                <a:moveTo>
                  <a:pt x="4630" y="328"/>
                </a:moveTo>
                <a:cubicBezTo>
                  <a:pt x="-15077" y="-986"/>
                  <a:pt x="31564" y="1641"/>
                  <a:pt x="79517" y="8210"/>
                </a:cubicBezTo>
                <a:cubicBezTo>
                  <a:pt x="127471" y="14779"/>
                  <a:pt x="267389" y="35800"/>
                  <a:pt x="292351" y="39741"/>
                </a:cubicBezTo>
                <a:cubicBezTo>
                  <a:pt x="317313" y="43682"/>
                  <a:pt x="245055" y="35800"/>
                  <a:pt x="229289" y="31859"/>
                </a:cubicBezTo>
                <a:cubicBezTo>
                  <a:pt x="213524" y="27918"/>
                  <a:pt x="228632" y="20034"/>
                  <a:pt x="197758" y="16093"/>
                </a:cubicBezTo>
                <a:cubicBezTo>
                  <a:pt x="166884" y="12152"/>
                  <a:pt x="24337" y="1642"/>
                  <a:pt x="4630" y="3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EF2D160A-E9CE-034B-AA67-AF894B8E5377}"/>
              </a:ext>
            </a:extLst>
          </p:cNvPr>
          <p:cNvSpPr/>
          <p:nvPr/>
        </p:nvSpPr>
        <p:spPr>
          <a:xfrm>
            <a:off x="4849294" y="4815938"/>
            <a:ext cx="203693" cy="54735"/>
          </a:xfrm>
          <a:custGeom>
            <a:avLst/>
            <a:gdLst>
              <a:gd name="connsiteX0" fmla="*/ 710 w 203693"/>
              <a:gd name="connsiteY0" fmla="*/ 54163 h 54735"/>
              <a:gd name="connsiteX1" fmla="*/ 198328 w 203693"/>
              <a:gd name="connsiteY1" fmla="*/ 572 h 54735"/>
              <a:gd name="connsiteX2" fmla="*/ 134688 w 203693"/>
              <a:gd name="connsiteY2" fmla="*/ 27367 h 54735"/>
              <a:gd name="connsiteX3" fmla="*/ 710 w 203693"/>
              <a:gd name="connsiteY3" fmla="*/ 54163 h 5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693" h="54735">
                <a:moveTo>
                  <a:pt x="710" y="54163"/>
                </a:moveTo>
                <a:cubicBezTo>
                  <a:pt x="11317" y="49697"/>
                  <a:pt x="175998" y="5038"/>
                  <a:pt x="198328" y="572"/>
                </a:cubicBezTo>
                <a:cubicBezTo>
                  <a:pt x="220658" y="-3894"/>
                  <a:pt x="168183" y="18993"/>
                  <a:pt x="134688" y="27367"/>
                </a:cubicBezTo>
                <a:cubicBezTo>
                  <a:pt x="101194" y="35741"/>
                  <a:pt x="-9897" y="58629"/>
                  <a:pt x="710" y="541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EF8C3583-849C-3C50-A599-E60B4083D28C}"/>
              </a:ext>
            </a:extLst>
          </p:cNvPr>
          <p:cNvSpPr/>
          <p:nvPr/>
        </p:nvSpPr>
        <p:spPr>
          <a:xfrm>
            <a:off x="4117153" y="5391411"/>
            <a:ext cx="58719" cy="633050"/>
          </a:xfrm>
          <a:custGeom>
            <a:avLst/>
            <a:gdLst>
              <a:gd name="connsiteX0" fmla="*/ 36393 w 58719"/>
              <a:gd name="connsiteY0" fmla="*/ 1999 h 633050"/>
              <a:gd name="connsiteX1" fmla="*/ 230 w 58719"/>
              <a:gd name="connsiteY1" fmla="*/ 156982 h 633050"/>
              <a:gd name="connsiteX2" fmla="*/ 57057 w 58719"/>
              <a:gd name="connsiteY2" fmla="*/ 616765 h 633050"/>
              <a:gd name="connsiteX3" fmla="*/ 41559 w 58719"/>
              <a:gd name="connsiteY3" fmla="*/ 503111 h 633050"/>
              <a:gd name="connsiteX4" fmla="*/ 20894 w 58719"/>
              <a:gd name="connsiteY4" fmla="*/ 244806 h 633050"/>
              <a:gd name="connsiteX5" fmla="*/ 36393 w 58719"/>
              <a:gd name="connsiteY5" fmla="*/ 1999 h 6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19" h="633050">
                <a:moveTo>
                  <a:pt x="36393" y="1999"/>
                </a:moveTo>
                <a:cubicBezTo>
                  <a:pt x="32949" y="-12638"/>
                  <a:pt x="-3214" y="54521"/>
                  <a:pt x="230" y="156982"/>
                </a:cubicBezTo>
                <a:cubicBezTo>
                  <a:pt x="3674" y="259443"/>
                  <a:pt x="50169" y="559077"/>
                  <a:pt x="57057" y="616765"/>
                </a:cubicBezTo>
                <a:cubicBezTo>
                  <a:pt x="63945" y="674453"/>
                  <a:pt x="47586" y="565104"/>
                  <a:pt x="41559" y="503111"/>
                </a:cubicBezTo>
                <a:cubicBezTo>
                  <a:pt x="35532" y="441118"/>
                  <a:pt x="21755" y="333491"/>
                  <a:pt x="20894" y="244806"/>
                </a:cubicBezTo>
                <a:cubicBezTo>
                  <a:pt x="20033" y="156121"/>
                  <a:pt x="39837" y="16636"/>
                  <a:pt x="36393" y="19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4A1EB35C-F0A8-BA9B-816B-5BE48B34A4AA}"/>
              </a:ext>
            </a:extLst>
          </p:cNvPr>
          <p:cNvSpPr/>
          <p:nvPr/>
        </p:nvSpPr>
        <p:spPr>
          <a:xfrm>
            <a:off x="4527353" y="7346061"/>
            <a:ext cx="302533" cy="170405"/>
          </a:xfrm>
          <a:custGeom>
            <a:avLst/>
            <a:gdLst>
              <a:gd name="connsiteX0" fmla="*/ 4007 w 302533"/>
              <a:gd name="connsiteY0" fmla="*/ 1651 h 170405"/>
              <a:gd name="connsiteX1" fmla="*/ 296615 w 302533"/>
              <a:gd name="connsiteY1" fmla="*/ 168275 h 170405"/>
              <a:gd name="connsiteX2" fmla="*/ 195015 w 302533"/>
              <a:gd name="connsiteY2" fmla="*/ 95123 h 170405"/>
              <a:gd name="connsiteX3" fmla="*/ 129991 w 302533"/>
              <a:gd name="connsiteY3" fmla="*/ 82931 h 170405"/>
              <a:gd name="connsiteX4" fmla="*/ 4007 w 302533"/>
              <a:gd name="connsiteY4" fmla="*/ 1651 h 17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33" h="170405">
                <a:moveTo>
                  <a:pt x="4007" y="1651"/>
                </a:moveTo>
                <a:cubicBezTo>
                  <a:pt x="31778" y="15875"/>
                  <a:pt x="264780" y="152696"/>
                  <a:pt x="296615" y="168275"/>
                </a:cubicBezTo>
                <a:cubicBezTo>
                  <a:pt x="328450" y="183854"/>
                  <a:pt x="222786" y="109347"/>
                  <a:pt x="195015" y="95123"/>
                </a:cubicBezTo>
                <a:cubicBezTo>
                  <a:pt x="167244" y="80899"/>
                  <a:pt x="159116" y="96478"/>
                  <a:pt x="129991" y="82931"/>
                </a:cubicBezTo>
                <a:cubicBezTo>
                  <a:pt x="100866" y="69384"/>
                  <a:pt x="-23764" y="-12573"/>
                  <a:pt x="4007" y="16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C94F7E59-748A-A843-C973-223534DEF78A}"/>
              </a:ext>
            </a:extLst>
          </p:cNvPr>
          <p:cNvSpPr/>
          <p:nvPr/>
        </p:nvSpPr>
        <p:spPr>
          <a:xfrm>
            <a:off x="5982325" y="8133166"/>
            <a:ext cx="454416" cy="192980"/>
          </a:xfrm>
          <a:custGeom>
            <a:avLst/>
            <a:gdLst>
              <a:gd name="connsiteX0" fmla="*/ 4067 w 454416"/>
              <a:gd name="connsiteY0" fmla="*/ 1841 h 192980"/>
              <a:gd name="connsiteX1" fmla="*/ 184244 w 454416"/>
              <a:gd name="connsiteY1" fmla="*/ 64903 h 192980"/>
              <a:gd name="connsiteX2" fmla="*/ 445502 w 454416"/>
              <a:gd name="connsiteY2" fmla="*/ 191027 h 192980"/>
              <a:gd name="connsiteX3" fmla="*/ 359917 w 454416"/>
              <a:gd name="connsiteY3" fmla="*/ 132469 h 192980"/>
              <a:gd name="connsiteX4" fmla="*/ 4067 w 454416"/>
              <a:gd name="connsiteY4" fmla="*/ 1841 h 19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416" h="192980">
                <a:moveTo>
                  <a:pt x="4067" y="1841"/>
                </a:moveTo>
                <a:cubicBezTo>
                  <a:pt x="-25212" y="-9420"/>
                  <a:pt x="110671" y="33372"/>
                  <a:pt x="184244" y="64903"/>
                </a:cubicBezTo>
                <a:cubicBezTo>
                  <a:pt x="257817" y="96434"/>
                  <a:pt x="416223" y="179766"/>
                  <a:pt x="445502" y="191027"/>
                </a:cubicBezTo>
                <a:cubicBezTo>
                  <a:pt x="474781" y="202288"/>
                  <a:pt x="428234" y="162498"/>
                  <a:pt x="359917" y="132469"/>
                </a:cubicBezTo>
                <a:cubicBezTo>
                  <a:pt x="291600" y="102440"/>
                  <a:pt x="33346" y="13102"/>
                  <a:pt x="4067" y="18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40FBFEF1-D6CB-4925-D3EC-B9F6952ED861}"/>
              </a:ext>
            </a:extLst>
          </p:cNvPr>
          <p:cNvSpPr/>
          <p:nvPr/>
        </p:nvSpPr>
        <p:spPr>
          <a:xfrm>
            <a:off x="7096711" y="7049015"/>
            <a:ext cx="114003" cy="334570"/>
          </a:xfrm>
          <a:custGeom>
            <a:avLst/>
            <a:gdLst>
              <a:gd name="connsiteX0" fmla="*/ 109307 w 114003"/>
              <a:gd name="connsiteY0" fmla="*/ 54 h 334570"/>
              <a:gd name="connsiteX1" fmla="*/ 82011 w 114003"/>
              <a:gd name="connsiteY1" fmla="*/ 225242 h 334570"/>
              <a:gd name="connsiteX2" fmla="*/ 125 w 114003"/>
              <a:gd name="connsiteY2" fmla="*/ 334424 h 334570"/>
              <a:gd name="connsiteX3" fmla="*/ 102483 w 114003"/>
              <a:gd name="connsiteY3" fmla="*/ 204770 h 334570"/>
              <a:gd name="connsiteX4" fmla="*/ 109307 w 114003"/>
              <a:gd name="connsiteY4" fmla="*/ 54 h 33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03" h="334570">
                <a:moveTo>
                  <a:pt x="109307" y="54"/>
                </a:moveTo>
                <a:cubicBezTo>
                  <a:pt x="105895" y="3466"/>
                  <a:pt x="100208" y="169514"/>
                  <a:pt x="82011" y="225242"/>
                </a:cubicBezTo>
                <a:cubicBezTo>
                  <a:pt x="63814" y="280970"/>
                  <a:pt x="-3287" y="337836"/>
                  <a:pt x="125" y="334424"/>
                </a:cubicBezTo>
                <a:cubicBezTo>
                  <a:pt x="3537" y="331012"/>
                  <a:pt x="84286" y="254812"/>
                  <a:pt x="102483" y="204770"/>
                </a:cubicBezTo>
                <a:cubicBezTo>
                  <a:pt x="120680" y="154728"/>
                  <a:pt x="112719" y="-3358"/>
                  <a:pt x="109307" y="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9C4AF4B-245C-CB9E-4BA6-8E41DD2C08F0}"/>
              </a:ext>
            </a:extLst>
          </p:cNvPr>
          <p:cNvSpPr/>
          <p:nvPr/>
        </p:nvSpPr>
        <p:spPr>
          <a:xfrm>
            <a:off x="6862860" y="4692641"/>
            <a:ext cx="223746" cy="108210"/>
          </a:xfrm>
          <a:custGeom>
            <a:avLst/>
            <a:gdLst>
              <a:gd name="connsiteX0" fmla="*/ 1490 w 223746"/>
              <a:gd name="connsiteY0" fmla="*/ 107959 h 108210"/>
              <a:gd name="connsiteX1" fmla="*/ 153890 w 223746"/>
              <a:gd name="connsiteY1" fmla="*/ 34934 h 108210"/>
              <a:gd name="connsiteX2" fmla="*/ 223740 w 223746"/>
              <a:gd name="connsiteY2" fmla="*/ 9 h 108210"/>
              <a:gd name="connsiteX3" fmla="*/ 150715 w 223746"/>
              <a:gd name="connsiteY3" fmla="*/ 31759 h 108210"/>
              <a:gd name="connsiteX4" fmla="*/ 80865 w 223746"/>
              <a:gd name="connsiteY4" fmla="*/ 57159 h 108210"/>
              <a:gd name="connsiteX5" fmla="*/ 1490 w 223746"/>
              <a:gd name="connsiteY5" fmla="*/ 107959 h 10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46" h="108210">
                <a:moveTo>
                  <a:pt x="1490" y="107959"/>
                </a:moveTo>
                <a:cubicBezTo>
                  <a:pt x="13661" y="104255"/>
                  <a:pt x="116848" y="52926"/>
                  <a:pt x="153890" y="34934"/>
                </a:cubicBezTo>
                <a:cubicBezTo>
                  <a:pt x="190932" y="16942"/>
                  <a:pt x="224269" y="538"/>
                  <a:pt x="223740" y="9"/>
                </a:cubicBezTo>
                <a:cubicBezTo>
                  <a:pt x="223211" y="-520"/>
                  <a:pt x="174528" y="22234"/>
                  <a:pt x="150715" y="31759"/>
                </a:cubicBezTo>
                <a:cubicBezTo>
                  <a:pt x="126903" y="41284"/>
                  <a:pt x="106794" y="40755"/>
                  <a:pt x="80865" y="57159"/>
                </a:cubicBezTo>
                <a:cubicBezTo>
                  <a:pt x="54936" y="73563"/>
                  <a:pt x="-10681" y="111663"/>
                  <a:pt x="1490" y="1079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2E6CE120-2A41-B8EF-518F-9C3F0B7A260C}"/>
              </a:ext>
            </a:extLst>
          </p:cNvPr>
          <p:cNvSpPr/>
          <p:nvPr/>
        </p:nvSpPr>
        <p:spPr>
          <a:xfrm>
            <a:off x="7438910" y="4987843"/>
            <a:ext cx="80458" cy="320878"/>
          </a:xfrm>
          <a:custGeom>
            <a:avLst/>
            <a:gdLst>
              <a:gd name="connsiteX0" fmla="*/ 115 w 80458"/>
              <a:gd name="connsiteY0" fmla="*/ 82 h 320878"/>
              <a:gd name="connsiteX1" fmla="*/ 54090 w 80458"/>
              <a:gd name="connsiteY1" fmla="*/ 171532 h 320878"/>
              <a:gd name="connsiteX2" fmla="*/ 79490 w 80458"/>
              <a:gd name="connsiteY2" fmla="*/ 320757 h 320878"/>
              <a:gd name="connsiteX3" fmla="*/ 69965 w 80458"/>
              <a:gd name="connsiteY3" fmla="*/ 193757 h 320878"/>
              <a:gd name="connsiteX4" fmla="*/ 115 w 80458"/>
              <a:gd name="connsiteY4" fmla="*/ 82 h 32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58" h="320878">
                <a:moveTo>
                  <a:pt x="115" y="82"/>
                </a:moveTo>
                <a:cubicBezTo>
                  <a:pt x="-2531" y="-3622"/>
                  <a:pt x="40861" y="118086"/>
                  <a:pt x="54090" y="171532"/>
                </a:cubicBezTo>
                <a:cubicBezTo>
                  <a:pt x="67319" y="224978"/>
                  <a:pt x="76844" y="317053"/>
                  <a:pt x="79490" y="320757"/>
                </a:cubicBezTo>
                <a:cubicBezTo>
                  <a:pt x="82136" y="324461"/>
                  <a:pt x="79490" y="242440"/>
                  <a:pt x="69965" y="193757"/>
                </a:cubicBezTo>
                <a:cubicBezTo>
                  <a:pt x="60440" y="145074"/>
                  <a:pt x="2761" y="3786"/>
                  <a:pt x="115" y="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C263BF2-0586-0F94-30F9-0D2E8B1CA998}"/>
              </a:ext>
            </a:extLst>
          </p:cNvPr>
          <p:cNvSpPr/>
          <p:nvPr/>
        </p:nvSpPr>
        <p:spPr>
          <a:xfrm>
            <a:off x="6613026" y="5022842"/>
            <a:ext cx="67215" cy="206407"/>
          </a:xfrm>
          <a:custGeom>
            <a:avLst/>
            <a:gdLst>
              <a:gd name="connsiteX0" fmla="*/ 67174 w 67215"/>
              <a:gd name="connsiteY0" fmla="*/ 8 h 206407"/>
              <a:gd name="connsiteX1" fmla="*/ 13199 w 67215"/>
              <a:gd name="connsiteY1" fmla="*/ 139708 h 206407"/>
              <a:gd name="connsiteX2" fmla="*/ 3674 w 67215"/>
              <a:gd name="connsiteY2" fmla="*/ 206383 h 206407"/>
              <a:gd name="connsiteX3" fmla="*/ 3674 w 67215"/>
              <a:gd name="connsiteY3" fmla="*/ 133358 h 206407"/>
              <a:gd name="connsiteX4" fmla="*/ 67174 w 67215"/>
              <a:gd name="connsiteY4" fmla="*/ 8 h 20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15" h="206407">
                <a:moveTo>
                  <a:pt x="67174" y="8"/>
                </a:moveTo>
                <a:cubicBezTo>
                  <a:pt x="68762" y="1066"/>
                  <a:pt x="23782" y="105312"/>
                  <a:pt x="13199" y="139708"/>
                </a:cubicBezTo>
                <a:cubicBezTo>
                  <a:pt x="2616" y="174104"/>
                  <a:pt x="5262" y="207441"/>
                  <a:pt x="3674" y="206383"/>
                </a:cubicBezTo>
                <a:cubicBezTo>
                  <a:pt x="2086" y="205325"/>
                  <a:pt x="-3734" y="166695"/>
                  <a:pt x="3674" y="133358"/>
                </a:cubicBezTo>
                <a:cubicBezTo>
                  <a:pt x="11082" y="100021"/>
                  <a:pt x="65586" y="-1050"/>
                  <a:pt x="67174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F04E9529-DF08-D3B5-3A83-C8B4007BA05C}"/>
              </a:ext>
            </a:extLst>
          </p:cNvPr>
          <p:cNvSpPr/>
          <p:nvPr/>
        </p:nvSpPr>
        <p:spPr>
          <a:xfrm>
            <a:off x="4752966" y="5270487"/>
            <a:ext cx="257228" cy="156108"/>
          </a:xfrm>
          <a:custGeom>
            <a:avLst/>
            <a:gdLst>
              <a:gd name="connsiteX0" fmla="*/ 155584 w 257228"/>
              <a:gd name="connsiteY0" fmla="*/ 13 h 156108"/>
              <a:gd name="connsiteX1" fmla="*/ 149234 w 257228"/>
              <a:gd name="connsiteY1" fmla="*/ 79388 h 156108"/>
              <a:gd name="connsiteX2" fmla="*/ 50809 w 257228"/>
              <a:gd name="connsiteY2" fmla="*/ 104788 h 156108"/>
              <a:gd name="connsiteX3" fmla="*/ 101609 w 257228"/>
              <a:gd name="connsiteY3" fmla="*/ 104788 h 156108"/>
              <a:gd name="connsiteX4" fmla="*/ 250834 w 257228"/>
              <a:gd name="connsiteY4" fmla="*/ 155588 h 156108"/>
              <a:gd name="connsiteX5" fmla="*/ 219084 w 257228"/>
              <a:gd name="connsiteY5" fmla="*/ 130188 h 156108"/>
              <a:gd name="connsiteX6" fmla="*/ 120659 w 257228"/>
              <a:gd name="connsiteY6" fmla="*/ 114313 h 156108"/>
              <a:gd name="connsiteX7" fmla="*/ 9 w 257228"/>
              <a:gd name="connsiteY7" fmla="*/ 114313 h 156108"/>
              <a:gd name="connsiteX8" fmla="*/ 114309 w 257228"/>
              <a:gd name="connsiteY8" fmla="*/ 85738 h 156108"/>
              <a:gd name="connsiteX9" fmla="*/ 155584 w 257228"/>
              <a:gd name="connsiteY9" fmla="*/ 13 h 15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228" h="156108">
                <a:moveTo>
                  <a:pt x="155584" y="13"/>
                </a:moveTo>
                <a:cubicBezTo>
                  <a:pt x="161405" y="-1045"/>
                  <a:pt x="166696" y="61926"/>
                  <a:pt x="149234" y="79388"/>
                </a:cubicBezTo>
                <a:cubicBezTo>
                  <a:pt x="131772" y="96850"/>
                  <a:pt x="58746" y="100555"/>
                  <a:pt x="50809" y="104788"/>
                </a:cubicBezTo>
                <a:cubicBezTo>
                  <a:pt x="42872" y="109021"/>
                  <a:pt x="68272" y="96321"/>
                  <a:pt x="101609" y="104788"/>
                </a:cubicBezTo>
                <a:cubicBezTo>
                  <a:pt x="134946" y="113255"/>
                  <a:pt x="231255" y="151355"/>
                  <a:pt x="250834" y="155588"/>
                </a:cubicBezTo>
                <a:cubicBezTo>
                  <a:pt x="270413" y="159821"/>
                  <a:pt x="240780" y="137067"/>
                  <a:pt x="219084" y="130188"/>
                </a:cubicBezTo>
                <a:cubicBezTo>
                  <a:pt x="197388" y="123309"/>
                  <a:pt x="157171" y="116959"/>
                  <a:pt x="120659" y="114313"/>
                </a:cubicBezTo>
                <a:cubicBezTo>
                  <a:pt x="84147" y="111667"/>
                  <a:pt x="1067" y="119075"/>
                  <a:pt x="9" y="114313"/>
                </a:cubicBezTo>
                <a:cubicBezTo>
                  <a:pt x="-1049" y="109551"/>
                  <a:pt x="89967" y="98967"/>
                  <a:pt x="114309" y="85738"/>
                </a:cubicBezTo>
                <a:cubicBezTo>
                  <a:pt x="138651" y="72509"/>
                  <a:pt x="149763" y="1071"/>
                  <a:pt x="155584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E9B5B9AA-F88D-CC0E-92D0-196CF02D728B}"/>
              </a:ext>
            </a:extLst>
          </p:cNvPr>
          <p:cNvSpPr/>
          <p:nvPr/>
        </p:nvSpPr>
        <p:spPr>
          <a:xfrm>
            <a:off x="5483220" y="5302237"/>
            <a:ext cx="279406" cy="181015"/>
          </a:xfrm>
          <a:custGeom>
            <a:avLst/>
            <a:gdLst>
              <a:gd name="connsiteX0" fmla="*/ 279405 w 279406"/>
              <a:gd name="connsiteY0" fmla="*/ 13 h 181015"/>
              <a:gd name="connsiteX1" fmla="*/ 114305 w 279406"/>
              <a:gd name="connsiteY1" fmla="*/ 85738 h 181015"/>
              <a:gd name="connsiteX2" fmla="*/ 57155 w 279406"/>
              <a:gd name="connsiteY2" fmla="*/ 165113 h 181015"/>
              <a:gd name="connsiteX3" fmla="*/ 85730 w 279406"/>
              <a:gd name="connsiteY3" fmla="*/ 76213 h 181015"/>
              <a:gd name="connsiteX4" fmla="*/ 50805 w 279406"/>
              <a:gd name="connsiteY4" fmla="*/ 98438 h 181015"/>
              <a:gd name="connsiteX5" fmla="*/ 5 w 279406"/>
              <a:gd name="connsiteY5" fmla="*/ 180988 h 181015"/>
              <a:gd name="connsiteX6" fmla="*/ 53980 w 279406"/>
              <a:gd name="connsiteY6" fmla="*/ 88913 h 181015"/>
              <a:gd name="connsiteX7" fmla="*/ 111130 w 279406"/>
              <a:gd name="connsiteY7" fmla="*/ 79388 h 181015"/>
              <a:gd name="connsiteX8" fmla="*/ 279405 w 279406"/>
              <a:gd name="connsiteY8" fmla="*/ 13 h 18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6" h="181015">
                <a:moveTo>
                  <a:pt x="279405" y="13"/>
                </a:moveTo>
                <a:cubicBezTo>
                  <a:pt x="279934" y="1071"/>
                  <a:pt x="151347" y="58221"/>
                  <a:pt x="114305" y="85738"/>
                </a:cubicBezTo>
                <a:cubicBezTo>
                  <a:pt x="77263" y="113255"/>
                  <a:pt x="61917" y="166700"/>
                  <a:pt x="57155" y="165113"/>
                </a:cubicBezTo>
                <a:cubicBezTo>
                  <a:pt x="52393" y="163526"/>
                  <a:pt x="86788" y="87325"/>
                  <a:pt x="85730" y="76213"/>
                </a:cubicBezTo>
                <a:cubicBezTo>
                  <a:pt x="84672" y="65101"/>
                  <a:pt x="65092" y="80976"/>
                  <a:pt x="50805" y="98438"/>
                </a:cubicBezTo>
                <a:cubicBezTo>
                  <a:pt x="36518" y="115900"/>
                  <a:pt x="-524" y="182575"/>
                  <a:pt x="5" y="180988"/>
                </a:cubicBezTo>
                <a:cubicBezTo>
                  <a:pt x="534" y="179401"/>
                  <a:pt x="35459" y="105846"/>
                  <a:pt x="53980" y="88913"/>
                </a:cubicBezTo>
                <a:cubicBezTo>
                  <a:pt x="72501" y="71980"/>
                  <a:pt x="67209" y="97380"/>
                  <a:pt x="111130" y="79388"/>
                </a:cubicBezTo>
                <a:cubicBezTo>
                  <a:pt x="155051" y="61396"/>
                  <a:pt x="278876" y="-1045"/>
                  <a:pt x="279405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FDB95BE0-92B8-C749-0BBF-3B957CADC206}"/>
              </a:ext>
            </a:extLst>
          </p:cNvPr>
          <p:cNvSpPr/>
          <p:nvPr/>
        </p:nvSpPr>
        <p:spPr>
          <a:xfrm>
            <a:off x="7022675" y="7045136"/>
            <a:ext cx="248611" cy="470605"/>
          </a:xfrm>
          <a:custGeom>
            <a:avLst/>
            <a:gdLst>
              <a:gd name="connsiteX0" fmla="*/ 248075 w 248611"/>
              <a:gd name="connsiteY0" fmla="*/ 189 h 470605"/>
              <a:gd name="connsiteX1" fmla="*/ 152825 w 248611"/>
              <a:gd name="connsiteY1" fmla="*/ 282764 h 470605"/>
              <a:gd name="connsiteX2" fmla="*/ 425 w 248611"/>
              <a:gd name="connsiteY2" fmla="*/ 470089 h 470605"/>
              <a:gd name="connsiteX3" fmla="*/ 111550 w 248611"/>
              <a:gd name="connsiteY3" fmla="*/ 327214 h 470605"/>
              <a:gd name="connsiteX4" fmla="*/ 248075 w 248611"/>
              <a:gd name="connsiteY4" fmla="*/ 189 h 47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11" h="470605">
                <a:moveTo>
                  <a:pt x="248075" y="189"/>
                </a:moveTo>
                <a:cubicBezTo>
                  <a:pt x="254954" y="-7219"/>
                  <a:pt x="194100" y="204447"/>
                  <a:pt x="152825" y="282764"/>
                </a:cubicBezTo>
                <a:cubicBezTo>
                  <a:pt x="111550" y="361081"/>
                  <a:pt x="7304" y="462681"/>
                  <a:pt x="425" y="470089"/>
                </a:cubicBezTo>
                <a:cubicBezTo>
                  <a:pt x="-6454" y="477497"/>
                  <a:pt x="71862" y="403943"/>
                  <a:pt x="111550" y="327214"/>
                </a:cubicBezTo>
                <a:cubicBezTo>
                  <a:pt x="151237" y="250485"/>
                  <a:pt x="241196" y="7597"/>
                  <a:pt x="248075" y="1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0F3371BD-1866-A75A-4CD8-C9578159AADF}"/>
              </a:ext>
            </a:extLst>
          </p:cNvPr>
          <p:cNvSpPr/>
          <p:nvPr/>
        </p:nvSpPr>
        <p:spPr>
          <a:xfrm>
            <a:off x="6055672" y="8457663"/>
            <a:ext cx="132640" cy="1275496"/>
          </a:xfrm>
          <a:custGeom>
            <a:avLst/>
            <a:gdLst>
              <a:gd name="connsiteX0" fmla="*/ 131518 w 132640"/>
              <a:gd name="connsiteY0" fmla="*/ 537 h 1275496"/>
              <a:gd name="connsiteX1" fmla="*/ 71558 w 132640"/>
              <a:gd name="connsiteY1" fmla="*/ 330321 h 1275496"/>
              <a:gd name="connsiteX2" fmla="*/ 26587 w 132640"/>
              <a:gd name="connsiteY2" fmla="*/ 540183 h 1275496"/>
              <a:gd name="connsiteX3" fmla="*/ 37830 w 132640"/>
              <a:gd name="connsiteY3" fmla="*/ 506455 h 1275496"/>
              <a:gd name="connsiteX4" fmla="*/ 354 w 132640"/>
              <a:gd name="connsiteY4" fmla="*/ 723812 h 1275496"/>
              <a:gd name="connsiteX5" fmla="*/ 64062 w 132640"/>
              <a:gd name="connsiteY5" fmla="*/ 1274701 h 1275496"/>
              <a:gd name="connsiteX6" fmla="*/ 7849 w 132640"/>
              <a:gd name="connsiteY6" fmla="*/ 836239 h 1275496"/>
              <a:gd name="connsiteX7" fmla="*/ 11597 w 132640"/>
              <a:gd name="connsiteY7" fmla="*/ 435252 h 1275496"/>
              <a:gd name="connsiteX8" fmla="*/ 19092 w 132640"/>
              <a:gd name="connsiteY8" fmla="*/ 364048 h 1275496"/>
              <a:gd name="connsiteX9" fmla="*/ 15344 w 132640"/>
              <a:gd name="connsiteY9" fmla="*/ 412767 h 1275496"/>
              <a:gd name="connsiteX10" fmla="*/ 131518 w 132640"/>
              <a:gd name="connsiteY10" fmla="*/ 537 h 127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640" h="1275496">
                <a:moveTo>
                  <a:pt x="131518" y="537"/>
                </a:moveTo>
                <a:cubicBezTo>
                  <a:pt x="140887" y="-13204"/>
                  <a:pt x="89046" y="240380"/>
                  <a:pt x="71558" y="330321"/>
                </a:cubicBezTo>
                <a:cubicBezTo>
                  <a:pt x="54070" y="420262"/>
                  <a:pt x="32208" y="510827"/>
                  <a:pt x="26587" y="540183"/>
                </a:cubicBezTo>
                <a:cubicBezTo>
                  <a:pt x="20966" y="569539"/>
                  <a:pt x="42202" y="475850"/>
                  <a:pt x="37830" y="506455"/>
                </a:cubicBezTo>
                <a:cubicBezTo>
                  <a:pt x="33458" y="537060"/>
                  <a:pt x="-4018" y="595771"/>
                  <a:pt x="354" y="723812"/>
                </a:cubicBezTo>
                <a:cubicBezTo>
                  <a:pt x="4726" y="851853"/>
                  <a:pt x="62813" y="1255963"/>
                  <a:pt x="64062" y="1274701"/>
                </a:cubicBezTo>
                <a:cubicBezTo>
                  <a:pt x="65311" y="1293439"/>
                  <a:pt x="16593" y="976147"/>
                  <a:pt x="7849" y="836239"/>
                </a:cubicBezTo>
                <a:cubicBezTo>
                  <a:pt x="-895" y="696331"/>
                  <a:pt x="9723" y="513951"/>
                  <a:pt x="11597" y="435252"/>
                </a:cubicBezTo>
                <a:cubicBezTo>
                  <a:pt x="13471" y="356554"/>
                  <a:pt x="18467" y="367796"/>
                  <a:pt x="19092" y="364048"/>
                </a:cubicBezTo>
                <a:cubicBezTo>
                  <a:pt x="19716" y="360301"/>
                  <a:pt x="354" y="473352"/>
                  <a:pt x="15344" y="412767"/>
                </a:cubicBezTo>
                <a:cubicBezTo>
                  <a:pt x="30334" y="352182"/>
                  <a:pt x="122149" y="14278"/>
                  <a:pt x="131518" y="5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BD076F23-4FE7-66BA-1AFF-612037A12E7E}"/>
              </a:ext>
            </a:extLst>
          </p:cNvPr>
          <p:cNvSpPr/>
          <p:nvPr/>
        </p:nvSpPr>
        <p:spPr>
          <a:xfrm>
            <a:off x="3753500" y="7236614"/>
            <a:ext cx="78905" cy="1084531"/>
          </a:xfrm>
          <a:custGeom>
            <a:avLst/>
            <a:gdLst>
              <a:gd name="connsiteX0" fmla="*/ 76487 w 78905"/>
              <a:gd name="connsiteY0" fmla="*/ 14878 h 1084531"/>
              <a:gd name="connsiteX1" fmla="*/ 5284 w 78905"/>
              <a:gd name="connsiteY1" fmla="*/ 1030461 h 1084531"/>
              <a:gd name="connsiteX2" fmla="*/ 12779 w 78905"/>
              <a:gd name="connsiteY2" fmla="*/ 918035 h 1084531"/>
              <a:gd name="connsiteX3" fmla="*/ 72739 w 78905"/>
              <a:gd name="connsiteY3" fmla="*/ 685688 h 1084531"/>
              <a:gd name="connsiteX4" fmla="*/ 57749 w 78905"/>
              <a:gd name="connsiteY4" fmla="*/ 775629 h 1084531"/>
              <a:gd name="connsiteX5" fmla="*/ 61497 w 78905"/>
              <a:gd name="connsiteY5" fmla="*/ 445845 h 1084531"/>
              <a:gd name="connsiteX6" fmla="*/ 76487 w 78905"/>
              <a:gd name="connsiteY6" fmla="*/ 14878 h 10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05" h="1084531">
                <a:moveTo>
                  <a:pt x="76487" y="14878"/>
                </a:moveTo>
                <a:cubicBezTo>
                  <a:pt x="67118" y="112314"/>
                  <a:pt x="15902" y="879935"/>
                  <a:pt x="5284" y="1030461"/>
                </a:cubicBezTo>
                <a:cubicBezTo>
                  <a:pt x="-5334" y="1180987"/>
                  <a:pt x="1537" y="975497"/>
                  <a:pt x="12779" y="918035"/>
                </a:cubicBezTo>
                <a:cubicBezTo>
                  <a:pt x="24021" y="860573"/>
                  <a:pt x="65244" y="709422"/>
                  <a:pt x="72739" y="685688"/>
                </a:cubicBezTo>
                <a:cubicBezTo>
                  <a:pt x="80234" y="661954"/>
                  <a:pt x="59623" y="815603"/>
                  <a:pt x="57749" y="775629"/>
                </a:cubicBezTo>
                <a:cubicBezTo>
                  <a:pt x="55875" y="735655"/>
                  <a:pt x="57750" y="565766"/>
                  <a:pt x="61497" y="445845"/>
                </a:cubicBezTo>
                <a:cubicBezTo>
                  <a:pt x="65244" y="325924"/>
                  <a:pt x="85856" y="-82558"/>
                  <a:pt x="76487" y="148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3004B1DA-172E-F123-D444-D5EF3535E145}"/>
              </a:ext>
            </a:extLst>
          </p:cNvPr>
          <p:cNvSpPr/>
          <p:nvPr/>
        </p:nvSpPr>
        <p:spPr>
          <a:xfrm>
            <a:off x="4336474" y="7719044"/>
            <a:ext cx="331972" cy="313481"/>
          </a:xfrm>
          <a:custGeom>
            <a:avLst/>
            <a:gdLst>
              <a:gd name="connsiteX0" fmla="*/ 6926 w 331972"/>
              <a:gd name="connsiteY0" fmla="*/ 8386 h 313481"/>
              <a:gd name="connsiteX1" fmla="*/ 325467 w 331972"/>
              <a:gd name="connsiteY1" fmla="*/ 308189 h 313481"/>
              <a:gd name="connsiteX2" fmla="*/ 213041 w 331972"/>
              <a:gd name="connsiteY2" fmla="*/ 192015 h 313481"/>
              <a:gd name="connsiteX3" fmla="*/ 111857 w 331972"/>
              <a:gd name="connsiteY3" fmla="*/ 90831 h 313481"/>
              <a:gd name="connsiteX4" fmla="*/ 6926 w 331972"/>
              <a:gd name="connsiteY4" fmla="*/ 8386 h 31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972" h="313481">
                <a:moveTo>
                  <a:pt x="6926" y="8386"/>
                </a:moveTo>
                <a:cubicBezTo>
                  <a:pt x="42528" y="44612"/>
                  <a:pt x="291115" y="277584"/>
                  <a:pt x="325467" y="308189"/>
                </a:cubicBezTo>
                <a:cubicBezTo>
                  <a:pt x="359820" y="338794"/>
                  <a:pt x="248643" y="228241"/>
                  <a:pt x="213041" y="192015"/>
                </a:cubicBezTo>
                <a:cubicBezTo>
                  <a:pt x="177439" y="155789"/>
                  <a:pt x="140588" y="118313"/>
                  <a:pt x="111857" y="90831"/>
                </a:cubicBezTo>
                <a:cubicBezTo>
                  <a:pt x="83126" y="63349"/>
                  <a:pt x="-28676" y="-27840"/>
                  <a:pt x="6926" y="83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2F7626FA-2FB5-A209-21F6-1B1BF75E6783}"/>
              </a:ext>
            </a:extLst>
          </p:cNvPr>
          <p:cNvSpPr/>
          <p:nvPr/>
        </p:nvSpPr>
        <p:spPr>
          <a:xfrm>
            <a:off x="5467646" y="6959176"/>
            <a:ext cx="725425" cy="41241"/>
          </a:xfrm>
          <a:custGeom>
            <a:avLst/>
            <a:gdLst>
              <a:gd name="connsiteX0" fmla="*/ 16 w 725425"/>
              <a:gd name="connsiteY0" fmla="*/ 8 h 41241"/>
              <a:gd name="connsiteX1" fmla="*/ 363528 w 725425"/>
              <a:gd name="connsiteY1" fmla="*/ 37483 h 41241"/>
              <a:gd name="connsiteX2" fmla="*/ 550905 w 725425"/>
              <a:gd name="connsiteY2" fmla="*/ 14998 h 41241"/>
              <a:gd name="connsiteX3" fmla="*/ 723292 w 725425"/>
              <a:gd name="connsiteY3" fmla="*/ 26240 h 41241"/>
              <a:gd name="connsiteX4" fmla="*/ 629603 w 725425"/>
              <a:gd name="connsiteY4" fmla="*/ 11250 h 41241"/>
              <a:gd name="connsiteX5" fmla="*/ 378518 w 725425"/>
              <a:gd name="connsiteY5" fmla="*/ 41231 h 41241"/>
              <a:gd name="connsiteX6" fmla="*/ 16 w 725425"/>
              <a:gd name="connsiteY6" fmla="*/ 8 h 4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5425" h="41241">
                <a:moveTo>
                  <a:pt x="16" y="8"/>
                </a:moveTo>
                <a:cubicBezTo>
                  <a:pt x="-2482" y="-617"/>
                  <a:pt x="271713" y="34985"/>
                  <a:pt x="363528" y="37483"/>
                </a:cubicBezTo>
                <a:cubicBezTo>
                  <a:pt x="455343" y="39981"/>
                  <a:pt x="490944" y="16872"/>
                  <a:pt x="550905" y="14998"/>
                </a:cubicBezTo>
                <a:cubicBezTo>
                  <a:pt x="610866" y="13124"/>
                  <a:pt x="710176" y="26865"/>
                  <a:pt x="723292" y="26240"/>
                </a:cubicBezTo>
                <a:cubicBezTo>
                  <a:pt x="736408" y="25615"/>
                  <a:pt x="687065" y="8752"/>
                  <a:pt x="629603" y="11250"/>
                </a:cubicBezTo>
                <a:cubicBezTo>
                  <a:pt x="572141" y="13748"/>
                  <a:pt x="477828" y="41856"/>
                  <a:pt x="378518" y="41231"/>
                </a:cubicBezTo>
                <a:cubicBezTo>
                  <a:pt x="279208" y="40607"/>
                  <a:pt x="2514" y="633"/>
                  <a:pt x="16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F628B65B-919B-DFB4-DB1D-35B619054CAC}"/>
              </a:ext>
            </a:extLst>
          </p:cNvPr>
          <p:cNvSpPr/>
          <p:nvPr/>
        </p:nvSpPr>
        <p:spPr>
          <a:xfrm>
            <a:off x="6335958" y="6923916"/>
            <a:ext cx="504587" cy="72973"/>
          </a:xfrm>
          <a:custGeom>
            <a:avLst/>
            <a:gdLst>
              <a:gd name="connsiteX0" fmla="*/ 1134 w 504587"/>
              <a:gd name="connsiteY0" fmla="*/ 72743 h 72973"/>
              <a:gd name="connsiteX1" fmla="*/ 218491 w 504587"/>
              <a:gd name="connsiteY1" fmla="*/ 24025 h 72973"/>
              <a:gd name="connsiteX2" fmla="*/ 503304 w 504587"/>
              <a:gd name="connsiteY2" fmla="*/ 16530 h 72973"/>
              <a:gd name="connsiteX3" fmla="*/ 312180 w 504587"/>
              <a:gd name="connsiteY3" fmla="*/ 1540 h 72973"/>
              <a:gd name="connsiteX4" fmla="*/ 1134 w 504587"/>
              <a:gd name="connsiteY4" fmla="*/ 72743 h 7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587" h="72973">
                <a:moveTo>
                  <a:pt x="1134" y="72743"/>
                </a:moveTo>
                <a:cubicBezTo>
                  <a:pt x="-14481" y="76490"/>
                  <a:pt x="134796" y="33394"/>
                  <a:pt x="218491" y="24025"/>
                </a:cubicBezTo>
                <a:cubicBezTo>
                  <a:pt x="302186" y="14656"/>
                  <a:pt x="487689" y="20277"/>
                  <a:pt x="503304" y="16530"/>
                </a:cubicBezTo>
                <a:cubicBezTo>
                  <a:pt x="518919" y="12783"/>
                  <a:pt x="388380" y="-5331"/>
                  <a:pt x="312180" y="1540"/>
                </a:cubicBezTo>
                <a:cubicBezTo>
                  <a:pt x="235980" y="8411"/>
                  <a:pt x="16749" y="68996"/>
                  <a:pt x="1134" y="727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055DFB6C-233A-7272-5284-F6AB9620A354}"/>
              </a:ext>
            </a:extLst>
          </p:cNvPr>
          <p:cNvSpPr/>
          <p:nvPr/>
        </p:nvSpPr>
        <p:spPr>
          <a:xfrm>
            <a:off x="7120281" y="6677909"/>
            <a:ext cx="30327" cy="120565"/>
          </a:xfrm>
          <a:custGeom>
            <a:avLst/>
            <a:gdLst>
              <a:gd name="connsiteX0" fmla="*/ 47 w 30327"/>
              <a:gd name="connsiteY0" fmla="*/ 209 h 120565"/>
              <a:gd name="connsiteX1" fmla="*/ 22532 w 30327"/>
              <a:gd name="connsiteY1" fmla="*/ 63917 h 120565"/>
              <a:gd name="connsiteX2" fmla="*/ 47 w 30327"/>
              <a:gd name="connsiteY2" fmla="*/ 120130 h 120565"/>
              <a:gd name="connsiteX3" fmla="*/ 30027 w 30327"/>
              <a:gd name="connsiteY3" fmla="*/ 86402 h 120565"/>
              <a:gd name="connsiteX4" fmla="*/ 47 w 30327"/>
              <a:gd name="connsiteY4" fmla="*/ 209 h 12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7" h="120565">
                <a:moveTo>
                  <a:pt x="47" y="209"/>
                </a:moveTo>
                <a:cubicBezTo>
                  <a:pt x="-1202" y="-3538"/>
                  <a:pt x="22532" y="43930"/>
                  <a:pt x="22532" y="63917"/>
                </a:cubicBezTo>
                <a:cubicBezTo>
                  <a:pt x="22532" y="83904"/>
                  <a:pt x="-1202" y="116383"/>
                  <a:pt x="47" y="120130"/>
                </a:cubicBezTo>
                <a:cubicBezTo>
                  <a:pt x="1296" y="123877"/>
                  <a:pt x="26280" y="102641"/>
                  <a:pt x="30027" y="86402"/>
                </a:cubicBezTo>
                <a:cubicBezTo>
                  <a:pt x="33774" y="70163"/>
                  <a:pt x="1296" y="3956"/>
                  <a:pt x="47" y="2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0B29F46B-8BC1-1338-B9BC-FAB615A29F7A}"/>
              </a:ext>
            </a:extLst>
          </p:cNvPr>
          <p:cNvSpPr/>
          <p:nvPr/>
        </p:nvSpPr>
        <p:spPr>
          <a:xfrm>
            <a:off x="5568596" y="6647874"/>
            <a:ext cx="93993" cy="105295"/>
          </a:xfrm>
          <a:custGeom>
            <a:avLst/>
            <a:gdLst>
              <a:gd name="connsiteX0" fmla="*/ 93938 w 93993"/>
              <a:gd name="connsiteY0" fmla="*/ 264 h 105295"/>
              <a:gd name="connsiteX1" fmla="*/ 22735 w 93993"/>
              <a:gd name="connsiteY1" fmla="*/ 45234 h 105295"/>
              <a:gd name="connsiteX2" fmla="*/ 250 w 93993"/>
              <a:gd name="connsiteY2" fmla="*/ 105195 h 105295"/>
              <a:gd name="connsiteX3" fmla="*/ 33978 w 93993"/>
              <a:gd name="connsiteY3" fmla="*/ 30244 h 105295"/>
              <a:gd name="connsiteX4" fmla="*/ 93938 w 93993"/>
              <a:gd name="connsiteY4" fmla="*/ 264 h 10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" h="105295">
                <a:moveTo>
                  <a:pt x="93938" y="264"/>
                </a:moveTo>
                <a:cubicBezTo>
                  <a:pt x="92064" y="2762"/>
                  <a:pt x="38350" y="27746"/>
                  <a:pt x="22735" y="45234"/>
                </a:cubicBezTo>
                <a:cubicBezTo>
                  <a:pt x="7120" y="62722"/>
                  <a:pt x="-1624" y="107693"/>
                  <a:pt x="250" y="105195"/>
                </a:cubicBezTo>
                <a:cubicBezTo>
                  <a:pt x="2124" y="102697"/>
                  <a:pt x="18363" y="47108"/>
                  <a:pt x="33978" y="30244"/>
                </a:cubicBezTo>
                <a:cubicBezTo>
                  <a:pt x="49593" y="13380"/>
                  <a:pt x="95812" y="-2234"/>
                  <a:pt x="93938" y="2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8BB59D90-A72F-5249-C59E-EE3BBCDF2788}"/>
              </a:ext>
            </a:extLst>
          </p:cNvPr>
          <p:cNvSpPr/>
          <p:nvPr/>
        </p:nvSpPr>
        <p:spPr>
          <a:xfrm>
            <a:off x="5782239" y="6448818"/>
            <a:ext cx="128323" cy="95734"/>
          </a:xfrm>
          <a:custGeom>
            <a:avLst/>
            <a:gdLst>
              <a:gd name="connsiteX0" fmla="*/ 217 w 128323"/>
              <a:gd name="connsiteY0" fmla="*/ 700 h 95734"/>
              <a:gd name="connsiteX1" fmla="*/ 123886 w 128323"/>
              <a:gd name="connsiteY1" fmla="*/ 94389 h 95734"/>
              <a:gd name="connsiteX2" fmla="*/ 93905 w 128323"/>
              <a:gd name="connsiteY2" fmla="*/ 53166 h 95734"/>
              <a:gd name="connsiteX3" fmla="*/ 217 w 128323"/>
              <a:gd name="connsiteY3" fmla="*/ 700 h 9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23" h="95734">
                <a:moveTo>
                  <a:pt x="217" y="700"/>
                </a:moveTo>
                <a:cubicBezTo>
                  <a:pt x="5214" y="7571"/>
                  <a:pt x="108271" y="85645"/>
                  <a:pt x="123886" y="94389"/>
                </a:cubicBezTo>
                <a:cubicBezTo>
                  <a:pt x="139501" y="103133"/>
                  <a:pt x="110144" y="66907"/>
                  <a:pt x="93905" y="53166"/>
                </a:cubicBezTo>
                <a:cubicBezTo>
                  <a:pt x="77666" y="39425"/>
                  <a:pt x="-4780" y="-6171"/>
                  <a:pt x="217" y="7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9D6735CB-F942-86E7-DB5C-1F468B47E6B0}"/>
              </a:ext>
            </a:extLst>
          </p:cNvPr>
          <p:cNvSpPr/>
          <p:nvPr/>
        </p:nvSpPr>
        <p:spPr>
          <a:xfrm>
            <a:off x="4494053" y="4784257"/>
            <a:ext cx="601357" cy="194158"/>
          </a:xfrm>
          <a:custGeom>
            <a:avLst/>
            <a:gdLst>
              <a:gd name="connsiteX0" fmla="*/ 537 w 601357"/>
              <a:gd name="connsiteY0" fmla="*/ 194143 h 194158"/>
              <a:gd name="connsiteX1" fmla="*/ 310176 w 601357"/>
              <a:gd name="connsiteY1" fmla="*/ 39324 h 194158"/>
              <a:gd name="connsiteX2" fmla="*/ 600461 w 601357"/>
              <a:gd name="connsiteY2" fmla="*/ 619 h 194158"/>
              <a:gd name="connsiteX3" fmla="*/ 387585 w 601357"/>
              <a:gd name="connsiteY3" fmla="*/ 29648 h 194158"/>
              <a:gd name="connsiteX4" fmla="*/ 537 w 601357"/>
              <a:gd name="connsiteY4" fmla="*/ 194143 h 19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357" h="194158">
                <a:moveTo>
                  <a:pt x="537" y="194143"/>
                </a:moveTo>
                <a:cubicBezTo>
                  <a:pt x="-12365" y="195756"/>
                  <a:pt x="210189" y="71578"/>
                  <a:pt x="310176" y="39324"/>
                </a:cubicBezTo>
                <a:cubicBezTo>
                  <a:pt x="410163" y="7070"/>
                  <a:pt x="587560" y="2232"/>
                  <a:pt x="600461" y="619"/>
                </a:cubicBezTo>
                <a:cubicBezTo>
                  <a:pt x="613363" y="-994"/>
                  <a:pt x="484347" y="-1800"/>
                  <a:pt x="387585" y="29648"/>
                </a:cubicBezTo>
                <a:cubicBezTo>
                  <a:pt x="290823" y="61096"/>
                  <a:pt x="13439" y="192530"/>
                  <a:pt x="537" y="1941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21A29411-D012-386B-9271-4E930F7E7453}"/>
              </a:ext>
            </a:extLst>
          </p:cNvPr>
          <p:cNvSpPr/>
          <p:nvPr/>
        </p:nvSpPr>
        <p:spPr>
          <a:xfrm>
            <a:off x="5454011" y="4800423"/>
            <a:ext cx="391360" cy="179576"/>
          </a:xfrm>
          <a:custGeom>
            <a:avLst/>
            <a:gdLst>
              <a:gd name="connsiteX0" fmla="*/ 639 w 391360"/>
              <a:gd name="connsiteY0" fmla="*/ 177 h 179576"/>
              <a:gd name="connsiteX1" fmla="*/ 133989 w 391360"/>
              <a:gd name="connsiteY1" fmla="*/ 44627 h 179576"/>
              <a:gd name="connsiteX2" fmla="*/ 387989 w 391360"/>
              <a:gd name="connsiteY2" fmla="*/ 177977 h 179576"/>
              <a:gd name="connsiteX3" fmla="*/ 273689 w 391360"/>
              <a:gd name="connsiteY3" fmla="*/ 114477 h 179576"/>
              <a:gd name="connsiteX4" fmla="*/ 184789 w 391360"/>
              <a:gd name="connsiteY4" fmla="*/ 57327 h 179576"/>
              <a:gd name="connsiteX5" fmla="*/ 639 w 391360"/>
              <a:gd name="connsiteY5" fmla="*/ 177 h 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360" h="179576">
                <a:moveTo>
                  <a:pt x="639" y="177"/>
                </a:moveTo>
                <a:cubicBezTo>
                  <a:pt x="-7828" y="-1940"/>
                  <a:pt x="69431" y="14994"/>
                  <a:pt x="133989" y="44627"/>
                </a:cubicBezTo>
                <a:cubicBezTo>
                  <a:pt x="198547" y="74260"/>
                  <a:pt x="364706" y="166335"/>
                  <a:pt x="387989" y="177977"/>
                </a:cubicBezTo>
                <a:cubicBezTo>
                  <a:pt x="411272" y="189619"/>
                  <a:pt x="307556" y="134585"/>
                  <a:pt x="273689" y="114477"/>
                </a:cubicBezTo>
                <a:cubicBezTo>
                  <a:pt x="239822" y="94369"/>
                  <a:pt x="223947" y="73202"/>
                  <a:pt x="184789" y="57327"/>
                </a:cubicBezTo>
                <a:cubicBezTo>
                  <a:pt x="145631" y="41452"/>
                  <a:pt x="9106" y="2294"/>
                  <a:pt x="639" y="1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5BB16972-42AF-7AE1-7D5C-CD22593E85F4}"/>
              </a:ext>
            </a:extLst>
          </p:cNvPr>
          <p:cNvSpPr/>
          <p:nvPr/>
        </p:nvSpPr>
        <p:spPr>
          <a:xfrm>
            <a:off x="3859060" y="4856675"/>
            <a:ext cx="119182" cy="713638"/>
          </a:xfrm>
          <a:custGeom>
            <a:avLst/>
            <a:gdLst>
              <a:gd name="connsiteX0" fmla="*/ 119174 w 119182"/>
              <a:gd name="connsiteY0" fmla="*/ 333 h 713638"/>
              <a:gd name="connsiteX1" fmla="*/ 12296 w 119182"/>
              <a:gd name="connsiteY1" fmla="*/ 481283 h 713638"/>
              <a:gd name="connsiteX2" fmla="*/ 12296 w 119182"/>
              <a:gd name="connsiteY2" fmla="*/ 712852 h 713638"/>
              <a:gd name="connsiteX3" fmla="*/ 6358 w 119182"/>
              <a:gd name="connsiteY3" fmla="*/ 410031 h 713638"/>
              <a:gd name="connsiteX4" fmla="*/ 119174 w 119182"/>
              <a:gd name="connsiteY4" fmla="*/ 333 h 71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82" h="713638">
                <a:moveTo>
                  <a:pt x="119174" y="333"/>
                </a:moveTo>
                <a:cubicBezTo>
                  <a:pt x="120164" y="12208"/>
                  <a:pt x="30109" y="362530"/>
                  <a:pt x="12296" y="481283"/>
                </a:cubicBezTo>
                <a:cubicBezTo>
                  <a:pt x="-5517" y="600036"/>
                  <a:pt x="13286" y="724727"/>
                  <a:pt x="12296" y="712852"/>
                </a:cubicBezTo>
                <a:cubicBezTo>
                  <a:pt x="11306" y="700977"/>
                  <a:pt x="-10465" y="522846"/>
                  <a:pt x="6358" y="410031"/>
                </a:cubicBezTo>
                <a:cubicBezTo>
                  <a:pt x="23181" y="297216"/>
                  <a:pt x="118184" y="-11542"/>
                  <a:pt x="119174" y="3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22F370E8-F2C2-FFC0-7883-DC619537B360}"/>
              </a:ext>
            </a:extLst>
          </p:cNvPr>
          <p:cNvSpPr/>
          <p:nvPr/>
        </p:nvSpPr>
        <p:spPr>
          <a:xfrm>
            <a:off x="4101493" y="3487782"/>
            <a:ext cx="484300" cy="586680"/>
          </a:xfrm>
          <a:custGeom>
            <a:avLst/>
            <a:gdLst>
              <a:gd name="connsiteX0" fmla="*/ 481140 w 484300"/>
              <a:gd name="connsiteY0" fmla="*/ 5013 h 586680"/>
              <a:gd name="connsiteX1" fmla="*/ 7991 w 484300"/>
              <a:gd name="connsiteY1" fmla="*/ 579171 h 586680"/>
              <a:gd name="connsiteX2" fmla="*/ 204693 w 484300"/>
              <a:gd name="connsiteY2" fmla="*/ 313358 h 586680"/>
              <a:gd name="connsiteX3" fmla="*/ 481140 w 484300"/>
              <a:gd name="connsiteY3" fmla="*/ 5013 h 58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300" h="586680">
                <a:moveTo>
                  <a:pt x="481140" y="5013"/>
                </a:moveTo>
                <a:cubicBezTo>
                  <a:pt x="448356" y="49315"/>
                  <a:pt x="54065" y="527780"/>
                  <a:pt x="7991" y="579171"/>
                </a:cubicBezTo>
                <a:cubicBezTo>
                  <a:pt x="-38084" y="630562"/>
                  <a:pt x="126721" y="404621"/>
                  <a:pt x="204693" y="313358"/>
                </a:cubicBezTo>
                <a:cubicBezTo>
                  <a:pt x="282665" y="222095"/>
                  <a:pt x="513924" y="-39289"/>
                  <a:pt x="481140" y="50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D6E945CE-C584-7EC9-0539-5A52C97BAC33}"/>
              </a:ext>
            </a:extLst>
          </p:cNvPr>
          <p:cNvSpPr/>
          <p:nvPr/>
        </p:nvSpPr>
        <p:spPr>
          <a:xfrm>
            <a:off x="5719550" y="3549569"/>
            <a:ext cx="111535" cy="141767"/>
          </a:xfrm>
          <a:custGeom>
            <a:avLst/>
            <a:gdLst>
              <a:gd name="connsiteX0" fmla="*/ 180 w 111535"/>
              <a:gd name="connsiteY0" fmla="*/ 825 h 141767"/>
              <a:gd name="connsiteX1" fmla="*/ 107385 w 111535"/>
              <a:gd name="connsiteY1" fmla="*/ 139562 h 141767"/>
              <a:gd name="connsiteX2" fmla="*/ 82160 w 111535"/>
              <a:gd name="connsiteY2" fmla="*/ 82806 h 141767"/>
              <a:gd name="connsiteX3" fmla="*/ 180 w 111535"/>
              <a:gd name="connsiteY3" fmla="*/ 825 h 1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35" h="141767">
                <a:moveTo>
                  <a:pt x="180" y="825"/>
                </a:moveTo>
                <a:cubicBezTo>
                  <a:pt x="4384" y="10284"/>
                  <a:pt x="93722" y="125899"/>
                  <a:pt x="107385" y="139562"/>
                </a:cubicBezTo>
                <a:cubicBezTo>
                  <a:pt x="121048" y="153225"/>
                  <a:pt x="97926" y="99623"/>
                  <a:pt x="82160" y="82806"/>
                </a:cubicBezTo>
                <a:cubicBezTo>
                  <a:pt x="66394" y="65989"/>
                  <a:pt x="-4024" y="-8634"/>
                  <a:pt x="180" y="8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A9A52C9E-8C13-62BE-E0BD-73B067BEE464}"/>
              </a:ext>
            </a:extLst>
          </p:cNvPr>
          <p:cNvSpPr/>
          <p:nvPr/>
        </p:nvSpPr>
        <p:spPr>
          <a:xfrm>
            <a:off x="6047652" y="3335359"/>
            <a:ext cx="19401" cy="254167"/>
          </a:xfrm>
          <a:custGeom>
            <a:avLst/>
            <a:gdLst>
              <a:gd name="connsiteX0" fmla="*/ 18919 w 19401"/>
              <a:gd name="connsiteY0" fmla="*/ 624 h 254167"/>
              <a:gd name="connsiteX1" fmla="*/ 12613 w 19401"/>
              <a:gd name="connsiteY1" fmla="*/ 246567 h 254167"/>
              <a:gd name="connsiteX2" fmla="*/ 0 w 19401"/>
              <a:gd name="connsiteY2" fmla="*/ 177198 h 254167"/>
              <a:gd name="connsiteX3" fmla="*/ 18919 w 19401"/>
              <a:gd name="connsiteY3" fmla="*/ 624 h 25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1" h="254167">
                <a:moveTo>
                  <a:pt x="18919" y="624"/>
                </a:moveTo>
                <a:cubicBezTo>
                  <a:pt x="21021" y="12186"/>
                  <a:pt x="15766" y="217138"/>
                  <a:pt x="12613" y="246567"/>
                </a:cubicBezTo>
                <a:cubicBezTo>
                  <a:pt x="9460" y="275996"/>
                  <a:pt x="0" y="212933"/>
                  <a:pt x="0" y="177198"/>
                </a:cubicBezTo>
                <a:cubicBezTo>
                  <a:pt x="0" y="141463"/>
                  <a:pt x="16817" y="-10938"/>
                  <a:pt x="18919" y="6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146BA906-37D2-6CDC-7736-219E8CD64E02}"/>
              </a:ext>
            </a:extLst>
          </p:cNvPr>
          <p:cNvSpPr/>
          <p:nvPr/>
        </p:nvSpPr>
        <p:spPr>
          <a:xfrm>
            <a:off x="5117927" y="4514394"/>
            <a:ext cx="583727" cy="25038"/>
          </a:xfrm>
          <a:custGeom>
            <a:avLst/>
            <a:gdLst>
              <a:gd name="connsiteX0" fmla="*/ 795 w 583727"/>
              <a:gd name="connsiteY0" fmla="*/ 56 h 25038"/>
              <a:gd name="connsiteX1" fmla="*/ 253374 w 583727"/>
              <a:gd name="connsiteY1" fmla="*/ 22437 h 25038"/>
              <a:gd name="connsiteX2" fmla="*/ 234190 w 583727"/>
              <a:gd name="connsiteY2" fmla="*/ 22437 h 25038"/>
              <a:gd name="connsiteX3" fmla="*/ 384459 w 583727"/>
              <a:gd name="connsiteY3" fmla="*/ 3254 h 25038"/>
              <a:gd name="connsiteX4" fmla="*/ 582686 w 583727"/>
              <a:gd name="connsiteY4" fmla="*/ 3254 h 25038"/>
              <a:gd name="connsiteX5" fmla="*/ 467586 w 583727"/>
              <a:gd name="connsiteY5" fmla="*/ 9648 h 25038"/>
              <a:gd name="connsiteX6" fmla="*/ 349290 w 583727"/>
              <a:gd name="connsiteY6" fmla="*/ 16042 h 25038"/>
              <a:gd name="connsiteX7" fmla="*/ 795 w 583727"/>
              <a:gd name="connsiteY7" fmla="*/ 56 h 2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727" h="25038">
                <a:moveTo>
                  <a:pt x="795" y="56"/>
                </a:moveTo>
                <a:cubicBezTo>
                  <a:pt x="-15191" y="1122"/>
                  <a:pt x="214475" y="18707"/>
                  <a:pt x="253374" y="22437"/>
                </a:cubicBezTo>
                <a:cubicBezTo>
                  <a:pt x="292273" y="26167"/>
                  <a:pt x="212342" y="25634"/>
                  <a:pt x="234190" y="22437"/>
                </a:cubicBezTo>
                <a:cubicBezTo>
                  <a:pt x="256038" y="19240"/>
                  <a:pt x="326376" y="6451"/>
                  <a:pt x="384459" y="3254"/>
                </a:cubicBezTo>
                <a:cubicBezTo>
                  <a:pt x="442542" y="57"/>
                  <a:pt x="568832" y="2188"/>
                  <a:pt x="582686" y="3254"/>
                </a:cubicBezTo>
                <a:cubicBezTo>
                  <a:pt x="596541" y="4320"/>
                  <a:pt x="467586" y="9648"/>
                  <a:pt x="467586" y="9648"/>
                </a:cubicBezTo>
                <a:cubicBezTo>
                  <a:pt x="428687" y="11779"/>
                  <a:pt x="424424" y="18706"/>
                  <a:pt x="349290" y="16042"/>
                </a:cubicBezTo>
                <a:cubicBezTo>
                  <a:pt x="274156" y="13378"/>
                  <a:pt x="16781" y="-1010"/>
                  <a:pt x="795" y="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C501C701-5D54-252B-800E-D4A3184C2E84}"/>
              </a:ext>
            </a:extLst>
          </p:cNvPr>
          <p:cNvSpPr/>
          <p:nvPr/>
        </p:nvSpPr>
        <p:spPr>
          <a:xfrm>
            <a:off x="5886026" y="4562403"/>
            <a:ext cx="41658" cy="99127"/>
          </a:xfrm>
          <a:custGeom>
            <a:avLst/>
            <a:gdLst>
              <a:gd name="connsiteX0" fmla="*/ 24 w 41658"/>
              <a:gd name="connsiteY0" fmla="*/ 5 h 99127"/>
              <a:gd name="connsiteX1" fmla="*/ 35194 w 41658"/>
              <a:gd name="connsiteY1" fmla="*/ 57555 h 99127"/>
              <a:gd name="connsiteX2" fmla="*/ 16010 w 41658"/>
              <a:gd name="connsiteY2" fmla="*/ 99119 h 99127"/>
              <a:gd name="connsiteX3" fmla="*/ 41588 w 41658"/>
              <a:gd name="connsiteY3" fmla="*/ 54358 h 99127"/>
              <a:gd name="connsiteX4" fmla="*/ 24 w 41658"/>
              <a:gd name="connsiteY4" fmla="*/ 5 h 9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8" h="99127">
                <a:moveTo>
                  <a:pt x="24" y="5"/>
                </a:moveTo>
                <a:cubicBezTo>
                  <a:pt x="-1042" y="538"/>
                  <a:pt x="32530" y="41036"/>
                  <a:pt x="35194" y="57555"/>
                </a:cubicBezTo>
                <a:cubicBezTo>
                  <a:pt x="37858" y="74074"/>
                  <a:pt x="14944" y="99652"/>
                  <a:pt x="16010" y="99119"/>
                </a:cubicBezTo>
                <a:cubicBezTo>
                  <a:pt x="17076" y="98586"/>
                  <a:pt x="43186" y="68745"/>
                  <a:pt x="41588" y="54358"/>
                </a:cubicBezTo>
                <a:cubicBezTo>
                  <a:pt x="39990" y="39971"/>
                  <a:pt x="1090" y="-528"/>
                  <a:pt x="24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01825D19-987D-E821-ACB9-ABCF2C62F5C6}"/>
              </a:ext>
            </a:extLst>
          </p:cNvPr>
          <p:cNvSpPr/>
          <p:nvPr/>
        </p:nvSpPr>
        <p:spPr>
          <a:xfrm>
            <a:off x="5716597" y="4520281"/>
            <a:ext cx="147077" cy="102874"/>
          </a:xfrm>
          <a:custGeom>
            <a:avLst/>
            <a:gdLst>
              <a:gd name="connsiteX0" fmla="*/ 2 w 147077"/>
              <a:gd name="connsiteY0" fmla="*/ 32536 h 102874"/>
              <a:gd name="connsiteX1" fmla="*/ 89523 w 147077"/>
              <a:gd name="connsiteY1" fmla="*/ 58113 h 102874"/>
              <a:gd name="connsiteX2" fmla="*/ 147073 w 147077"/>
              <a:gd name="connsiteY2" fmla="*/ 102874 h 102874"/>
              <a:gd name="connsiteX3" fmla="*/ 92720 w 147077"/>
              <a:gd name="connsiteY3" fmla="*/ 58113 h 102874"/>
              <a:gd name="connsiteX4" fmla="*/ 115101 w 147077"/>
              <a:gd name="connsiteY4" fmla="*/ 564 h 102874"/>
              <a:gd name="connsiteX5" fmla="*/ 86326 w 147077"/>
              <a:gd name="connsiteY5" fmla="*/ 29339 h 102874"/>
              <a:gd name="connsiteX6" fmla="*/ 2 w 147077"/>
              <a:gd name="connsiteY6" fmla="*/ 32536 h 10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77" h="102874">
                <a:moveTo>
                  <a:pt x="2" y="32536"/>
                </a:moveTo>
                <a:cubicBezTo>
                  <a:pt x="535" y="37332"/>
                  <a:pt x="65011" y="46390"/>
                  <a:pt x="89523" y="58113"/>
                </a:cubicBezTo>
                <a:cubicBezTo>
                  <a:pt x="114035" y="69836"/>
                  <a:pt x="146540" y="102874"/>
                  <a:pt x="147073" y="102874"/>
                </a:cubicBezTo>
                <a:cubicBezTo>
                  <a:pt x="147606" y="102874"/>
                  <a:pt x="98049" y="75165"/>
                  <a:pt x="92720" y="58113"/>
                </a:cubicBezTo>
                <a:cubicBezTo>
                  <a:pt x="87391" y="41061"/>
                  <a:pt x="116167" y="5360"/>
                  <a:pt x="115101" y="564"/>
                </a:cubicBezTo>
                <a:cubicBezTo>
                  <a:pt x="114035" y="-4232"/>
                  <a:pt x="101779" y="22945"/>
                  <a:pt x="86326" y="29339"/>
                </a:cubicBezTo>
                <a:cubicBezTo>
                  <a:pt x="70873" y="35733"/>
                  <a:pt x="-531" y="27740"/>
                  <a:pt x="2" y="325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656E57AE-12E0-B9CE-9F49-5BA332B8EF2B}"/>
              </a:ext>
            </a:extLst>
          </p:cNvPr>
          <p:cNvSpPr/>
          <p:nvPr/>
        </p:nvSpPr>
        <p:spPr>
          <a:xfrm>
            <a:off x="5991471" y="4430554"/>
            <a:ext cx="86947" cy="170414"/>
          </a:xfrm>
          <a:custGeom>
            <a:avLst/>
            <a:gdLst>
              <a:gd name="connsiteX0" fmla="*/ 87 w 86947"/>
              <a:gd name="connsiteY0" fmla="*/ 769 h 170414"/>
              <a:gd name="connsiteX1" fmla="*/ 83214 w 86947"/>
              <a:gd name="connsiteY1" fmla="*/ 167024 h 170414"/>
              <a:gd name="connsiteX2" fmla="*/ 67228 w 86947"/>
              <a:gd name="connsiteY2" fmla="*/ 106277 h 170414"/>
              <a:gd name="connsiteX3" fmla="*/ 87 w 86947"/>
              <a:gd name="connsiteY3" fmla="*/ 769 h 17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47" h="170414">
                <a:moveTo>
                  <a:pt x="87" y="769"/>
                </a:moveTo>
                <a:cubicBezTo>
                  <a:pt x="2751" y="10893"/>
                  <a:pt x="72024" y="149439"/>
                  <a:pt x="83214" y="167024"/>
                </a:cubicBezTo>
                <a:cubicBezTo>
                  <a:pt x="94404" y="184609"/>
                  <a:pt x="77885" y="129190"/>
                  <a:pt x="67228" y="106277"/>
                </a:cubicBezTo>
                <a:cubicBezTo>
                  <a:pt x="56571" y="83364"/>
                  <a:pt x="-2577" y="-9355"/>
                  <a:pt x="87" y="7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A2493CDA-04B9-CEED-EE58-FE8CC63549C2}"/>
              </a:ext>
            </a:extLst>
          </p:cNvPr>
          <p:cNvSpPr/>
          <p:nvPr/>
        </p:nvSpPr>
        <p:spPr>
          <a:xfrm>
            <a:off x="6237712" y="4418432"/>
            <a:ext cx="35779" cy="163416"/>
          </a:xfrm>
          <a:custGeom>
            <a:avLst/>
            <a:gdLst>
              <a:gd name="connsiteX0" fmla="*/ 31 w 35779"/>
              <a:gd name="connsiteY0" fmla="*/ 102 h 163416"/>
              <a:gd name="connsiteX1" fmla="*/ 28805 w 35779"/>
              <a:gd name="connsiteY1" fmla="*/ 112004 h 163416"/>
              <a:gd name="connsiteX2" fmla="*/ 22411 w 35779"/>
              <a:gd name="connsiteY2" fmla="*/ 163160 h 163416"/>
              <a:gd name="connsiteX3" fmla="*/ 35200 w 35779"/>
              <a:gd name="connsiteY3" fmla="*/ 92821 h 163416"/>
              <a:gd name="connsiteX4" fmla="*/ 31 w 35779"/>
              <a:gd name="connsiteY4" fmla="*/ 102 h 16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" h="163416">
                <a:moveTo>
                  <a:pt x="31" y="102"/>
                </a:moveTo>
                <a:cubicBezTo>
                  <a:pt x="-1035" y="3299"/>
                  <a:pt x="25075" y="84828"/>
                  <a:pt x="28805" y="112004"/>
                </a:cubicBezTo>
                <a:cubicBezTo>
                  <a:pt x="32535" y="139180"/>
                  <a:pt x="21345" y="166357"/>
                  <a:pt x="22411" y="163160"/>
                </a:cubicBezTo>
                <a:cubicBezTo>
                  <a:pt x="23477" y="159963"/>
                  <a:pt x="38930" y="116267"/>
                  <a:pt x="35200" y="92821"/>
                </a:cubicBezTo>
                <a:cubicBezTo>
                  <a:pt x="31470" y="69375"/>
                  <a:pt x="1097" y="-3095"/>
                  <a:pt x="31" y="1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65D0F54A-299B-A0AF-2F35-46A715548F73}"/>
              </a:ext>
            </a:extLst>
          </p:cNvPr>
          <p:cNvSpPr/>
          <p:nvPr/>
        </p:nvSpPr>
        <p:spPr>
          <a:xfrm>
            <a:off x="6435177" y="4507951"/>
            <a:ext cx="71272" cy="128157"/>
          </a:xfrm>
          <a:custGeom>
            <a:avLst/>
            <a:gdLst>
              <a:gd name="connsiteX0" fmla="*/ 71131 w 71272"/>
              <a:gd name="connsiteY0" fmla="*/ 105 h 128157"/>
              <a:gd name="connsiteX1" fmla="*/ 26370 w 71272"/>
              <a:gd name="connsiteY1" fmla="*/ 67246 h 128157"/>
              <a:gd name="connsiteX2" fmla="*/ 792 w 71272"/>
              <a:gd name="connsiteY2" fmla="*/ 127993 h 128157"/>
              <a:gd name="connsiteX3" fmla="*/ 10384 w 71272"/>
              <a:gd name="connsiteY3" fmla="*/ 83232 h 128157"/>
              <a:gd name="connsiteX4" fmla="*/ 71131 w 71272"/>
              <a:gd name="connsiteY4" fmla="*/ 105 h 12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72" h="128157">
                <a:moveTo>
                  <a:pt x="71131" y="105"/>
                </a:moveTo>
                <a:cubicBezTo>
                  <a:pt x="73795" y="-2559"/>
                  <a:pt x="38093" y="45931"/>
                  <a:pt x="26370" y="67246"/>
                </a:cubicBezTo>
                <a:cubicBezTo>
                  <a:pt x="14647" y="88561"/>
                  <a:pt x="3456" y="125329"/>
                  <a:pt x="792" y="127993"/>
                </a:cubicBezTo>
                <a:cubicBezTo>
                  <a:pt x="-1872" y="130657"/>
                  <a:pt x="2391" y="100284"/>
                  <a:pt x="10384" y="83232"/>
                </a:cubicBezTo>
                <a:cubicBezTo>
                  <a:pt x="18377" y="66180"/>
                  <a:pt x="68467" y="2769"/>
                  <a:pt x="71131" y="1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459506D9-6E9A-EB3D-CF7B-E6C152508A21}"/>
              </a:ext>
            </a:extLst>
          </p:cNvPr>
          <p:cNvSpPr/>
          <p:nvPr/>
        </p:nvSpPr>
        <p:spPr>
          <a:xfrm>
            <a:off x="6400762" y="3855129"/>
            <a:ext cx="110530" cy="76651"/>
          </a:xfrm>
          <a:custGeom>
            <a:avLst/>
            <a:gdLst>
              <a:gd name="connsiteX0" fmla="*/ 38 w 110530"/>
              <a:gd name="connsiteY0" fmla="*/ 76349 h 76651"/>
              <a:gd name="connsiteX1" fmla="*/ 66299 w 110530"/>
              <a:gd name="connsiteY1" fmla="*/ 14506 h 76651"/>
              <a:gd name="connsiteX2" fmla="*/ 110473 w 110530"/>
              <a:gd name="connsiteY2" fmla="*/ 1254 h 76651"/>
              <a:gd name="connsiteX3" fmla="*/ 57464 w 110530"/>
              <a:gd name="connsiteY3" fmla="*/ 36593 h 76651"/>
              <a:gd name="connsiteX4" fmla="*/ 38 w 110530"/>
              <a:gd name="connsiteY4" fmla="*/ 76349 h 7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0" h="76651">
                <a:moveTo>
                  <a:pt x="38" y="76349"/>
                </a:moveTo>
                <a:cubicBezTo>
                  <a:pt x="1510" y="72668"/>
                  <a:pt x="47893" y="27022"/>
                  <a:pt x="66299" y="14506"/>
                </a:cubicBezTo>
                <a:cubicBezTo>
                  <a:pt x="84705" y="1990"/>
                  <a:pt x="111945" y="-2427"/>
                  <a:pt x="110473" y="1254"/>
                </a:cubicBezTo>
                <a:cubicBezTo>
                  <a:pt x="109001" y="4935"/>
                  <a:pt x="75134" y="24077"/>
                  <a:pt x="57464" y="36593"/>
                </a:cubicBezTo>
                <a:cubicBezTo>
                  <a:pt x="39794" y="49109"/>
                  <a:pt x="-1434" y="80030"/>
                  <a:pt x="38" y="763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9B3A1FC8-1967-95BF-9D86-448B67F9EC83}"/>
              </a:ext>
            </a:extLst>
          </p:cNvPr>
          <p:cNvSpPr/>
          <p:nvPr/>
        </p:nvSpPr>
        <p:spPr>
          <a:xfrm>
            <a:off x="5698326" y="3829785"/>
            <a:ext cx="111215" cy="88672"/>
          </a:xfrm>
          <a:custGeom>
            <a:avLst/>
            <a:gdLst>
              <a:gd name="connsiteX0" fmla="*/ 109 w 111215"/>
              <a:gd name="connsiteY0" fmla="*/ 93 h 88672"/>
              <a:gd name="connsiteX1" fmla="*/ 88457 w 111215"/>
              <a:gd name="connsiteY1" fmla="*/ 61937 h 88672"/>
              <a:gd name="connsiteX2" fmla="*/ 110544 w 111215"/>
              <a:gd name="connsiteY2" fmla="*/ 88441 h 88672"/>
              <a:gd name="connsiteX3" fmla="*/ 70787 w 111215"/>
              <a:gd name="connsiteY3" fmla="*/ 48685 h 88672"/>
              <a:gd name="connsiteX4" fmla="*/ 109 w 111215"/>
              <a:gd name="connsiteY4" fmla="*/ 93 h 8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15" h="88672">
                <a:moveTo>
                  <a:pt x="109" y="93"/>
                </a:moveTo>
                <a:cubicBezTo>
                  <a:pt x="3054" y="2302"/>
                  <a:pt x="88457" y="61937"/>
                  <a:pt x="88457" y="61937"/>
                </a:cubicBezTo>
                <a:cubicBezTo>
                  <a:pt x="106863" y="76662"/>
                  <a:pt x="113489" y="90650"/>
                  <a:pt x="110544" y="88441"/>
                </a:cubicBezTo>
                <a:cubicBezTo>
                  <a:pt x="107599" y="86232"/>
                  <a:pt x="86984" y="61937"/>
                  <a:pt x="70787" y="48685"/>
                </a:cubicBezTo>
                <a:cubicBezTo>
                  <a:pt x="54590" y="35433"/>
                  <a:pt x="-2836" y="-2116"/>
                  <a:pt x="109" y="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A64DC76D-1A91-EF54-FA94-A36CF5789B51}"/>
              </a:ext>
            </a:extLst>
          </p:cNvPr>
          <p:cNvSpPr/>
          <p:nvPr/>
        </p:nvSpPr>
        <p:spPr>
          <a:xfrm>
            <a:off x="7063371" y="4086054"/>
            <a:ext cx="53105" cy="106129"/>
          </a:xfrm>
          <a:custGeom>
            <a:avLst/>
            <a:gdLst>
              <a:gd name="connsiteX0" fmla="*/ 38 w 53105"/>
              <a:gd name="connsiteY0" fmla="*/ 33 h 106129"/>
              <a:gd name="connsiteX1" fmla="*/ 44212 w 53105"/>
              <a:gd name="connsiteY1" fmla="*/ 70711 h 106129"/>
              <a:gd name="connsiteX2" fmla="*/ 26542 w 53105"/>
              <a:gd name="connsiteY2" fmla="*/ 106050 h 106129"/>
              <a:gd name="connsiteX3" fmla="*/ 53046 w 53105"/>
              <a:gd name="connsiteY3" fmla="*/ 61876 h 106129"/>
              <a:gd name="connsiteX4" fmla="*/ 38 w 53105"/>
              <a:gd name="connsiteY4" fmla="*/ 33 h 1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05" h="106129">
                <a:moveTo>
                  <a:pt x="38" y="33"/>
                </a:moveTo>
                <a:cubicBezTo>
                  <a:pt x="-1434" y="1506"/>
                  <a:pt x="39795" y="53042"/>
                  <a:pt x="44212" y="70711"/>
                </a:cubicBezTo>
                <a:cubicBezTo>
                  <a:pt x="48629" y="88380"/>
                  <a:pt x="25070" y="107523"/>
                  <a:pt x="26542" y="106050"/>
                </a:cubicBezTo>
                <a:cubicBezTo>
                  <a:pt x="28014" y="104578"/>
                  <a:pt x="54519" y="77337"/>
                  <a:pt x="53046" y="61876"/>
                </a:cubicBezTo>
                <a:cubicBezTo>
                  <a:pt x="51574" y="46415"/>
                  <a:pt x="1510" y="-1440"/>
                  <a:pt x="38" y="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EEB355A6-AF07-0C4A-439F-CAF5B87B187A}"/>
              </a:ext>
            </a:extLst>
          </p:cNvPr>
          <p:cNvSpPr/>
          <p:nvPr/>
        </p:nvSpPr>
        <p:spPr>
          <a:xfrm>
            <a:off x="4102738" y="4290252"/>
            <a:ext cx="72391" cy="232130"/>
          </a:xfrm>
          <a:custGeom>
            <a:avLst/>
            <a:gdLst>
              <a:gd name="connsiteX0" fmla="*/ 72352 w 72391"/>
              <a:gd name="connsiteY0" fmla="*/ 394 h 232130"/>
              <a:gd name="connsiteX1" fmla="*/ 12062 w 72391"/>
              <a:gd name="connsiteY1" fmla="*/ 151119 h 232130"/>
              <a:gd name="connsiteX2" fmla="*/ 12062 w 72391"/>
              <a:gd name="connsiteY2" fmla="*/ 231506 h 232130"/>
              <a:gd name="connsiteX3" fmla="*/ 2014 w 72391"/>
              <a:gd name="connsiteY3" fmla="*/ 110926 h 232130"/>
              <a:gd name="connsiteX4" fmla="*/ 72352 w 72391"/>
              <a:gd name="connsiteY4" fmla="*/ 394 h 23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1" h="232130">
                <a:moveTo>
                  <a:pt x="72352" y="394"/>
                </a:moveTo>
                <a:cubicBezTo>
                  <a:pt x="74027" y="7093"/>
                  <a:pt x="22110" y="112600"/>
                  <a:pt x="12062" y="151119"/>
                </a:cubicBezTo>
                <a:cubicBezTo>
                  <a:pt x="2014" y="189638"/>
                  <a:pt x="13737" y="238205"/>
                  <a:pt x="12062" y="231506"/>
                </a:cubicBezTo>
                <a:cubicBezTo>
                  <a:pt x="10387" y="224807"/>
                  <a:pt x="-5522" y="147770"/>
                  <a:pt x="2014" y="110926"/>
                </a:cubicBezTo>
                <a:cubicBezTo>
                  <a:pt x="9550" y="74082"/>
                  <a:pt x="70677" y="-6305"/>
                  <a:pt x="72352" y="3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1C4168EF-8621-D677-4E53-8877009A1399}"/>
              </a:ext>
            </a:extLst>
          </p:cNvPr>
          <p:cNvSpPr/>
          <p:nvPr/>
        </p:nvSpPr>
        <p:spPr>
          <a:xfrm>
            <a:off x="5983307" y="4575970"/>
            <a:ext cx="81217" cy="178915"/>
          </a:xfrm>
          <a:custGeom>
            <a:avLst/>
            <a:gdLst>
              <a:gd name="connsiteX0" fmla="*/ 50 w 81217"/>
              <a:gd name="connsiteY0" fmla="*/ 6 h 178915"/>
              <a:gd name="connsiteX1" fmla="*/ 67636 w 81217"/>
              <a:gd name="connsiteY1" fmla="*/ 83494 h 178915"/>
              <a:gd name="connsiteX2" fmla="*/ 71611 w 81217"/>
              <a:gd name="connsiteY2" fmla="*/ 178910 h 178915"/>
              <a:gd name="connsiteX3" fmla="*/ 79563 w 81217"/>
              <a:gd name="connsiteY3" fmla="*/ 87470 h 178915"/>
              <a:gd name="connsiteX4" fmla="*/ 50 w 81217"/>
              <a:gd name="connsiteY4" fmla="*/ 6 h 17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17" h="178915">
                <a:moveTo>
                  <a:pt x="50" y="6"/>
                </a:moveTo>
                <a:cubicBezTo>
                  <a:pt x="-1938" y="-657"/>
                  <a:pt x="55709" y="53677"/>
                  <a:pt x="67636" y="83494"/>
                </a:cubicBezTo>
                <a:cubicBezTo>
                  <a:pt x="79563" y="113311"/>
                  <a:pt x="69623" y="178247"/>
                  <a:pt x="71611" y="178910"/>
                </a:cubicBezTo>
                <a:cubicBezTo>
                  <a:pt x="73599" y="179573"/>
                  <a:pt x="85526" y="114637"/>
                  <a:pt x="79563" y="87470"/>
                </a:cubicBezTo>
                <a:cubicBezTo>
                  <a:pt x="73600" y="60303"/>
                  <a:pt x="2038" y="669"/>
                  <a:pt x="50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79273C36-116C-4F7A-B798-34138FB00879}"/>
              </a:ext>
            </a:extLst>
          </p:cNvPr>
          <p:cNvSpPr/>
          <p:nvPr/>
        </p:nvSpPr>
        <p:spPr>
          <a:xfrm>
            <a:off x="4075430" y="2588966"/>
            <a:ext cx="3315184" cy="1843779"/>
          </a:xfrm>
          <a:custGeom>
            <a:avLst/>
            <a:gdLst>
              <a:gd name="connsiteX0" fmla="*/ 788801 w 3315184"/>
              <a:gd name="connsiteY0" fmla="*/ 559587 h 1843779"/>
              <a:gd name="connsiteX1" fmla="*/ 2080273 w 3315184"/>
              <a:gd name="connsiteY1" fmla="*/ 493599 h 1843779"/>
              <a:gd name="connsiteX2" fmla="*/ 1967151 w 3315184"/>
              <a:gd name="connsiteY2" fmla="*/ 418185 h 1843779"/>
              <a:gd name="connsiteX3" fmla="*/ 2759003 w 3315184"/>
              <a:gd name="connsiteY3" fmla="*/ 644428 h 1843779"/>
              <a:gd name="connsiteX4" fmla="*/ 2579894 w 3315184"/>
              <a:gd name="connsiteY4" fmla="*/ 663281 h 1843779"/>
              <a:gd name="connsiteX5" fmla="*/ 3032380 w 3315184"/>
              <a:gd name="connsiteY5" fmla="*/ 1323158 h 1843779"/>
              <a:gd name="connsiteX6" fmla="*/ 3315184 w 3315184"/>
              <a:gd name="connsiteY6" fmla="*/ 1841632 h 1843779"/>
              <a:gd name="connsiteX7" fmla="*/ 3032380 w 3315184"/>
              <a:gd name="connsiteY7" fmla="*/ 1125195 h 1843779"/>
              <a:gd name="connsiteX8" fmla="*/ 2532760 w 3315184"/>
              <a:gd name="connsiteY8" fmla="*/ 182514 h 1843779"/>
              <a:gd name="connsiteX9" fmla="*/ 1109312 w 3315184"/>
              <a:gd name="connsiteY9" fmla="*/ 116527 h 1843779"/>
              <a:gd name="connsiteX10" fmla="*/ 1363836 w 3315184"/>
              <a:gd name="connsiteY10" fmla="*/ 12832 h 1843779"/>
              <a:gd name="connsiteX11" fmla="*/ 534277 w 3315184"/>
              <a:gd name="connsiteY11" fmla="*/ 437038 h 1843779"/>
              <a:gd name="connsiteX12" fmla="*/ 25230 w 3315184"/>
              <a:gd name="connsiteY12" fmla="*/ 550160 h 1843779"/>
              <a:gd name="connsiteX13" fmla="*/ 1326129 w 3315184"/>
              <a:gd name="connsiteY13" fmla="*/ 380477 h 1843779"/>
              <a:gd name="connsiteX14" fmla="*/ 788801 w 3315184"/>
              <a:gd name="connsiteY14" fmla="*/ 559587 h 184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5184" h="1843779">
                <a:moveTo>
                  <a:pt x="788801" y="559587"/>
                </a:moveTo>
                <a:cubicBezTo>
                  <a:pt x="914492" y="578441"/>
                  <a:pt x="1883881" y="517166"/>
                  <a:pt x="2080273" y="493599"/>
                </a:cubicBezTo>
                <a:cubicBezTo>
                  <a:pt x="2276665" y="470032"/>
                  <a:pt x="1854029" y="393047"/>
                  <a:pt x="1967151" y="418185"/>
                </a:cubicBezTo>
                <a:cubicBezTo>
                  <a:pt x="2080273" y="443323"/>
                  <a:pt x="2656879" y="603579"/>
                  <a:pt x="2759003" y="644428"/>
                </a:cubicBezTo>
                <a:cubicBezTo>
                  <a:pt x="2861127" y="685277"/>
                  <a:pt x="2534331" y="550159"/>
                  <a:pt x="2579894" y="663281"/>
                </a:cubicBezTo>
                <a:cubicBezTo>
                  <a:pt x="2625457" y="776403"/>
                  <a:pt x="2909832" y="1126766"/>
                  <a:pt x="3032380" y="1323158"/>
                </a:cubicBezTo>
                <a:cubicBezTo>
                  <a:pt x="3154928" y="1519550"/>
                  <a:pt x="3315184" y="1874626"/>
                  <a:pt x="3315184" y="1841632"/>
                </a:cubicBezTo>
                <a:cubicBezTo>
                  <a:pt x="3315184" y="1808638"/>
                  <a:pt x="3162784" y="1401715"/>
                  <a:pt x="3032380" y="1125195"/>
                </a:cubicBezTo>
                <a:cubicBezTo>
                  <a:pt x="2901976" y="848675"/>
                  <a:pt x="2853271" y="350625"/>
                  <a:pt x="2532760" y="182514"/>
                </a:cubicBezTo>
                <a:cubicBezTo>
                  <a:pt x="2212249" y="14403"/>
                  <a:pt x="1304133" y="144807"/>
                  <a:pt x="1109312" y="116527"/>
                </a:cubicBezTo>
                <a:cubicBezTo>
                  <a:pt x="914491" y="88247"/>
                  <a:pt x="1459675" y="-40586"/>
                  <a:pt x="1363836" y="12832"/>
                </a:cubicBezTo>
                <a:cubicBezTo>
                  <a:pt x="1267997" y="66250"/>
                  <a:pt x="757378" y="347483"/>
                  <a:pt x="534277" y="437038"/>
                </a:cubicBezTo>
                <a:cubicBezTo>
                  <a:pt x="311176" y="526593"/>
                  <a:pt x="-106745" y="559587"/>
                  <a:pt x="25230" y="550160"/>
                </a:cubicBezTo>
                <a:cubicBezTo>
                  <a:pt x="157205" y="540733"/>
                  <a:pt x="1192583" y="380477"/>
                  <a:pt x="1326129" y="380477"/>
                </a:cubicBezTo>
                <a:cubicBezTo>
                  <a:pt x="1459675" y="380477"/>
                  <a:pt x="663110" y="540733"/>
                  <a:pt x="788801" y="55958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0B242FFB-4019-518E-E542-1987D8A00126}"/>
              </a:ext>
            </a:extLst>
          </p:cNvPr>
          <p:cNvSpPr/>
          <p:nvPr/>
        </p:nvSpPr>
        <p:spPr>
          <a:xfrm>
            <a:off x="4935141" y="2943625"/>
            <a:ext cx="387290" cy="228116"/>
          </a:xfrm>
          <a:custGeom>
            <a:avLst/>
            <a:gdLst>
              <a:gd name="connsiteX0" fmla="*/ 1383 w 387290"/>
              <a:gd name="connsiteY0" fmla="*/ 225883 h 228116"/>
              <a:gd name="connsiteX1" fmla="*/ 279410 w 387290"/>
              <a:gd name="connsiteY1" fmla="*/ 59067 h 228116"/>
              <a:gd name="connsiteX2" fmla="*/ 384443 w 387290"/>
              <a:gd name="connsiteY2" fmla="*/ 3461 h 228116"/>
              <a:gd name="connsiteX3" fmla="*/ 180556 w 387290"/>
              <a:gd name="connsiteY3" fmla="*/ 145564 h 228116"/>
              <a:gd name="connsiteX4" fmla="*/ 1383 w 387290"/>
              <a:gd name="connsiteY4" fmla="*/ 225883 h 22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290" h="228116">
                <a:moveTo>
                  <a:pt x="1383" y="225883"/>
                </a:moveTo>
                <a:cubicBezTo>
                  <a:pt x="17859" y="211467"/>
                  <a:pt x="215567" y="96137"/>
                  <a:pt x="279410" y="59067"/>
                </a:cubicBezTo>
                <a:cubicBezTo>
                  <a:pt x="343253" y="21997"/>
                  <a:pt x="400919" y="-10955"/>
                  <a:pt x="384443" y="3461"/>
                </a:cubicBezTo>
                <a:cubicBezTo>
                  <a:pt x="367967" y="17877"/>
                  <a:pt x="241310" y="109523"/>
                  <a:pt x="180556" y="145564"/>
                </a:cubicBezTo>
                <a:cubicBezTo>
                  <a:pt x="119802" y="181605"/>
                  <a:pt x="-15093" y="240299"/>
                  <a:pt x="1383" y="2258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C13F45CB-C8B1-EC09-637D-ABC1949F63BF}"/>
              </a:ext>
            </a:extLst>
          </p:cNvPr>
          <p:cNvSpPr/>
          <p:nvPr/>
        </p:nvSpPr>
        <p:spPr>
          <a:xfrm>
            <a:off x="5754678" y="2885247"/>
            <a:ext cx="296482" cy="77914"/>
          </a:xfrm>
          <a:custGeom>
            <a:avLst/>
            <a:gdLst>
              <a:gd name="connsiteX0" fmla="*/ 3571 w 296482"/>
              <a:gd name="connsiteY0" fmla="*/ 56 h 77914"/>
              <a:gd name="connsiteX1" fmla="*/ 293954 w 296482"/>
              <a:gd name="connsiteY1" fmla="*/ 74196 h 77914"/>
              <a:gd name="connsiteX2" fmla="*/ 139495 w 296482"/>
              <a:gd name="connsiteY2" fmla="*/ 61839 h 77914"/>
              <a:gd name="connsiteX3" fmla="*/ 3571 w 296482"/>
              <a:gd name="connsiteY3" fmla="*/ 56 h 7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482" h="77914">
                <a:moveTo>
                  <a:pt x="3571" y="56"/>
                </a:moveTo>
                <a:cubicBezTo>
                  <a:pt x="29314" y="2116"/>
                  <a:pt x="271300" y="63899"/>
                  <a:pt x="293954" y="74196"/>
                </a:cubicBezTo>
                <a:cubicBezTo>
                  <a:pt x="316608" y="84493"/>
                  <a:pt x="180684" y="71106"/>
                  <a:pt x="139495" y="61839"/>
                </a:cubicBezTo>
                <a:cubicBezTo>
                  <a:pt x="98306" y="52572"/>
                  <a:pt x="-22172" y="-2004"/>
                  <a:pt x="3571" y="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61BB269F-7A9E-4239-580B-4BF1C2F35F43}"/>
              </a:ext>
            </a:extLst>
          </p:cNvPr>
          <p:cNvSpPr/>
          <p:nvPr/>
        </p:nvSpPr>
        <p:spPr>
          <a:xfrm>
            <a:off x="5395166" y="2592456"/>
            <a:ext cx="1417300" cy="420954"/>
          </a:xfrm>
          <a:custGeom>
            <a:avLst/>
            <a:gdLst>
              <a:gd name="connsiteX0" fmla="*/ 799 w 1417300"/>
              <a:gd name="connsiteY0" fmla="*/ 236155 h 420954"/>
              <a:gd name="connsiteX1" fmla="*/ 367564 w 1417300"/>
              <a:gd name="connsiteY1" fmla="*/ 170841 h 420954"/>
              <a:gd name="connsiteX2" fmla="*/ 799643 w 1417300"/>
              <a:gd name="connsiteY2" fmla="*/ 286397 h 420954"/>
              <a:gd name="connsiteX3" fmla="*/ 734329 w 1417300"/>
              <a:gd name="connsiteY3" fmla="*/ 175865 h 420954"/>
              <a:gd name="connsiteX4" fmla="*/ 1392496 w 1417300"/>
              <a:gd name="connsiteY4" fmla="*/ 412001 h 420954"/>
              <a:gd name="connsiteX5" fmla="*/ 1231722 w 1417300"/>
              <a:gd name="connsiteY5" fmla="*/ 351711 h 420954"/>
              <a:gd name="connsiteX6" fmla="*/ 789594 w 1417300"/>
              <a:gd name="connsiteY6" fmla="*/ 165817 h 420954"/>
              <a:gd name="connsiteX7" fmla="*/ 437902 w 1417300"/>
              <a:gd name="connsiteY7" fmla="*/ 19 h 420954"/>
              <a:gd name="connsiteX8" fmla="*/ 759449 w 1417300"/>
              <a:gd name="connsiteY8" fmla="*/ 175865 h 420954"/>
              <a:gd name="connsiteX9" fmla="*/ 734329 w 1417300"/>
              <a:gd name="connsiteY9" fmla="*/ 241179 h 420954"/>
              <a:gd name="connsiteX10" fmla="*/ 468047 w 1417300"/>
              <a:gd name="connsiteY10" fmla="*/ 160792 h 420954"/>
              <a:gd name="connsiteX11" fmla="*/ 799 w 1417300"/>
              <a:gd name="connsiteY11" fmla="*/ 236155 h 42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7300" h="420954">
                <a:moveTo>
                  <a:pt x="799" y="236155"/>
                </a:moveTo>
                <a:cubicBezTo>
                  <a:pt x="-15948" y="237830"/>
                  <a:pt x="234423" y="162467"/>
                  <a:pt x="367564" y="170841"/>
                </a:cubicBezTo>
                <a:cubicBezTo>
                  <a:pt x="500705" y="179215"/>
                  <a:pt x="738516" y="285560"/>
                  <a:pt x="799643" y="286397"/>
                </a:cubicBezTo>
                <a:cubicBezTo>
                  <a:pt x="860770" y="287234"/>
                  <a:pt x="635520" y="154931"/>
                  <a:pt x="734329" y="175865"/>
                </a:cubicBezTo>
                <a:cubicBezTo>
                  <a:pt x="833138" y="196799"/>
                  <a:pt x="1309597" y="382693"/>
                  <a:pt x="1392496" y="412001"/>
                </a:cubicBezTo>
                <a:cubicBezTo>
                  <a:pt x="1475395" y="441309"/>
                  <a:pt x="1332206" y="392742"/>
                  <a:pt x="1231722" y="351711"/>
                </a:cubicBezTo>
                <a:cubicBezTo>
                  <a:pt x="1131238" y="310680"/>
                  <a:pt x="921897" y="224432"/>
                  <a:pt x="789594" y="165817"/>
                </a:cubicBezTo>
                <a:cubicBezTo>
                  <a:pt x="657291" y="107202"/>
                  <a:pt x="442926" y="-1656"/>
                  <a:pt x="437902" y="19"/>
                </a:cubicBezTo>
                <a:cubicBezTo>
                  <a:pt x="432878" y="1694"/>
                  <a:pt x="710045" y="135672"/>
                  <a:pt x="759449" y="175865"/>
                </a:cubicBezTo>
                <a:cubicBezTo>
                  <a:pt x="808853" y="216058"/>
                  <a:pt x="782896" y="243691"/>
                  <a:pt x="734329" y="241179"/>
                </a:cubicBezTo>
                <a:cubicBezTo>
                  <a:pt x="685762" y="238667"/>
                  <a:pt x="589465" y="160792"/>
                  <a:pt x="468047" y="160792"/>
                </a:cubicBezTo>
                <a:cubicBezTo>
                  <a:pt x="346629" y="160792"/>
                  <a:pt x="17546" y="234480"/>
                  <a:pt x="799" y="2361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26D01EA-3117-7ABB-8EEE-C130FAC6FCDA}"/>
              </a:ext>
            </a:extLst>
          </p:cNvPr>
          <p:cNvSpPr/>
          <p:nvPr/>
        </p:nvSpPr>
        <p:spPr>
          <a:xfrm>
            <a:off x="4874243" y="2696654"/>
            <a:ext cx="183818" cy="423327"/>
          </a:xfrm>
          <a:custGeom>
            <a:avLst/>
            <a:gdLst>
              <a:gd name="connsiteX0" fmla="*/ 111045 w 183818"/>
              <a:gd name="connsiteY0" fmla="*/ 51 h 423327"/>
              <a:gd name="connsiteX1" fmla="*/ 157540 w 183818"/>
              <a:gd name="connsiteY1" fmla="*/ 237692 h 423327"/>
              <a:gd name="connsiteX2" fmla="*/ 2557 w 183818"/>
              <a:gd name="connsiteY2" fmla="*/ 418505 h 423327"/>
              <a:gd name="connsiteX3" fmla="*/ 69716 w 183818"/>
              <a:gd name="connsiteY3" fmla="*/ 361678 h 423327"/>
              <a:gd name="connsiteX4" fmla="*/ 183371 w 183818"/>
              <a:gd name="connsiteY4" fmla="*/ 258356 h 423327"/>
              <a:gd name="connsiteX5" fmla="*/ 111045 w 183818"/>
              <a:gd name="connsiteY5" fmla="*/ 51 h 42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18" h="423327">
                <a:moveTo>
                  <a:pt x="111045" y="51"/>
                </a:moveTo>
                <a:cubicBezTo>
                  <a:pt x="106740" y="-3393"/>
                  <a:pt x="175621" y="167950"/>
                  <a:pt x="157540" y="237692"/>
                </a:cubicBezTo>
                <a:cubicBezTo>
                  <a:pt x="139459" y="307434"/>
                  <a:pt x="17194" y="397841"/>
                  <a:pt x="2557" y="418505"/>
                </a:cubicBezTo>
                <a:cubicBezTo>
                  <a:pt x="-12080" y="439169"/>
                  <a:pt x="39580" y="388369"/>
                  <a:pt x="69716" y="361678"/>
                </a:cubicBezTo>
                <a:cubicBezTo>
                  <a:pt x="99852" y="334987"/>
                  <a:pt x="176483" y="317766"/>
                  <a:pt x="183371" y="258356"/>
                </a:cubicBezTo>
                <a:cubicBezTo>
                  <a:pt x="190259" y="198946"/>
                  <a:pt x="115350" y="3495"/>
                  <a:pt x="111045" y="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D0CD85A6-A35A-64C4-DBE3-4B80CEFB1F39}"/>
              </a:ext>
            </a:extLst>
          </p:cNvPr>
          <p:cNvSpPr/>
          <p:nvPr/>
        </p:nvSpPr>
        <p:spPr>
          <a:xfrm>
            <a:off x="3581590" y="4220661"/>
            <a:ext cx="387225" cy="1013605"/>
          </a:xfrm>
          <a:custGeom>
            <a:avLst/>
            <a:gdLst>
              <a:gd name="connsiteX0" fmla="*/ 365312 w 387225"/>
              <a:gd name="connsiteY0" fmla="*/ 44 h 1013605"/>
              <a:gd name="connsiteX1" fmla="*/ 174166 w 387225"/>
              <a:gd name="connsiteY1" fmla="*/ 516654 h 1013605"/>
              <a:gd name="connsiteX2" fmla="*/ 272322 w 387225"/>
              <a:gd name="connsiteY2" fmla="*/ 403000 h 1013605"/>
              <a:gd name="connsiteX3" fmla="*/ 127671 w 387225"/>
              <a:gd name="connsiteY3" fmla="*/ 645807 h 1013605"/>
              <a:gd name="connsiteX4" fmla="*/ 3685 w 387225"/>
              <a:gd name="connsiteY4" fmla="*/ 1012600 h 1013605"/>
              <a:gd name="connsiteX5" fmla="*/ 65678 w 387225"/>
              <a:gd name="connsiteY5" fmla="*/ 738797 h 1013605"/>
              <a:gd name="connsiteX6" fmla="*/ 385976 w 387225"/>
              <a:gd name="connsiteY6" fmla="*/ 279014 h 1013605"/>
              <a:gd name="connsiteX7" fmla="*/ 184498 w 387225"/>
              <a:gd name="connsiteY7" fmla="*/ 485658 h 1013605"/>
              <a:gd name="connsiteX8" fmla="*/ 365312 w 387225"/>
              <a:gd name="connsiteY8" fmla="*/ 44 h 101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225" h="1013605">
                <a:moveTo>
                  <a:pt x="365312" y="44"/>
                </a:moveTo>
                <a:cubicBezTo>
                  <a:pt x="363590" y="5210"/>
                  <a:pt x="189664" y="449495"/>
                  <a:pt x="174166" y="516654"/>
                </a:cubicBezTo>
                <a:cubicBezTo>
                  <a:pt x="158668" y="583813"/>
                  <a:pt x="280071" y="381475"/>
                  <a:pt x="272322" y="403000"/>
                </a:cubicBezTo>
                <a:cubicBezTo>
                  <a:pt x="264573" y="424526"/>
                  <a:pt x="172444" y="544207"/>
                  <a:pt x="127671" y="645807"/>
                </a:cubicBezTo>
                <a:cubicBezTo>
                  <a:pt x="82898" y="747407"/>
                  <a:pt x="14017" y="997102"/>
                  <a:pt x="3685" y="1012600"/>
                </a:cubicBezTo>
                <a:cubicBezTo>
                  <a:pt x="-6647" y="1028098"/>
                  <a:pt x="1963" y="861061"/>
                  <a:pt x="65678" y="738797"/>
                </a:cubicBezTo>
                <a:cubicBezTo>
                  <a:pt x="129393" y="616533"/>
                  <a:pt x="366173" y="321204"/>
                  <a:pt x="385976" y="279014"/>
                </a:cubicBezTo>
                <a:cubicBezTo>
                  <a:pt x="405779" y="236824"/>
                  <a:pt x="183637" y="526987"/>
                  <a:pt x="184498" y="485658"/>
                </a:cubicBezTo>
                <a:cubicBezTo>
                  <a:pt x="185359" y="444329"/>
                  <a:pt x="367034" y="-5122"/>
                  <a:pt x="365312" y="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04A0FCE5-21FD-2A15-E92F-EE1521969A5A}"/>
              </a:ext>
            </a:extLst>
          </p:cNvPr>
          <p:cNvSpPr/>
          <p:nvPr/>
        </p:nvSpPr>
        <p:spPr>
          <a:xfrm>
            <a:off x="4887846" y="1930652"/>
            <a:ext cx="1399379" cy="202971"/>
          </a:xfrm>
          <a:custGeom>
            <a:avLst/>
            <a:gdLst>
              <a:gd name="connsiteX0" fmla="*/ 2809 w 1399379"/>
              <a:gd name="connsiteY0" fmla="*/ 202948 h 202971"/>
              <a:gd name="connsiteX1" fmla="*/ 667827 w 1399379"/>
              <a:gd name="connsiteY1" fmla="*/ 22839 h 202971"/>
              <a:gd name="connsiteX2" fmla="*/ 1374409 w 1399379"/>
              <a:gd name="connsiteY2" fmla="*/ 119821 h 202971"/>
              <a:gd name="connsiteX3" fmla="*/ 1166590 w 1399379"/>
              <a:gd name="connsiteY3" fmla="*/ 36693 h 202971"/>
              <a:gd name="connsiteX4" fmla="*/ 460009 w 1399379"/>
              <a:gd name="connsiteY4" fmla="*/ 8984 h 202971"/>
              <a:gd name="connsiteX5" fmla="*/ 2809 w 1399379"/>
              <a:gd name="connsiteY5" fmla="*/ 202948 h 20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379" h="202971">
                <a:moveTo>
                  <a:pt x="2809" y="202948"/>
                </a:moveTo>
                <a:cubicBezTo>
                  <a:pt x="37445" y="205257"/>
                  <a:pt x="439227" y="36693"/>
                  <a:pt x="667827" y="22839"/>
                </a:cubicBezTo>
                <a:cubicBezTo>
                  <a:pt x="896427" y="8984"/>
                  <a:pt x="1291282" y="117512"/>
                  <a:pt x="1374409" y="119821"/>
                </a:cubicBezTo>
                <a:cubicBezTo>
                  <a:pt x="1457536" y="122130"/>
                  <a:pt x="1318990" y="55166"/>
                  <a:pt x="1166590" y="36693"/>
                </a:cubicBezTo>
                <a:cubicBezTo>
                  <a:pt x="1014190" y="18220"/>
                  <a:pt x="658591" y="-16416"/>
                  <a:pt x="460009" y="8984"/>
                </a:cubicBezTo>
                <a:cubicBezTo>
                  <a:pt x="261427" y="34384"/>
                  <a:pt x="-31827" y="200639"/>
                  <a:pt x="2809" y="2029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C1E11DA8-5ACE-18B8-A9C1-12E7A961B2A4}"/>
              </a:ext>
            </a:extLst>
          </p:cNvPr>
          <p:cNvSpPr/>
          <p:nvPr/>
        </p:nvSpPr>
        <p:spPr>
          <a:xfrm>
            <a:off x="3744319" y="2299443"/>
            <a:ext cx="1465267" cy="746033"/>
          </a:xfrm>
          <a:custGeom>
            <a:avLst/>
            <a:gdLst>
              <a:gd name="connsiteX0" fmla="*/ 1464990 w 1465267"/>
              <a:gd name="connsiteY0" fmla="*/ 412 h 746033"/>
              <a:gd name="connsiteX1" fmla="*/ 481317 w 1465267"/>
              <a:gd name="connsiteY1" fmla="*/ 291357 h 746033"/>
              <a:gd name="connsiteX2" fmla="*/ 10263 w 1465267"/>
              <a:gd name="connsiteY2" fmla="*/ 734702 h 746033"/>
              <a:gd name="connsiteX3" fmla="*/ 190372 w 1465267"/>
              <a:gd name="connsiteY3" fmla="*/ 582302 h 746033"/>
              <a:gd name="connsiteX4" fmla="*/ 578299 w 1465267"/>
              <a:gd name="connsiteY4" fmla="*/ 235939 h 746033"/>
              <a:gd name="connsiteX5" fmla="*/ 1464990 w 1465267"/>
              <a:gd name="connsiteY5" fmla="*/ 412 h 74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267" h="746033">
                <a:moveTo>
                  <a:pt x="1464990" y="412"/>
                </a:moveTo>
                <a:cubicBezTo>
                  <a:pt x="1448826" y="9648"/>
                  <a:pt x="723771" y="168975"/>
                  <a:pt x="481317" y="291357"/>
                </a:cubicBezTo>
                <a:cubicBezTo>
                  <a:pt x="238862" y="413739"/>
                  <a:pt x="58754" y="686211"/>
                  <a:pt x="10263" y="734702"/>
                </a:cubicBezTo>
                <a:cubicBezTo>
                  <a:pt x="-38228" y="783193"/>
                  <a:pt x="95699" y="665429"/>
                  <a:pt x="190372" y="582302"/>
                </a:cubicBezTo>
                <a:cubicBezTo>
                  <a:pt x="285045" y="499175"/>
                  <a:pt x="370481" y="332921"/>
                  <a:pt x="578299" y="235939"/>
                </a:cubicBezTo>
                <a:cubicBezTo>
                  <a:pt x="786117" y="138957"/>
                  <a:pt x="1481154" y="-8824"/>
                  <a:pt x="1464990" y="4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DA291E51-21DB-E745-904D-A4B332A5BE93}"/>
              </a:ext>
            </a:extLst>
          </p:cNvPr>
          <p:cNvSpPr/>
          <p:nvPr/>
        </p:nvSpPr>
        <p:spPr>
          <a:xfrm>
            <a:off x="3810341" y="1984468"/>
            <a:ext cx="1112035" cy="357664"/>
          </a:xfrm>
          <a:custGeom>
            <a:avLst/>
            <a:gdLst>
              <a:gd name="connsiteX0" fmla="*/ 1108023 w 1112035"/>
              <a:gd name="connsiteY0" fmla="*/ 79859 h 357664"/>
              <a:gd name="connsiteX1" fmla="*/ 678532 w 1112035"/>
              <a:gd name="connsiteY1" fmla="*/ 10587 h 357664"/>
              <a:gd name="connsiteX2" fmla="*/ 27368 w 1112035"/>
              <a:gd name="connsiteY2" fmla="*/ 343096 h 357664"/>
              <a:gd name="connsiteX3" fmla="*/ 152059 w 1112035"/>
              <a:gd name="connsiteY3" fmla="*/ 273823 h 357664"/>
              <a:gd name="connsiteX4" fmla="*/ 429150 w 1112035"/>
              <a:gd name="connsiteY4" fmla="*/ 52150 h 357664"/>
              <a:gd name="connsiteX5" fmla="*/ 1108023 w 1112035"/>
              <a:gd name="connsiteY5" fmla="*/ 79859 h 3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035" h="357664">
                <a:moveTo>
                  <a:pt x="1108023" y="79859"/>
                </a:moveTo>
                <a:cubicBezTo>
                  <a:pt x="1149587" y="72932"/>
                  <a:pt x="858641" y="-33286"/>
                  <a:pt x="678532" y="10587"/>
                </a:cubicBezTo>
                <a:cubicBezTo>
                  <a:pt x="498423" y="54460"/>
                  <a:pt x="27368" y="343096"/>
                  <a:pt x="27368" y="343096"/>
                </a:cubicBezTo>
                <a:cubicBezTo>
                  <a:pt x="-60377" y="386969"/>
                  <a:pt x="85095" y="322314"/>
                  <a:pt x="152059" y="273823"/>
                </a:cubicBezTo>
                <a:cubicBezTo>
                  <a:pt x="219023" y="225332"/>
                  <a:pt x="274441" y="84477"/>
                  <a:pt x="429150" y="52150"/>
                </a:cubicBezTo>
                <a:cubicBezTo>
                  <a:pt x="583859" y="19823"/>
                  <a:pt x="1066459" y="86786"/>
                  <a:pt x="1108023" y="798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4D3D379A-69C6-46FB-0F8C-6DE80ED2432A}"/>
              </a:ext>
            </a:extLst>
          </p:cNvPr>
          <p:cNvSpPr/>
          <p:nvPr/>
        </p:nvSpPr>
        <p:spPr>
          <a:xfrm>
            <a:off x="4916227" y="2064121"/>
            <a:ext cx="1330283" cy="574994"/>
          </a:xfrm>
          <a:custGeom>
            <a:avLst/>
            <a:gdLst>
              <a:gd name="connsiteX0" fmla="*/ 2137 w 1330283"/>
              <a:gd name="connsiteY0" fmla="*/ 443552 h 574994"/>
              <a:gd name="connsiteX1" fmla="*/ 390064 w 1330283"/>
              <a:gd name="connsiteY1" fmla="*/ 166461 h 574994"/>
              <a:gd name="connsiteX2" fmla="*/ 1318318 w 1330283"/>
              <a:gd name="connsiteY2" fmla="*/ 568243 h 574994"/>
              <a:gd name="connsiteX3" fmla="*/ 874973 w 1330283"/>
              <a:gd name="connsiteY3" fmla="*/ 388134 h 574994"/>
              <a:gd name="connsiteX4" fmla="*/ 265373 w 1330283"/>
              <a:gd name="connsiteY4" fmla="*/ 206 h 574994"/>
              <a:gd name="connsiteX5" fmla="*/ 2137 w 1330283"/>
              <a:gd name="connsiteY5" fmla="*/ 443552 h 5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283" h="574994">
                <a:moveTo>
                  <a:pt x="2137" y="443552"/>
                </a:moveTo>
                <a:cubicBezTo>
                  <a:pt x="22919" y="471261"/>
                  <a:pt x="170701" y="145679"/>
                  <a:pt x="390064" y="166461"/>
                </a:cubicBezTo>
                <a:cubicBezTo>
                  <a:pt x="609428" y="187243"/>
                  <a:pt x="1237500" y="531298"/>
                  <a:pt x="1318318" y="568243"/>
                </a:cubicBezTo>
                <a:cubicBezTo>
                  <a:pt x="1399136" y="605189"/>
                  <a:pt x="1050464" y="482807"/>
                  <a:pt x="874973" y="388134"/>
                </a:cubicBezTo>
                <a:cubicBezTo>
                  <a:pt x="699482" y="293461"/>
                  <a:pt x="415464" y="-9030"/>
                  <a:pt x="265373" y="206"/>
                </a:cubicBezTo>
                <a:cubicBezTo>
                  <a:pt x="115282" y="9442"/>
                  <a:pt x="-18645" y="415843"/>
                  <a:pt x="2137" y="4435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2EE13A04-11E1-12C5-F5C3-6AA73BB31750}"/>
              </a:ext>
            </a:extLst>
          </p:cNvPr>
          <p:cNvSpPr/>
          <p:nvPr/>
        </p:nvSpPr>
        <p:spPr>
          <a:xfrm>
            <a:off x="4084297" y="2603241"/>
            <a:ext cx="1236667" cy="529486"/>
          </a:xfrm>
          <a:custGeom>
            <a:avLst/>
            <a:gdLst>
              <a:gd name="connsiteX0" fmla="*/ 1235848 w 1236667"/>
              <a:gd name="connsiteY0" fmla="*/ 84541 h 529486"/>
              <a:gd name="connsiteX1" fmla="*/ 750939 w 1236667"/>
              <a:gd name="connsiteY1" fmla="*/ 29123 h 529486"/>
              <a:gd name="connsiteX2" fmla="*/ 2794 w 1236667"/>
              <a:gd name="connsiteY2" fmla="*/ 527886 h 529486"/>
              <a:gd name="connsiteX3" fmla="*/ 501558 w 1236667"/>
              <a:gd name="connsiteY3" fmla="*/ 181523 h 529486"/>
              <a:gd name="connsiteX4" fmla="*/ 640103 w 1236667"/>
              <a:gd name="connsiteY4" fmla="*/ 1414 h 529486"/>
              <a:gd name="connsiteX5" fmla="*/ 1235848 w 1236667"/>
              <a:gd name="connsiteY5" fmla="*/ 84541 h 52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667" h="529486">
                <a:moveTo>
                  <a:pt x="1235848" y="84541"/>
                </a:moveTo>
                <a:cubicBezTo>
                  <a:pt x="1254321" y="89159"/>
                  <a:pt x="956448" y="-44768"/>
                  <a:pt x="750939" y="29123"/>
                </a:cubicBezTo>
                <a:cubicBezTo>
                  <a:pt x="545430" y="103014"/>
                  <a:pt x="44357" y="502486"/>
                  <a:pt x="2794" y="527886"/>
                </a:cubicBezTo>
                <a:cubicBezTo>
                  <a:pt x="-38769" y="553286"/>
                  <a:pt x="395340" y="269268"/>
                  <a:pt x="501558" y="181523"/>
                </a:cubicBezTo>
                <a:cubicBezTo>
                  <a:pt x="607776" y="93778"/>
                  <a:pt x="520030" y="15269"/>
                  <a:pt x="640103" y="1414"/>
                </a:cubicBezTo>
                <a:cubicBezTo>
                  <a:pt x="760176" y="-12441"/>
                  <a:pt x="1217375" y="79923"/>
                  <a:pt x="1235848" y="845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42691671-704F-7470-C66D-9F025F8E86F5}"/>
              </a:ext>
            </a:extLst>
          </p:cNvPr>
          <p:cNvSpPr/>
          <p:nvPr/>
        </p:nvSpPr>
        <p:spPr>
          <a:xfrm>
            <a:off x="4986769" y="1702448"/>
            <a:ext cx="1475655" cy="211454"/>
          </a:xfrm>
          <a:custGeom>
            <a:avLst/>
            <a:gdLst>
              <a:gd name="connsiteX0" fmla="*/ 867 w 1475655"/>
              <a:gd name="connsiteY0" fmla="*/ 209479 h 211454"/>
              <a:gd name="connsiteX1" fmla="*/ 665886 w 1475655"/>
              <a:gd name="connsiteY1" fmla="*/ 43225 h 211454"/>
              <a:gd name="connsiteX2" fmla="*/ 1469449 w 1475655"/>
              <a:gd name="connsiteY2" fmla="*/ 209479 h 211454"/>
              <a:gd name="connsiteX3" fmla="*/ 1026104 w 1475655"/>
              <a:gd name="connsiteY3" fmla="*/ 126352 h 211454"/>
              <a:gd name="connsiteX4" fmla="*/ 804431 w 1475655"/>
              <a:gd name="connsiteY4" fmla="*/ 1661 h 211454"/>
              <a:gd name="connsiteX5" fmla="*/ 867 w 1475655"/>
              <a:gd name="connsiteY5" fmla="*/ 209479 h 21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655" h="211454">
                <a:moveTo>
                  <a:pt x="867" y="209479"/>
                </a:moveTo>
                <a:cubicBezTo>
                  <a:pt x="-22224" y="216406"/>
                  <a:pt x="421122" y="43225"/>
                  <a:pt x="665886" y="43225"/>
                </a:cubicBezTo>
                <a:cubicBezTo>
                  <a:pt x="910650" y="43225"/>
                  <a:pt x="1409413" y="195624"/>
                  <a:pt x="1469449" y="209479"/>
                </a:cubicBezTo>
                <a:cubicBezTo>
                  <a:pt x="1529485" y="223334"/>
                  <a:pt x="1136940" y="160988"/>
                  <a:pt x="1026104" y="126352"/>
                </a:cubicBezTo>
                <a:cubicBezTo>
                  <a:pt x="915268" y="91716"/>
                  <a:pt x="982231" y="-14503"/>
                  <a:pt x="804431" y="1661"/>
                </a:cubicBezTo>
                <a:cubicBezTo>
                  <a:pt x="626631" y="17825"/>
                  <a:pt x="23958" y="202552"/>
                  <a:pt x="867" y="2094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A3C091A4-B364-B2F1-1BFC-0366B1626E5D}"/>
              </a:ext>
            </a:extLst>
          </p:cNvPr>
          <p:cNvSpPr/>
          <p:nvPr/>
        </p:nvSpPr>
        <p:spPr>
          <a:xfrm>
            <a:off x="6400795" y="2369076"/>
            <a:ext cx="969855" cy="2321428"/>
          </a:xfrm>
          <a:custGeom>
            <a:avLst/>
            <a:gdLst>
              <a:gd name="connsiteX0" fmla="*/ 5 w 969855"/>
              <a:gd name="connsiteY0" fmla="*/ 51 h 2321428"/>
              <a:gd name="connsiteX1" fmla="*/ 858987 w 969855"/>
              <a:gd name="connsiteY1" fmla="*/ 1219251 h 2321428"/>
              <a:gd name="connsiteX2" fmla="*/ 831278 w 969855"/>
              <a:gd name="connsiteY2" fmla="*/ 1246960 h 2321428"/>
              <a:gd name="connsiteX3" fmla="*/ 969823 w 969855"/>
              <a:gd name="connsiteY3" fmla="*/ 2313760 h 2321428"/>
              <a:gd name="connsiteX4" fmla="*/ 817423 w 969855"/>
              <a:gd name="connsiteY4" fmla="*/ 1704160 h 2321428"/>
              <a:gd name="connsiteX5" fmla="*/ 845132 w 969855"/>
              <a:gd name="connsiteY5" fmla="*/ 1274669 h 2321428"/>
              <a:gd name="connsiteX6" fmla="*/ 5 w 969855"/>
              <a:gd name="connsiteY6" fmla="*/ 51 h 232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855" h="2321428">
                <a:moveTo>
                  <a:pt x="5" y="51"/>
                </a:moveTo>
                <a:cubicBezTo>
                  <a:pt x="2314" y="-9185"/>
                  <a:pt x="858987" y="1219251"/>
                  <a:pt x="858987" y="1219251"/>
                </a:cubicBezTo>
                <a:cubicBezTo>
                  <a:pt x="997532" y="1427069"/>
                  <a:pt x="812805" y="1064542"/>
                  <a:pt x="831278" y="1246960"/>
                </a:cubicBezTo>
                <a:cubicBezTo>
                  <a:pt x="849751" y="1429378"/>
                  <a:pt x="972132" y="2237560"/>
                  <a:pt x="969823" y="2313760"/>
                </a:cubicBezTo>
                <a:cubicBezTo>
                  <a:pt x="967514" y="2389960"/>
                  <a:pt x="838205" y="1877342"/>
                  <a:pt x="817423" y="1704160"/>
                </a:cubicBezTo>
                <a:cubicBezTo>
                  <a:pt x="796641" y="1530978"/>
                  <a:pt x="976750" y="1551760"/>
                  <a:pt x="845132" y="1274669"/>
                </a:cubicBezTo>
                <a:cubicBezTo>
                  <a:pt x="713514" y="997578"/>
                  <a:pt x="-2304" y="9287"/>
                  <a:pt x="5" y="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F78F2996-73BA-C121-FDED-02960642AE8F}"/>
              </a:ext>
            </a:extLst>
          </p:cNvPr>
          <p:cNvSpPr/>
          <p:nvPr/>
        </p:nvSpPr>
        <p:spPr>
          <a:xfrm>
            <a:off x="6788720" y="2437360"/>
            <a:ext cx="1019113" cy="2282684"/>
          </a:xfrm>
          <a:custGeom>
            <a:avLst/>
            <a:gdLst>
              <a:gd name="connsiteX0" fmla="*/ 7 w 1019113"/>
              <a:gd name="connsiteY0" fmla="*/ 1040 h 2282684"/>
              <a:gd name="connsiteX1" fmla="*/ 637316 w 1019113"/>
              <a:gd name="connsiteY1" fmla="*/ 1261804 h 2282684"/>
              <a:gd name="connsiteX2" fmla="*/ 540335 w 1019113"/>
              <a:gd name="connsiteY2" fmla="*/ 998567 h 2282684"/>
              <a:gd name="connsiteX3" fmla="*/ 1011389 w 1019113"/>
              <a:gd name="connsiteY3" fmla="*/ 2245476 h 2282684"/>
              <a:gd name="connsiteX4" fmla="*/ 817425 w 1019113"/>
              <a:gd name="connsiteY4" fmla="*/ 1871404 h 2282684"/>
              <a:gd name="connsiteX5" fmla="*/ 609607 w 1019113"/>
              <a:gd name="connsiteY5" fmla="*/ 1012422 h 2282684"/>
              <a:gd name="connsiteX6" fmla="*/ 554189 w 1019113"/>
              <a:gd name="connsiteY6" fmla="*/ 749185 h 2282684"/>
              <a:gd name="connsiteX7" fmla="*/ 623462 w 1019113"/>
              <a:gd name="connsiteY7" fmla="*/ 1040131 h 2282684"/>
              <a:gd name="connsiteX8" fmla="*/ 7 w 1019113"/>
              <a:gd name="connsiteY8" fmla="*/ 1040 h 228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113" h="2282684">
                <a:moveTo>
                  <a:pt x="7" y="1040"/>
                </a:moveTo>
                <a:cubicBezTo>
                  <a:pt x="2316" y="37985"/>
                  <a:pt x="547261" y="1095550"/>
                  <a:pt x="637316" y="1261804"/>
                </a:cubicBezTo>
                <a:cubicBezTo>
                  <a:pt x="727371" y="1428058"/>
                  <a:pt x="477990" y="834622"/>
                  <a:pt x="540335" y="998567"/>
                </a:cubicBezTo>
                <a:cubicBezTo>
                  <a:pt x="602681" y="1162512"/>
                  <a:pt x="965207" y="2100003"/>
                  <a:pt x="1011389" y="2245476"/>
                </a:cubicBezTo>
                <a:cubicBezTo>
                  <a:pt x="1057571" y="2390949"/>
                  <a:pt x="884389" y="2076913"/>
                  <a:pt x="817425" y="1871404"/>
                </a:cubicBezTo>
                <a:cubicBezTo>
                  <a:pt x="750461" y="1665895"/>
                  <a:pt x="653480" y="1199458"/>
                  <a:pt x="609607" y="1012422"/>
                </a:cubicBezTo>
                <a:cubicBezTo>
                  <a:pt x="565734" y="825386"/>
                  <a:pt x="551880" y="744567"/>
                  <a:pt x="554189" y="749185"/>
                </a:cubicBezTo>
                <a:cubicBezTo>
                  <a:pt x="556498" y="753803"/>
                  <a:pt x="711208" y="1157895"/>
                  <a:pt x="623462" y="1040131"/>
                </a:cubicBezTo>
                <a:cubicBezTo>
                  <a:pt x="535717" y="922368"/>
                  <a:pt x="-2302" y="-35905"/>
                  <a:pt x="7" y="10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BC79994E-6D3C-3543-CD68-CBE4569ADBD9}"/>
              </a:ext>
            </a:extLst>
          </p:cNvPr>
          <p:cNvSpPr/>
          <p:nvPr/>
        </p:nvSpPr>
        <p:spPr>
          <a:xfrm>
            <a:off x="7598095" y="4011352"/>
            <a:ext cx="522218" cy="2307886"/>
          </a:xfrm>
          <a:custGeom>
            <a:avLst/>
            <a:gdLst>
              <a:gd name="connsiteX0" fmla="*/ 35760 w 522218"/>
              <a:gd name="connsiteY0" fmla="*/ 103448 h 2307886"/>
              <a:gd name="connsiteX1" fmla="*/ 49614 w 522218"/>
              <a:gd name="connsiteY1" fmla="*/ 172721 h 2307886"/>
              <a:gd name="connsiteX2" fmla="*/ 340560 w 522218"/>
              <a:gd name="connsiteY2" fmla="*/ 1225666 h 2307886"/>
              <a:gd name="connsiteX3" fmla="*/ 188160 w 522218"/>
              <a:gd name="connsiteY3" fmla="*/ 2292466 h 2307886"/>
              <a:gd name="connsiteX4" fmla="*/ 257432 w 522218"/>
              <a:gd name="connsiteY4" fmla="*/ 1821412 h 2307886"/>
              <a:gd name="connsiteX5" fmla="*/ 520669 w 522218"/>
              <a:gd name="connsiteY5" fmla="*/ 1308793 h 2307886"/>
              <a:gd name="connsiteX6" fmla="*/ 368269 w 522218"/>
              <a:gd name="connsiteY6" fmla="*/ 1558175 h 2307886"/>
              <a:gd name="connsiteX7" fmla="*/ 409832 w 522218"/>
              <a:gd name="connsiteY7" fmla="*/ 1197957 h 2307886"/>
              <a:gd name="connsiteX8" fmla="*/ 35760 w 522218"/>
              <a:gd name="connsiteY8" fmla="*/ 103448 h 23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218" h="2307886">
                <a:moveTo>
                  <a:pt x="35760" y="103448"/>
                </a:moveTo>
                <a:cubicBezTo>
                  <a:pt x="-24276" y="-67425"/>
                  <a:pt x="-1186" y="-14315"/>
                  <a:pt x="49614" y="172721"/>
                </a:cubicBezTo>
                <a:cubicBezTo>
                  <a:pt x="100414" y="359757"/>
                  <a:pt x="317469" y="872375"/>
                  <a:pt x="340560" y="1225666"/>
                </a:cubicBezTo>
                <a:cubicBezTo>
                  <a:pt x="363651" y="1578957"/>
                  <a:pt x="202015" y="2193175"/>
                  <a:pt x="188160" y="2292466"/>
                </a:cubicBezTo>
                <a:cubicBezTo>
                  <a:pt x="174305" y="2391757"/>
                  <a:pt x="202014" y="1985357"/>
                  <a:pt x="257432" y="1821412"/>
                </a:cubicBezTo>
                <a:cubicBezTo>
                  <a:pt x="312850" y="1657467"/>
                  <a:pt x="502196" y="1352666"/>
                  <a:pt x="520669" y="1308793"/>
                </a:cubicBezTo>
                <a:cubicBezTo>
                  <a:pt x="539142" y="1264920"/>
                  <a:pt x="386742" y="1576648"/>
                  <a:pt x="368269" y="1558175"/>
                </a:cubicBezTo>
                <a:cubicBezTo>
                  <a:pt x="349796" y="1539702"/>
                  <a:pt x="462941" y="1435793"/>
                  <a:pt x="409832" y="1197957"/>
                </a:cubicBezTo>
                <a:cubicBezTo>
                  <a:pt x="356723" y="960121"/>
                  <a:pt x="95796" y="274321"/>
                  <a:pt x="35760" y="1034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23C72453-9902-EB9E-FC64-659E0A0E0237}"/>
              </a:ext>
            </a:extLst>
          </p:cNvPr>
          <p:cNvSpPr/>
          <p:nvPr/>
        </p:nvSpPr>
        <p:spPr>
          <a:xfrm>
            <a:off x="5624945" y="2899832"/>
            <a:ext cx="1228010" cy="249543"/>
          </a:xfrm>
          <a:custGeom>
            <a:avLst/>
            <a:gdLst>
              <a:gd name="connsiteX0" fmla="*/ 0 w 1228010"/>
              <a:gd name="connsiteY0" fmla="*/ 9623 h 249543"/>
              <a:gd name="connsiteX1" fmla="*/ 831273 w 1228010"/>
              <a:gd name="connsiteY1" fmla="*/ 23477 h 249543"/>
              <a:gd name="connsiteX2" fmla="*/ 1219200 w 1228010"/>
              <a:gd name="connsiteY2" fmla="*/ 245150 h 249543"/>
              <a:gd name="connsiteX3" fmla="*/ 1080655 w 1228010"/>
              <a:gd name="connsiteY3" fmla="*/ 162023 h 249543"/>
              <a:gd name="connsiteX4" fmla="*/ 831273 w 1228010"/>
              <a:gd name="connsiteY4" fmla="*/ 51186 h 249543"/>
              <a:gd name="connsiteX5" fmla="*/ 0 w 1228010"/>
              <a:gd name="connsiteY5" fmla="*/ 9623 h 24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8010" h="249543">
                <a:moveTo>
                  <a:pt x="0" y="9623"/>
                </a:moveTo>
                <a:cubicBezTo>
                  <a:pt x="0" y="5005"/>
                  <a:pt x="628073" y="-15778"/>
                  <a:pt x="831273" y="23477"/>
                </a:cubicBezTo>
                <a:cubicBezTo>
                  <a:pt x="1034473" y="62732"/>
                  <a:pt x="1177636" y="222059"/>
                  <a:pt x="1219200" y="245150"/>
                </a:cubicBezTo>
                <a:cubicBezTo>
                  <a:pt x="1260764" y="268241"/>
                  <a:pt x="1145309" y="194350"/>
                  <a:pt x="1080655" y="162023"/>
                </a:cubicBezTo>
                <a:cubicBezTo>
                  <a:pt x="1016001" y="129696"/>
                  <a:pt x="1011382" y="78895"/>
                  <a:pt x="831273" y="51186"/>
                </a:cubicBezTo>
                <a:cubicBezTo>
                  <a:pt x="651164" y="23477"/>
                  <a:pt x="0" y="14241"/>
                  <a:pt x="0" y="96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0F343420-8B30-A7CB-DA25-38F049A3E16D}"/>
              </a:ext>
            </a:extLst>
          </p:cNvPr>
          <p:cNvSpPr/>
          <p:nvPr/>
        </p:nvSpPr>
        <p:spPr>
          <a:xfrm>
            <a:off x="7578044" y="5527610"/>
            <a:ext cx="225417" cy="954662"/>
          </a:xfrm>
          <a:custGeom>
            <a:avLst/>
            <a:gdLst>
              <a:gd name="connsiteX0" fmla="*/ 41956 w 225417"/>
              <a:gd name="connsiteY0" fmla="*/ 354 h 954662"/>
              <a:gd name="connsiteX1" fmla="*/ 97374 w 225417"/>
              <a:gd name="connsiteY1" fmla="*/ 512972 h 954662"/>
              <a:gd name="connsiteX2" fmla="*/ 392 w 225417"/>
              <a:gd name="connsiteY2" fmla="*/ 942463 h 954662"/>
              <a:gd name="connsiteX3" fmla="*/ 69665 w 225417"/>
              <a:gd name="connsiteY3" fmla="*/ 790063 h 954662"/>
              <a:gd name="connsiteX4" fmla="*/ 222065 w 225417"/>
              <a:gd name="connsiteY4" fmla="*/ 305154 h 954662"/>
              <a:gd name="connsiteX5" fmla="*/ 166647 w 225417"/>
              <a:gd name="connsiteY5" fmla="*/ 429845 h 954662"/>
              <a:gd name="connsiteX6" fmla="*/ 41956 w 225417"/>
              <a:gd name="connsiteY6" fmla="*/ 354 h 95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17" h="954662">
                <a:moveTo>
                  <a:pt x="41956" y="354"/>
                </a:moveTo>
                <a:cubicBezTo>
                  <a:pt x="30410" y="14209"/>
                  <a:pt x="104301" y="355954"/>
                  <a:pt x="97374" y="512972"/>
                </a:cubicBezTo>
                <a:cubicBezTo>
                  <a:pt x="90447" y="669990"/>
                  <a:pt x="5010" y="896281"/>
                  <a:pt x="392" y="942463"/>
                </a:cubicBezTo>
                <a:cubicBezTo>
                  <a:pt x="-4226" y="988645"/>
                  <a:pt x="32719" y="896281"/>
                  <a:pt x="69665" y="790063"/>
                </a:cubicBezTo>
                <a:cubicBezTo>
                  <a:pt x="106611" y="683845"/>
                  <a:pt x="205901" y="365190"/>
                  <a:pt x="222065" y="305154"/>
                </a:cubicBezTo>
                <a:cubicBezTo>
                  <a:pt x="238229" y="245118"/>
                  <a:pt x="192047" y="476027"/>
                  <a:pt x="166647" y="429845"/>
                </a:cubicBezTo>
                <a:cubicBezTo>
                  <a:pt x="141247" y="383663"/>
                  <a:pt x="53502" y="-13501"/>
                  <a:pt x="41956" y="3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BEAECDB-84B1-9895-8AE3-9624735C269E}"/>
              </a:ext>
            </a:extLst>
          </p:cNvPr>
          <p:cNvSpPr/>
          <p:nvPr/>
        </p:nvSpPr>
        <p:spPr>
          <a:xfrm>
            <a:off x="4055629" y="2831364"/>
            <a:ext cx="1250520" cy="1036586"/>
          </a:xfrm>
          <a:custGeom>
            <a:avLst/>
            <a:gdLst>
              <a:gd name="connsiteX0" fmla="*/ 1247891 w 1250520"/>
              <a:gd name="connsiteY0" fmla="*/ 3276 h 1036586"/>
              <a:gd name="connsiteX1" fmla="*/ 249671 w 1250520"/>
              <a:gd name="connsiteY1" fmla="*/ 727176 h 1036586"/>
              <a:gd name="connsiteX2" fmla="*/ 386831 w 1250520"/>
              <a:gd name="connsiteY2" fmla="*/ 628116 h 1036586"/>
              <a:gd name="connsiteX3" fmla="*/ 5831 w 1250520"/>
              <a:gd name="connsiteY3" fmla="*/ 1031976 h 1036586"/>
              <a:gd name="connsiteX4" fmla="*/ 737351 w 1250520"/>
              <a:gd name="connsiteY4" fmla="*/ 315696 h 1036586"/>
              <a:gd name="connsiteX5" fmla="*/ 546851 w 1250520"/>
              <a:gd name="connsiteY5" fmla="*/ 452856 h 1036586"/>
              <a:gd name="connsiteX6" fmla="*/ 1247891 w 1250520"/>
              <a:gd name="connsiteY6" fmla="*/ 3276 h 103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520" h="1036586">
                <a:moveTo>
                  <a:pt x="1247891" y="3276"/>
                </a:moveTo>
                <a:cubicBezTo>
                  <a:pt x="1198361" y="48996"/>
                  <a:pt x="393181" y="623036"/>
                  <a:pt x="249671" y="727176"/>
                </a:cubicBezTo>
                <a:cubicBezTo>
                  <a:pt x="106161" y="831316"/>
                  <a:pt x="427471" y="577316"/>
                  <a:pt x="386831" y="628116"/>
                </a:cubicBezTo>
                <a:cubicBezTo>
                  <a:pt x="346191" y="678916"/>
                  <a:pt x="-52589" y="1084046"/>
                  <a:pt x="5831" y="1031976"/>
                </a:cubicBezTo>
                <a:cubicBezTo>
                  <a:pt x="64251" y="979906"/>
                  <a:pt x="647181" y="412216"/>
                  <a:pt x="737351" y="315696"/>
                </a:cubicBezTo>
                <a:cubicBezTo>
                  <a:pt x="827521" y="219176"/>
                  <a:pt x="461761" y="501116"/>
                  <a:pt x="546851" y="452856"/>
                </a:cubicBezTo>
                <a:cubicBezTo>
                  <a:pt x="631941" y="404596"/>
                  <a:pt x="1297421" y="-42444"/>
                  <a:pt x="1247891" y="32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EF62F7C7-181C-956F-02D7-AF7102F8F079}"/>
              </a:ext>
            </a:extLst>
          </p:cNvPr>
          <p:cNvSpPr/>
          <p:nvPr/>
        </p:nvSpPr>
        <p:spPr>
          <a:xfrm>
            <a:off x="3482308" y="4106529"/>
            <a:ext cx="406795" cy="831303"/>
          </a:xfrm>
          <a:custGeom>
            <a:avLst/>
            <a:gdLst>
              <a:gd name="connsiteX0" fmla="*/ 312452 w 406795"/>
              <a:gd name="connsiteY0" fmla="*/ 651 h 831303"/>
              <a:gd name="connsiteX1" fmla="*/ 266732 w 406795"/>
              <a:gd name="connsiteY1" fmla="*/ 214011 h 831303"/>
              <a:gd name="connsiteX2" fmla="*/ 373412 w 406795"/>
              <a:gd name="connsiteY2" fmla="*/ 297831 h 831303"/>
              <a:gd name="connsiteX3" fmla="*/ 32 w 406795"/>
              <a:gd name="connsiteY3" fmla="*/ 831231 h 831303"/>
              <a:gd name="connsiteX4" fmla="*/ 396272 w 406795"/>
              <a:gd name="connsiteY4" fmla="*/ 335931 h 831303"/>
              <a:gd name="connsiteX5" fmla="*/ 297212 w 406795"/>
              <a:gd name="connsiteY5" fmla="*/ 290211 h 831303"/>
              <a:gd name="connsiteX6" fmla="*/ 312452 w 406795"/>
              <a:gd name="connsiteY6" fmla="*/ 651 h 8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95" h="831303">
                <a:moveTo>
                  <a:pt x="312452" y="651"/>
                </a:moveTo>
                <a:cubicBezTo>
                  <a:pt x="307372" y="-12049"/>
                  <a:pt x="256572" y="164481"/>
                  <a:pt x="266732" y="214011"/>
                </a:cubicBezTo>
                <a:cubicBezTo>
                  <a:pt x="276892" y="263541"/>
                  <a:pt x="417862" y="194961"/>
                  <a:pt x="373412" y="297831"/>
                </a:cubicBezTo>
                <a:cubicBezTo>
                  <a:pt x="328962" y="400701"/>
                  <a:pt x="-3778" y="824881"/>
                  <a:pt x="32" y="831231"/>
                </a:cubicBezTo>
                <a:cubicBezTo>
                  <a:pt x="3842" y="837581"/>
                  <a:pt x="346742" y="426101"/>
                  <a:pt x="396272" y="335931"/>
                </a:cubicBezTo>
                <a:cubicBezTo>
                  <a:pt x="445802" y="245761"/>
                  <a:pt x="304832" y="344821"/>
                  <a:pt x="297212" y="290211"/>
                </a:cubicBezTo>
                <a:cubicBezTo>
                  <a:pt x="289592" y="235601"/>
                  <a:pt x="317532" y="13351"/>
                  <a:pt x="312452" y="6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195224E8-D3C7-C10E-581E-4EC64CDA5F31}"/>
              </a:ext>
            </a:extLst>
          </p:cNvPr>
          <p:cNvSpPr/>
          <p:nvPr/>
        </p:nvSpPr>
        <p:spPr>
          <a:xfrm>
            <a:off x="4330243" y="5181310"/>
            <a:ext cx="1219492" cy="489023"/>
          </a:xfrm>
          <a:custGeom>
            <a:avLst/>
            <a:gdLst>
              <a:gd name="connsiteX0" fmla="*/ 582117 w 1219492"/>
              <a:gd name="connsiteY0" fmla="*/ 290 h 489023"/>
              <a:gd name="connsiteX1" fmla="*/ 8077 w 1219492"/>
              <a:gd name="connsiteY1" fmla="*/ 208570 h 489023"/>
              <a:gd name="connsiteX2" fmla="*/ 262077 w 1219492"/>
              <a:gd name="connsiteY2" fmla="*/ 162850 h 489023"/>
              <a:gd name="connsiteX3" fmla="*/ 500837 w 1219492"/>
              <a:gd name="connsiteY3" fmla="*/ 335570 h 489023"/>
              <a:gd name="connsiteX4" fmla="*/ 353517 w 1219492"/>
              <a:gd name="connsiteY4" fmla="*/ 345730 h 489023"/>
              <a:gd name="connsiteX5" fmla="*/ 714197 w 1219492"/>
              <a:gd name="connsiteY5" fmla="*/ 447330 h 489023"/>
              <a:gd name="connsiteX6" fmla="*/ 485597 w 1219492"/>
              <a:gd name="connsiteY6" fmla="*/ 482890 h 489023"/>
              <a:gd name="connsiteX7" fmla="*/ 1212037 w 1219492"/>
              <a:gd name="connsiteY7" fmla="*/ 482890 h 489023"/>
              <a:gd name="connsiteX8" fmla="*/ 851357 w 1219492"/>
              <a:gd name="connsiteY8" fmla="*/ 421930 h 489023"/>
              <a:gd name="connsiteX9" fmla="*/ 663397 w 1219492"/>
              <a:gd name="connsiteY9" fmla="*/ 239050 h 489023"/>
              <a:gd name="connsiteX10" fmla="*/ 795477 w 1219492"/>
              <a:gd name="connsiteY10" fmla="*/ 360970 h 489023"/>
              <a:gd name="connsiteX11" fmla="*/ 587197 w 1219492"/>
              <a:gd name="connsiteY11" fmla="*/ 167930 h 489023"/>
              <a:gd name="connsiteX12" fmla="*/ 582117 w 1219492"/>
              <a:gd name="connsiteY12" fmla="*/ 290 h 4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492" h="489023">
                <a:moveTo>
                  <a:pt x="582117" y="290"/>
                </a:moveTo>
                <a:cubicBezTo>
                  <a:pt x="485597" y="7063"/>
                  <a:pt x="61417" y="181477"/>
                  <a:pt x="8077" y="208570"/>
                </a:cubicBezTo>
                <a:cubicBezTo>
                  <a:pt x="-45263" y="235663"/>
                  <a:pt x="179950" y="141683"/>
                  <a:pt x="262077" y="162850"/>
                </a:cubicBezTo>
                <a:cubicBezTo>
                  <a:pt x="344204" y="184017"/>
                  <a:pt x="485597" y="305090"/>
                  <a:pt x="500837" y="335570"/>
                </a:cubicBezTo>
                <a:cubicBezTo>
                  <a:pt x="516077" y="366050"/>
                  <a:pt x="317957" y="327103"/>
                  <a:pt x="353517" y="345730"/>
                </a:cubicBezTo>
                <a:cubicBezTo>
                  <a:pt x="389077" y="364357"/>
                  <a:pt x="692184" y="424470"/>
                  <a:pt x="714197" y="447330"/>
                </a:cubicBezTo>
                <a:cubicBezTo>
                  <a:pt x="736210" y="470190"/>
                  <a:pt x="402624" y="476963"/>
                  <a:pt x="485597" y="482890"/>
                </a:cubicBezTo>
                <a:cubicBezTo>
                  <a:pt x="568570" y="488817"/>
                  <a:pt x="1151077" y="493050"/>
                  <a:pt x="1212037" y="482890"/>
                </a:cubicBezTo>
                <a:cubicBezTo>
                  <a:pt x="1272997" y="472730"/>
                  <a:pt x="942797" y="462570"/>
                  <a:pt x="851357" y="421930"/>
                </a:cubicBezTo>
                <a:cubicBezTo>
                  <a:pt x="759917" y="381290"/>
                  <a:pt x="672710" y="249210"/>
                  <a:pt x="663397" y="239050"/>
                </a:cubicBezTo>
                <a:cubicBezTo>
                  <a:pt x="654084" y="228890"/>
                  <a:pt x="795477" y="360970"/>
                  <a:pt x="795477" y="360970"/>
                </a:cubicBezTo>
                <a:cubicBezTo>
                  <a:pt x="782777" y="349117"/>
                  <a:pt x="621910" y="228890"/>
                  <a:pt x="587197" y="167930"/>
                </a:cubicBezTo>
                <a:cubicBezTo>
                  <a:pt x="552484" y="106970"/>
                  <a:pt x="678637" y="-6483"/>
                  <a:pt x="582117" y="29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713423F-3CFD-F4E3-113F-55F81065B6AE}"/>
              </a:ext>
            </a:extLst>
          </p:cNvPr>
          <p:cNvSpPr/>
          <p:nvPr/>
        </p:nvSpPr>
        <p:spPr>
          <a:xfrm>
            <a:off x="5250214" y="6291760"/>
            <a:ext cx="55517" cy="224141"/>
          </a:xfrm>
          <a:custGeom>
            <a:avLst/>
            <a:gdLst>
              <a:gd name="connsiteX0" fmla="*/ 18183 w 55517"/>
              <a:gd name="connsiteY0" fmla="*/ 39 h 224141"/>
              <a:gd name="connsiteX1" fmla="*/ 48461 w 55517"/>
              <a:gd name="connsiteY1" fmla="*/ 121151 h 224141"/>
              <a:gd name="connsiteX2" fmla="*/ 16 w 55517"/>
              <a:gd name="connsiteY2" fmla="*/ 224097 h 224141"/>
              <a:gd name="connsiteX3" fmla="*/ 54517 w 55517"/>
              <a:gd name="connsiteY3" fmla="*/ 109040 h 224141"/>
              <a:gd name="connsiteX4" fmla="*/ 18183 w 55517"/>
              <a:gd name="connsiteY4" fmla="*/ 39 h 22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7" h="224141">
                <a:moveTo>
                  <a:pt x="18183" y="39"/>
                </a:moveTo>
                <a:cubicBezTo>
                  <a:pt x="17174" y="2058"/>
                  <a:pt x="51489" y="83808"/>
                  <a:pt x="48461" y="121151"/>
                </a:cubicBezTo>
                <a:cubicBezTo>
                  <a:pt x="45433" y="158494"/>
                  <a:pt x="-993" y="226116"/>
                  <a:pt x="16" y="224097"/>
                </a:cubicBezTo>
                <a:cubicBezTo>
                  <a:pt x="1025" y="222079"/>
                  <a:pt x="46443" y="143355"/>
                  <a:pt x="54517" y="109040"/>
                </a:cubicBezTo>
                <a:cubicBezTo>
                  <a:pt x="62591" y="74725"/>
                  <a:pt x="19192" y="-1980"/>
                  <a:pt x="18183" y="39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52BBE9BA-D19A-D02B-2ADB-9D535B272121}"/>
              </a:ext>
            </a:extLst>
          </p:cNvPr>
          <p:cNvSpPr/>
          <p:nvPr/>
        </p:nvSpPr>
        <p:spPr>
          <a:xfrm>
            <a:off x="5915990" y="7690390"/>
            <a:ext cx="79296" cy="230629"/>
          </a:xfrm>
          <a:custGeom>
            <a:avLst/>
            <a:gdLst>
              <a:gd name="connsiteX0" fmla="*/ 48805 w 79296"/>
              <a:gd name="connsiteY0" fmla="*/ 259 h 230629"/>
              <a:gd name="connsiteX1" fmla="*/ 360 w 79296"/>
              <a:gd name="connsiteY1" fmla="*/ 103205 h 230629"/>
              <a:gd name="connsiteX2" fmla="*/ 79083 w 79296"/>
              <a:gd name="connsiteY2" fmla="*/ 230373 h 230629"/>
              <a:gd name="connsiteX3" fmla="*/ 24582 w 79296"/>
              <a:gd name="connsiteY3" fmla="*/ 133483 h 230629"/>
              <a:gd name="connsiteX4" fmla="*/ 48805 w 79296"/>
              <a:gd name="connsiteY4" fmla="*/ 259 h 2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96" h="230629">
                <a:moveTo>
                  <a:pt x="48805" y="259"/>
                </a:moveTo>
                <a:cubicBezTo>
                  <a:pt x="44768" y="-4787"/>
                  <a:pt x="-4686" y="64853"/>
                  <a:pt x="360" y="103205"/>
                </a:cubicBezTo>
                <a:cubicBezTo>
                  <a:pt x="5406" y="141557"/>
                  <a:pt x="75046" y="225327"/>
                  <a:pt x="79083" y="230373"/>
                </a:cubicBezTo>
                <a:cubicBezTo>
                  <a:pt x="83120" y="235419"/>
                  <a:pt x="28619" y="164771"/>
                  <a:pt x="24582" y="133483"/>
                </a:cubicBezTo>
                <a:cubicBezTo>
                  <a:pt x="20545" y="102196"/>
                  <a:pt x="52842" y="5305"/>
                  <a:pt x="48805" y="2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5E62A6CC-67B0-574F-C150-3FBE40B59016}"/>
              </a:ext>
            </a:extLst>
          </p:cNvPr>
          <p:cNvSpPr/>
          <p:nvPr/>
        </p:nvSpPr>
        <p:spPr>
          <a:xfrm>
            <a:off x="6394461" y="7957751"/>
            <a:ext cx="174754" cy="42098"/>
          </a:xfrm>
          <a:custGeom>
            <a:avLst/>
            <a:gdLst>
              <a:gd name="connsiteX0" fmla="*/ 161 w 174754"/>
              <a:gd name="connsiteY0" fmla="*/ 37071 h 42098"/>
              <a:gd name="connsiteX1" fmla="*/ 166977 w 174754"/>
              <a:gd name="connsiteY1" fmla="*/ 0 h 42098"/>
              <a:gd name="connsiteX2" fmla="*/ 136085 w 174754"/>
              <a:gd name="connsiteY2" fmla="*/ 37071 h 42098"/>
              <a:gd name="connsiteX3" fmla="*/ 161 w 174754"/>
              <a:gd name="connsiteY3" fmla="*/ 37071 h 4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754" h="42098">
                <a:moveTo>
                  <a:pt x="161" y="37071"/>
                </a:moveTo>
                <a:cubicBezTo>
                  <a:pt x="5310" y="30893"/>
                  <a:pt x="166977" y="0"/>
                  <a:pt x="166977" y="0"/>
                </a:cubicBezTo>
                <a:cubicBezTo>
                  <a:pt x="189631" y="0"/>
                  <a:pt x="157709" y="29863"/>
                  <a:pt x="136085" y="37071"/>
                </a:cubicBezTo>
                <a:cubicBezTo>
                  <a:pt x="114461" y="44279"/>
                  <a:pt x="-4988" y="43249"/>
                  <a:pt x="161" y="370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161103DA-143C-0541-DDC0-9F2686013585}"/>
              </a:ext>
            </a:extLst>
          </p:cNvPr>
          <p:cNvSpPr/>
          <p:nvPr/>
        </p:nvSpPr>
        <p:spPr>
          <a:xfrm>
            <a:off x="6715759" y="7661183"/>
            <a:ext cx="74924" cy="203926"/>
          </a:xfrm>
          <a:custGeom>
            <a:avLst/>
            <a:gdLst>
              <a:gd name="connsiteX0" fmla="*/ 37209 w 74924"/>
              <a:gd name="connsiteY0" fmla="*/ 6 h 203926"/>
              <a:gd name="connsiteX1" fmla="*/ 74279 w 74924"/>
              <a:gd name="connsiteY1" fmla="*/ 148287 h 203926"/>
              <a:gd name="connsiteX2" fmla="*/ 138 w 74924"/>
              <a:gd name="connsiteY2" fmla="*/ 203893 h 203926"/>
              <a:gd name="connsiteX3" fmla="*/ 55744 w 74924"/>
              <a:gd name="connsiteY3" fmla="*/ 154466 h 203926"/>
              <a:gd name="connsiteX4" fmla="*/ 37209 w 74924"/>
              <a:gd name="connsiteY4" fmla="*/ 6 h 20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4" h="203926">
                <a:moveTo>
                  <a:pt x="37209" y="6"/>
                </a:moveTo>
                <a:cubicBezTo>
                  <a:pt x="40298" y="-1024"/>
                  <a:pt x="80457" y="114306"/>
                  <a:pt x="74279" y="148287"/>
                </a:cubicBezTo>
                <a:cubicBezTo>
                  <a:pt x="68101" y="182268"/>
                  <a:pt x="3227" y="202863"/>
                  <a:pt x="138" y="203893"/>
                </a:cubicBezTo>
                <a:cubicBezTo>
                  <a:pt x="-2951" y="204923"/>
                  <a:pt x="46476" y="182269"/>
                  <a:pt x="55744" y="154466"/>
                </a:cubicBezTo>
                <a:cubicBezTo>
                  <a:pt x="65012" y="126663"/>
                  <a:pt x="34120" y="1036"/>
                  <a:pt x="37209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20A87064-88A2-7F01-2502-9306C9C45023}"/>
              </a:ext>
            </a:extLst>
          </p:cNvPr>
          <p:cNvSpPr/>
          <p:nvPr/>
        </p:nvSpPr>
        <p:spPr>
          <a:xfrm>
            <a:off x="5273964" y="7324436"/>
            <a:ext cx="254054" cy="183105"/>
          </a:xfrm>
          <a:custGeom>
            <a:avLst/>
            <a:gdLst>
              <a:gd name="connsiteX0" fmla="*/ 0 w 254054"/>
              <a:gd name="connsiteY0" fmla="*/ 0 h 183105"/>
              <a:gd name="connsiteX1" fmla="*/ 249381 w 254054"/>
              <a:gd name="connsiteY1" fmla="*/ 180109 h 183105"/>
              <a:gd name="connsiteX2" fmla="*/ 152400 w 254054"/>
              <a:gd name="connsiteY2" fmla="*/ 106219 h 183105"/>
              <a:gd name="connsiteX3" fmla="*/ 0 w 254054"/>
              <a:gd name="connsiteY3" fmla="*/ 0 h 18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54" h="183105">
                <a:moveTo>
                  <a:pt x="0" y="0"/>
                </a:moveTo>
                <a:cubicBezTo>
                  <a:pt x="16164" y="12315"/>
                  <a:pt x="223981" y="162406"/>
                  <a:pt x="249381" y="180109"/>
                </a:cubicBezTo>
                <a:cubicBezTo>
                  <a:pt x="274781" y="197812"/>
                  <a:pt x="190115" y="132389"/>
                  <a:pt x="152400" y="1062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5AABAD08-1802-EDED-6B1C-A2B55E0A6CBD}"/>
              </a:ext>
            </a:extLst>
          </p:cNvPr>
          <p:cNvSpPr/>
          <p:nvPr/>
        </p:nvSpPr>
        <p:spPr>
          <a:xfrm>
            <a:off x="5634023" y="7739937"/>
            <a:ext cx="111092" cy="217593"/>
          </a:xfrm>
          <a:custGeom>
            <a:avLst/>
            <a:gdLst>
              <a:gd name="connsiteX0" fmla="*/ 46341 w 111092"/>
              <a:gd name="connsiteY0" fmla="*/ 136 h 217593"/>
              <a:gd name="connsiteX1" fmla="*/ 41722 w 111092"/>
              <a:gd name="connsiteY1" fmla="*/ 120208 h 217593"/>
              <a:gd name="connsiteX2" fmla="*/ 110995 w 111092"/>
              <a:gd name="connsiteY2" fmla="*/ 217190 h 217593"/>
              <a:gd name="connsiteX3" fmla="*/ 55577 w 111092"/>
              <a:gd name="connsiteY3" fmla="*/ 152536 h 217593"/>
              <a:gd name="connsiteX4" fmla="*/ 159 w 111092"/>
              <a:gd name="connsiteY4" fmla="*/ 97118 h 217593"/>
              <a:gd name="connsiteX5" fmla="*/ 46341 w 111092"/>
              <a:gd name="connsiteY5" fmla="*/ 136 h 21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92" h="217593">
                <a:moveTo>
                  <a:pt x="46341" y="136"/>
                </a:moveTo>
                <a:cubicBezTo>
                  <a:pt x="53268" y="3984"/>
                  <a:pt x="30946" y="84032"/>
                  <a:pt x="41722" y="120208"/>
                </a:cubicBezTo>
                <a:cubicBezTo>
                  <a:pt x="52498" y="156384"/>
                  <a:pt x="108686" y="211802"/>
                  <a:pt x="110995" y="217190"/>
                </a:cubicBezTo>
                <a:cubicBezTo>
                  <a:pt x="113304" y="222578"/>
                  <a:pt x="74050" y="172548"/>
                  <a:pt x="55577" y="152536"/>
                </a:cubicBezTo>
                <a:cubicBezTo>
                  <a:pt x="37104" y="132524"/>
                  <a:pt x="3238" y="119439"/>
                  <a:pt x="159" y="97118"/>
                </a:cubicBezTo>
                <a:cubicBezTo>
                  <a:pt x="-2920" y="74797"/>
                  <a:pt x="39414" y="-3712"/>
                  <a:pt x="46341" y="1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043D7084-71F1-3361-AB2C-FAEE75DEF14A}"/>
              </a:ext>
            </a:extLst>
          </p:cNvPr>
          <p:cNvSpPr/>
          <p:nvPr/>
        </p:nvSpPr>
        <p:spPr>
          <a:xfrm>
            <a:off x="5135328" y="7629236"/>
            <a:ext cx="249789" cy="198582"/>
          </a:xfrm>
          <a:custGeom>
            <a:avLst/>
            <a:gdLst>
              <a:gd name="connsiteX0" fmla="*/ 90 w 249789"/>
              <a:gd name="connsiteY0" fmla="*/ 0 h 198582"/>
              <a:gd name="connsiteX1" fmla="*/ 157108 w 249789"/>
              <a:gd name="connsiteY1" fmla="*/ 92364 h 198582"/>
              <a:gd name="connsiteX2" fmla="*/ 249472 w 249789"/>
              <a:gd name="connsiteY2" fmla="*/ 198582 h 198582"/>
              <a:gd name="connsiteX3" fmla="*/ 180199 w 249789"/>
              <a:gd name="connsiteY3" fmla="*/ 92364 h 198582"/>
              <a:gd name="connsiteX4" fmla="*/ 90 w 249789"/>
              <a:gd name="connsiteY4" fmla="*/ 0 h 19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789" h="198582">
                <a:moveTo>
                  <a:pt x="90" y="0"/>
                </a:moveTo>
                <a:cubicBezTo>
                  <a:pt x="-3758" y="0"/>
                  <a:pt x="115544" y="59267"/>
                  <a:pt x="157108" y="92364"/>
                </a:cubicBezTo>
                <a:cubicBezTo>
                  <a:pt x="198672" y="125461"/>
                  <a:pt x="245624" y="198582"/>
                  <a:pt x="249472" y="198582"/>
                </a:cubicBezTo>
                <a:cubicBezTo>
                  <a:pt x="253320" y="198582"/>
                  <a:pt x="221763" y="124691"/>
                  <a:pt x="180199" y="92364"/>
                </a:cubicBezTo>
                <a:cubicBezTo>
                  <a:pt x="138635" y="60037"/>
                  <a:pt x="3938" y="0"/>
                  <a:pt x="9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F72A6B02-2391-2F47-E021-4D9FD605A811}"/>
              </a:ext>
            </a:extLst>
          </p:cNvPr>
          <p:cNvSpPr/>
          <p:nvPr/>
        </p:nvSpPr>
        <p:spPr>
          <a:xfrm>
            <a:off x="4841359" y="2805393"/>
            <a:ext cx="383644" cy="406455"/>
          </a:xfrm>
          <a:custGeom>
            <a:avLst/>
            <a:gdLst>
              <a:gd name="connsiteX0" fmla="*/ 381805 w 383644"/>
              <a:gd name="connsiteY0" fmla="*/ 2462 h 406455"/>
              <a:gd name="connsiteX1" fmla="*/ 7732 w 383644"/>
              <a:gd name="connsiteY1" fmla="*/ 399625 h 406455"/>
              <a:gd name="connsiteX2" fmla="*/ 146277 w 383644"/>
              <a:gd name="connsiteY2" fmla="*/ 237989 h 406455"/>
              <a:gd name="connsiteX3" fmla="*/ 381805 w 383644"/>
              <a:gd name="connsiteY3" fmla="*/ 2462 h 40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644" h="406455">
                <a:moveTo>
                  <a:pt x="381805" y="2462"/>
                </a:moveTo>
                <a:cubicBezTo>
                  <a:pt x="358714" y="29401"/>
                  <a:pt x="46987" y="360371"/>
                  <a:pt x="7732" y="399625"/>
                </a:cubicBezTo>
                <a:cubicBezTo>
                  <a:pt x="-31523" y="438879"/>
                  <a:pt x="88550" y="298795"/>
                  <a:pt x="146277" y="237989"/>
                </a:cubicBezTo>
                <a:cubicBezTo>
                  <a:pt x="204004" y="177183"/>
                  <a:pt x="404896" y="-24477"/>
                  <a:pt x="381805" y="24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10A0D36B-224E-9C26-79F1-52760481F308}"/>
              </a:ext>
            </a:extLst>
          </p:cNvPr>
          <p:cNvSpPr/>
          <p:nvPr/>
        </p:nvSpPr>
        <p:spPr>
          <a:xfrm>
            <a:off x="4567366" y="6257572"/>
            <a:ext cx="147804" cy="125005"/>
          </a:xfrm>
          <a:custGeom>
            <a:avLst/>
            <a:gdLst>
              <a:gd name="connsiteX0" fmla="*/ 16 w 147804"/>
              <a:gd name="connsiteY0" fmla="*/ 64 h 125005"/>
              <a:gd name="connsiteX1" fmla="*/ 50816 w 147804"/>
              <a:gd name="connsiteY1" fmla="*/ 78573 h 125005"/>
              <a:gd name="connsiteX2" fmla="*/ 147798 w 147804"/>
              <a:gd name="connsiteY2" fmla="*/ 124755 h 125005"/>
              <a:gd name="connsiteX3" fmla="*/ 55434 w 147804"/>
              <a:gd name="connsiteY3" fmla="*/ 92428 h 125005"/>
              <a:gd name="connsiteX4" fmla="*/ 16 w 147804"/>
              <a:gd name="connsiteY4" fmla="*/ 64 h 12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04" h="125005">
                <a:moveTo>
                  <a:pt x="16" y="64"/>
                </a:moveTo>
                <a:cubicBezTo>
                  <a:pt x="-754" y="-2245"/>
                  <a:pt x="26186" y="57791"/>
                  <a:pt x="50816" y="78573"/>
                </a:cubicBezTo>
                <a:cubicBezTo>
                  <a:pt x="75446" y="99355"/>
                  <a:pt x="147028" y="122446"/>
                  <a:pt x="147798" y="124755"/>
                </a:cubicBezTo>
                <a:cubicBezTo>
                  <a:pt x="148568" y="127064"/>
                  <a:pt x="78525" y="113210"/>
                  <a:pt x="55434" y="92428"/>
                </a:cubicBezTo>
                <a:cubicBezTo>
                  <a:pt x="32343" y="71646"/>
                  <a:pt x="786" y="2373"/>
                  <a:pt x="16" y="64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39A18EBA-B1D0-E597-39CE-65E0A955548B}"/>
              </a:ext>
            </a:extLst>
          </p:cNvPr>
          <p:cNvSpPr/>
          <p:nvPr/>
        </p:nvSpPr>
        <p:spPr>
          <a:xfrm>
            <a:off x="4362310" y="6292597"/>
            <a:ext cx="194536" cy="292303"/>
          </a:xfrm>
          <a:custGeom>
            <a:avLst/>
            <a:gdLst>
              <a:gd name="connsiteX0" fmla="*/ 1872 w 194536"/>
              <a:gd name="connsiteY0" fmla="*/ 1985 h 292303"/>
              <a:gd name="connsiteX1" fmla="*/ 186599 w 194536"/>
              <a:gd name="connsiteY1" fmla="*/ 283694 h 292303"/>
              <a:gd name="connsiteX2" fmla="*/ 154272 w 194536"/>
              <a:gd name="connsiteY2" fmla="*/ 214421 h 292303"/>
              <a:gd name="connsiteX3" fmla="*/ 94235 w 194536"/>
              <a:gd name="connsiteY3" fmla="*/ 159003 h 292303"/>
              <a:gd name="connsiteX4" fmla="*/ 1872 w 194536"/>
              <a:gd name="connsiteY4" fmla="*/ 1985 h 29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36" h="292303">
                <a:moveTo>
                  <a:pt x="1872" y="1985"/>
                </a:moveTo>
                <a:cubicBezTo>
                  <a:pt x="17266" y="22767"/>
                  <a:pt x="161199" y="248288"/>
                  <a:pt x="186599" y="283694"/>
                </a:cubicBezTo>
                <a:cubicBezTo>
                  <a:pt x="211999" y="319100"/>
                  <a:pt x="169666" y="235203"/>
                  <a:pt x="154272" y="214421"/>
                </a:cubicBezTo>
                <a:cubicBezTo>
                  <a:pt x="138878" y="193639"/>
                  <a:pt x="118096" y="188252"/>
                  <a:pt x="94235" y="159003"/>
                </a:cubicBezTo>
                <a:cubicBezTo>
                  <a:pt x="70374" y="129755"/>
                  <a:pt x="-13522" y="-18797"/>
                  <a:pt x="1872" y="1985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80920C78-F31B-FE6F-6E09-4CF04F84EE56}"/>
              </a:ext>
            </a:extLst>
          </p:cNvPr>
          <p:cNvSpPr/>
          <p:nvPr/>
        </p:nvSpPr>
        <p:spPr>
          <a:xfrm>
            <a:off x="3942572" y="5938740"/>
            <a:ext cx="80252" cy="563862"/>
          </a:xfrm>
          <a:custGeom>
            <a:avLst/>
            <a:gdLst>
              <a:gd name="connsiteX0" fmla="*/ 29064 w 80252"/>
              <a:gd name="connsiteY0" fmla="*/ 242 h 563862"/>
              <a:gd name="connsiteX1" fmla="*/ 15210 w 80252"/>
              <a:gd name="connsiteY1" fmla="*/ 212678 h 563862"/>
              <a:gd name="connsiteX2" fmla="*/ 75246 w 80252"/>
              <a:gd name="connsiteY2" fmla="*/ 457442 h 563862"/>
              <a:gd name="connsiteX3" fmla="*/ 75246 w 80252"/>
              <a:gd name="connsiteY3" fmla="*/ 563660 h 563862"/>
              <a:gd name="connsiteX4" fmla="*/ 61392 w 80252"/>
              <a:gd name="connsiteY4" fmla="*/ 434351 h 563862"/>
              <a:gd name="connsiteX5" fmla="*/ 1355 w 80252"/>
              <a:gd name="connsiteY5" fmla="*/ 254242 h 563862"/>
              <a:gd name="connsiteX6" fmla="*/ 29064 w 80252"/>
              <a:gd name="connsiteY6" fmla="*/ 242 h 56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52" h="563862">
                <a:moveTo>
                  <a:pt x="29064" y="242"/>
                </a:moveTo>
                <a:cubicBezTo>
                  <a:pt x="31373" y="-6685"/>
                  <a:pt x="7513" y="136478"/>
                  <a:pt x="15210" y="212678"/>
                </a:cubicBezTo>
                <a:cubicBezTo>
                  <a:pt x="22907" y="288878"/>
                  <a:pt x="65240" y="398945"/>
                  <a:pt x="75246" y="457442"/>
                </a:cubicBezTo>
                <a:cubicBezTo>
                  <a:pt x="85252" y="515939"/>
                  <a:pt x="77555" y="567509"/>
                  <a:pt x="75246" y="563660"/>
                </a:cubicBezTo>
                <a:cubicBezTo>
                  <a:pt x="72937" y="559812"/>
                  <a:pt x="73707" y="485921"/>
                  <a:pt x="61392" y="434351"/>
                </a:cubicBezTo>
                <a:cubicBezTo>
                  <a:pt x="49077" y="382781"/>
                  <a:pt x="9822" y="322745"/>
                  <a:pt x="1355" y="254242"/>
                </a:cubicBezTo>
                <a:cubicBezTo>
                  <a:pt x="-7112" y="185739"/>
                  <a:pt x="26755" y="7169"/>
                  <a:pt x="29064" y="2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22F5674C-FA98-A276-C1CA-1DDE2DD891D0}"/>
              </a:ext>
            </a:extLst>
          </p:cNvPr>
          <p:cNvSpPr/>
          <p:nvPr/>
        </p:nvSpPr>
        <p:spPr>
          <a:xfrm>
            <a:off x="7264255" y="5606405"/>
            <a:ext cx="118188" cy="143353"/>
          </a:xfrm>
          <a:custGeom>
            <a:avLst/>
            <a:gdLst>
              <a:gd name="connsiteX0" fmla="*/ 145 w 118188"/>
              <a:gd name="connsiteY0" fmla="*/ 68 h 143353"/>
              <a:gd name="connsiteX1" fmla="*/ 87890 w 118188"/>
              <a:gd name="connsiteY1" fmla="*/ 78577 h 143353"/>
              <a:gd name="connsiteX2" fmla="*/ 106363 w 118188"/>
              <a:gd name="connsiteY2" fmla="*/ 143231 h 143353"/>
              <a:gd name="connsiteX3" fmla="*/ 110981 w 118188"/>
              <a:gd name="connsiteY3" fmla="*/ 92431 h 143353"/>
              <a:gd name="connsiteX4" fmla="*/ 145 w 118188"/>
              <a:gd name="connsiteY4" fmla="*/ 68 h 14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8" h="143353">
                <a:moveTo>
                  <a:pt x="145" y="68"/>
                </a:moveTo>
                <a:cubicBezTo>
                  <a:pt x="-3704" y="-2241"/>
                  <a:pt x="70187" y="54717"/>
                  <a:pt x="87890" y="78577"/>
                </a:cubicBezTo>
                <a:cubicBezTo>
                  <a:pt x="105593" y="102437"/>
                  <a:pt x="102515" y="140922"/>
                  <a:pt x="106363" y="143231"/>
                </a:cubicBezTo>
                <a:cubicBezTo>
                  <a:pt x="110212" y="145540"/>
                  <a:pt x="127914" y="114752"/>
                  <a:pt x="110981" y="92431"/>
                </a:cubicBezTo>
                <a:cubicBezTo>
                  <a:pt x="94048" y="70110"/>
                  <a:pt x="3994" y="2377"/>
                  <a:pt x="145" y="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675E46FA-5B33-3A93-DE2A-A1BDE41C1FE0}"/>
              </a:ext>
            </a:extLst>
          </p:cNvPr>
          <p:cNvSpPr/>
          <p:nvPr/>
        </p:nvSpPr>
        <p:spPr>
          <a:xfrm>
            <a:off x="5292648" y="5866020"/>
            <a:ext cx="73515" cy="93183"/>
          </a:xfrm>
          <a:custGeom>
            <a:avLst/>
            <a:gdLst>
              <a:gd name="connsiteX0" fmla="*/ 23 w 73515"/>
              <a:gd name="connsiteY0" fmla="*/ 88 h 93183"/>
              <a:gd name="connsiteX1" fmla="*/ 62016 w 73515"/>
              <a:gd name="connsiteY1" fmla="*/ 54333 h 93183"/>
              <a:gd name="connsiteX2" fmla="*/ 69766 w 73515"/>
              <a:gd name="connsiteY2" fmla="*/ 93078 h 93183"/>
              <a:gd name="connsiteX3" fmla="*/ 69766 w 73515"/>
              <a:gd name="connsiteY3" fmla="*/ 42709 h 93183"/>
              <a:gd name="connsiteX4" fmla="*/ 23 w 73515"/>
              <a:gd name="connsiteY4" fmla="*/ 88 h 9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15" h="93183">
                <a:moveTo>
                  <a:pt x="23" y="88"/>
                </a:moveTo>
                <a:cubicBezTo>
                  <a:pt x="-1269" y="2025"/>
                  <a:pt x="50392" y="38835"/>
                  <a:pt x="62016" y="54333"/>
                </a:cubicBezTo>
                <a:cubicBezTo>
                  <a:pt x="73640" y="69831"/>
                  <a:pt x="68474" y="95015"/>
                  <a:pt x="69766" y="93078"/>
                </a:cubicBezTo>
                <a:cubicBezTo>
                  <a:pt x="71058" y="91141"/>
                  <a:pt x="77515" y="56916"/>
                  <a:pt x="69766" y="42709"/>
                </a:cubicBezTo>
                <a:cubicBezTo>
                  <a:pt x="62017" y="28502"/>
                  <a:pt x="1315" y="-1849"/>
                  <a:pt x="23" y="8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14645A2E-08CB-A0D1-2AF6-DA8E8C2B6FBC}"/>
              </a:ext>
            </a:extLst>
          </p:cNvPr>
          <p:cNvSpPr/>
          <p:nvPr/>
        </p:nvSpPr>
        <p:spPr>
          <a:xfrm>
            <a:off x="6882390" y="5687872"/>
            <a:ext cx="45361" cy="104633"/>
          </a:xfrm>
          <a:custGeom>
            <a:avLst/>
            <a:gdLst>
              <a:gd name="connsiteX0" fmla="*/ 45352 w 45361"/>
              <a:gd name="connsiteY0" fmla="*/ 6 h 104633"/>
              <a:gd name="connsiteX1" fmla="*/ 6607 w 45361"/>
              <a:gd name="connsiteY1" fmla="*/ 65874 h 104633"/>
              <a:gd name="connsiteX2" fmla="*/ 2732 w 45361"/>
              <a:gd name="connsiteY2" fmla="*/ 104620 h 104633"/>
              <a:gd name="connsiteX3" fmla="*/ 2732 w 45361"/>
              <a:gd name="connsiteY3" fmla="*/ 61999 h 104633"/>
              <a:gd name="connsiteX4" fmla="*/ 45352 w 45361"/>
              <a:gd name="connsiteY4" fmla="*/ 6 h 10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1" h="104633">
                <a:moveTo>
                  <a:pt x="45352" y="6"/>
                </a:moveTo>
                <a:cubicBezTo>
                  <a:pt x="45998" y="652"/>
                  <a:pt x="13710" y="48438"/>
                  <a:pt x="6607" y="65874"/>
                </a:cubicBezTo>
                <a:cubicBezTo>
                  <a:pt x="-496" y="83310"/>
                  <a:pt x="3378" y="105266"/>
                  <a:pt x="2732" y="104620"/>
                </a:cubicBezTo>
                <a:cubicBezTo>
                  <a:pt x="2086" y="103974"/>
                  <a:pt x="-3080" y="76206"/>
                  <a:pt x="2732" y="61999"/>
                </a:cubicBezTo>
                <a:cubicBezTo>
                  <a:pt x="8544" y="47792"/>
                  <a:pt x="44706" y="-640"/>
                  <a:pt x="45352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B18BAF9A-4F4D-2DF4-B5A6-18BEC8816729}"/>
              </a:ext>
            </a:extLst>
          </p:cNvPr>
          <p:cNvSpPr/>
          <p:nvPr/>
        </p:nvSpPr>
        <p:spPr>
          <a:xfrm>
            <a:off x="6927442" y="5505605"/>
            <a:ext cx="165467" cy="16617"/>
          </a:xfrm>
          <a:custGeom>
            <a:avLst/>
            <a:gdLst>
              <a:gd name="connsiteX0" fmla="*/ 300 w 165467"/>
              <a:gd name="connsiteY0" fmla="*/ 168 h 16617"/>
              <a:gd name="connsiteX1" fmla="*/ 159158 w 165467"/>
              <a:gd name="connsiteY1" fmla="*/ 7917 h 16617"/>
              <a:gd name="connsiteX2" fmla="*/ 120412 w 165467"/>
              <a:gd name="connsiteY2" fmla="*/ 15666 h 16617"/>
              <a:gd name="connsiteX3" fmla="*/ 300 w 165467"/>
              <a:gd name="connsiteY3" fmla="*/ 168 h 1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67" h="16617">
                <a:moveTo>
                  <a:pt x="300" y="168"/>
                </a:moveTo>
                <a:cubicBezTo>
                  <a:pt x="6758" y="-1123"/>
                  <a:pt x="139139" y="5334"/>
                  <a:pt x="159158" y="7917"/>
                </a:cubicBezTo>
                <a:cubicBezTo>
                  <a:pt x="179177" y="10500"/>
                  <a:pt x="147534" y="19540"/>
                  <a:pt x="120412" y="15666"/>
                </a:cubicBezTo>
                <a:cubicBezTo>
                  <a:pt x="93290" y="11792"/>
                  <a:pt x="-6158" y="1459"/>
                  <a:pt x="300" y="1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CE41587A-C61B-2CD4-DAB7-FBED297D529E}"/>
              </a:ext>
            </a:extLst>
          </p:cNvPr>
          <p:cNvSpPr/>
          <p:nvPr/>
        </p:nvSpPr>
        <p:spPr>
          <a:xfrm>
            <a:off x="6776324" y="5610248"/>
            <a:ext cx="35181" cy="131977"/>
          </a:xfrm>
          <a:custGeom>
            <a:avLst/>
            <a:gdLst>
              <a:gd name="connsiteX0" fmla="*/ 35181 w 35181"/>
              <a:gd name="connsiteY0" fmla="*/ 138 h 131977"/>
              <a:gd name="connsiteX1" fmla="*/ 4184 w 35181"/>
              <a:gd name="connsiteY1" fmla="*/ 66006 h 131977"/>
              <a:gd name="connsiteX2" fmla="*/ 310 w 35181"/>
              <a:gd name="connsiteY2" fmla="*/ 131874 h 131977"/>
              <a:gd name="connsiteX3" fmla="*/ 4184 w 35181"/>
              <a:gd name="connsiteY3" fmla="*/ 50508 h 131977"/>
              <a:gd name="connsiteX4" fmla="*/ 35181 w 35181"/>
              <a:gd name="connsiteY4" fmla="*/ 138 h 13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81" h="131977">
                <a:moveTo>
                  <a:pt x="35181" y="138"/>
                </a:moveTo>
                <a:cubicBezTo>
                  <a:pt x="35181" y="2721"/>
                  <a:pt x="9996" y="44050"/>
                  <a:pt x="4184" y="66006"/>
                </a:cubicBezTo>
                <a:cubicBezTo>
                  <a:pt x="-1628" y="87962"/>
                  <a:pt x="310" y="134457"/>
                  <a:pt x="310" y="131874"/>
                </a:cubicBezTo>
                <a:cubicBezTo>
                  <a:pt x="310" y="129291"/>
                  <a:pt x="955" y="69235"/>
                  <a:pt x="4184" y="50508"/>
                </a:cubicBezTo>
                <a:cubicBezTo>
                  <a:pt x="7413" y="31781"/>
                  <a:pt x="35181" y="-2445"/>
                  <a:pt x="35181" y="1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3A025AE8-63F4-91CB-EBB9-0D47F4C0A250}"/>
              </a:ext>
            </a:extLst>
          </p:cNvPr>
          <p:cNvSpPr/>
          <p:nvPr/>
        </p:nvSpPr>
        <p:spPr>
          <a:xfrm>
            <a:off x="5712459" y="4173665"/>
            <a:ext cx="74742" cy="191989"/>
          </a:xfrm>
          <a:custGeom>
            <a:avLst/>
            <a:gdLst>
              <a:gd name="connsiteX0" fmla="*/ 83 w 74742"/>
              <a:gd name="connsiteY0" fmla="*/ 129 h 191989"/>
              <a:gd name="connsiteX1" fmla="*/ 59076 w 74742"/>
              <a:gd name="connsiteY1" fmla="*/ 88619 h 191989"/>
              <a:gd name="connsiteX2" fmla="*/ 54160 w 74742"/>
              <a:gd name="connsiteY2" fmla="*/ 191858 h 191989"/>
              <a:gd name="connsiteX3" fmla="*/ 73825 w 74742"/>
              <a:gd name="connsiteY3" fmla="*/ 108283 h 191989"/>
              <a:gd name="connsiteX4" fmla="*/ 83 w 74742"/>
              <a:gd name="connsiteY4" fmla="*/ 129 h 19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42" h="191989">
                <a:moveTo>
                  <a:pt x="83" y="129"/>
                </a:moveTo>
                <a:cubicBezTo>
                  <a:pt x="-2375" y="-3148"/>
                  <a:pt x="50063" y="56664"/>
                  <a:pt x="59076" y="88619"/>
                </a:cubicBezTo>
                <a:cubicBezTo>
                  <a:pt x="68089" y="120574"/>
                  <a:pt x="51702" y="188581"/>
                  <a:pt x="54160" y="191858"/>
                </a:cubicBezTo>
                <a:cubicBezTo>
                  <a:pt x="56618" y="195135"/>
                  <a:pt x="79560" y="136141"/>
                  <a:pt x="73825" y="108283"/>
                </a:cubicBezTo>
                <a:cubicBezTo>
                  <a:pt x="68090" y="80425"/>
                  <a:pt x="2541" y="3406"/>
                  <a:pt x="83" y="1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63433CF-C06E-6896-9BC6-7A94C5A5A51E}"/>
              </a:ext>
            </a:extLst>
          </p:cNvPr>
          <p:cNvSpPr/>
          <p:nvPr/>
        </p:nvSpPr>
        <p:spPr>
          <a:xfrm>
            <a:off x="4464004" y="4266186"/>
            <a:ext cx="162463" cy="155863"/>
          </a:xfrm>
          <a:custGeom>
            <a:avLst/>
            <a:gdLst>
              <a:gd name="connsiteX0" fmla="*/ 162073 w 162463"/>
              <a:gd name="connsiteY0" fmla="*/ 1014 h 155863"/>
              <a:gd name="connsiteX1" fmla="*/ 4757 w 162463"/>
              <a:gd name="connsiteY1" fmla="*/ 153414 h 155863"/>
              <a:gd name="connsiteX2" fmla="*/ 49002 w 162463"/>
              <a:gd name="connsiteY2" fmla="*/ 89504 h 155863"/>
              <a:gd name="connsiteX3" fmla="*/ 162073 w 162463"/>
              <a:gd name="connsiteY3" fmla="*/ 1014 h 15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63" h="155863">
                <a:moveTo>
                  <a:pt x="162073" y="1014"/>
                </a:moveTo>
                <a:cubicBezTo>
                  <a:pt x="154699" y="11666"/>
                  <a:pt x="23602" y="138666"/>
                  <a:pt x="4757" y="153414"/>
                </a:cubicBezTo>
                <a:cubicBezTo>
                  <a:pt x="-14088" y="168162"/>
                  <a:pt x="27699" y="112446"/>
                  <a:pt x="49002" y="89504"/>
                </a:cubicBezTo>
                <a:cubicBezTo>
                  <a:pt x="70305" y="66562"/>
                  <a:pt x="169447" y="-9638"/>
                  <a:pt x="162073" y="10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0DD3DD79-424F-CE80-5103-9E5D2652E9F8}"/>
              </a:ext>
            </a:extLst>
          </p:cNvPr>
          <p:cNvSpPr/>
          <p:nvPr/>
        </p:nvSpPr>
        <p:spPr>
          <a:xfrm>
            <a:off x="5366626" y="3618271"/>
            <a:ext cx="31306" cy="113071"/>
          </a:xfrm>
          <a:custGeom>
            <a:avLst/>
            <a:gdLst>
              <a:gd name="connsiteX0" fmla="*/ 31284 w 31306"/>
              <a:gd name="connsiteY0" fmla="*/ 0 h 113071"/>
              <a:gd name="connsiteX1" fmla="*/ 6703 w 31306"/>
              <a:gd name="connsiteY1" fmla="*/ 78658 h 113071"/>
              <a:gd name="connsiteX2" fmla="*/ 6703 w 31306"/>
              <a:gd name="connsiteY2" fmla="*/ 113071 h 113071"/>
              <a:gd name="connsiteX3" fmla="*/ 1787 w 31306"/>
              <a:gd name="connsiteY3" fmla="*/ 78658 h 113071"/>
              <a:gd name="connsiteX4" fmla="*/ 31284 w 31306"/>
              <a:gd name="connsiteY4" fmla="*/ 0 h 11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6" h="113071">
                <a:moveTo>
                  <a:pt x="31284" y="0"/>
                </a:moveTo>
                <a:cubicBezTo>
                  <a:pt x="32103" y="0"/>
                  <a:pt x="10800" y="59813"/>
                  <a:pt x="6703" y="78658"/>
                </a:cubicBezTo>
                <a:cubicBezTo>
                  <a:pt x="2606" y="97503"/>
                  <a:pt x="7522" y="113071"/>
                  <a:pt x="6703" y="113071"/>
                </a:cubicBezTo>
                <a:cubicBezTo>
                  <a:pt x="5884" y="113071"/>
                  <a:pt x="-3949" y="95045"/>
                  <a:pt x="1787" y="78658"/>
                </a:cubicBezTo>
                <a:cubicBezTo>
                  <a:pt x="7522" y="62271"/>
                  <a:pt x="30465" y="0"/>
                  <a:pt x="3128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DB91B65-000B-F8FF-F39F-535B6601F630}"/>
              </a:ext>
            </a:extLst>
          </p:cNvPr>
          <p:cNvSpPr/>
          <p:nvPr/>
        </p:nvSpPr>
        <p:spPr>
          <a:xfrm>
            <a:off x="6837189" y="3930109"/>
            <a:ext cx="86278" cy="182754"/>
          </a:xfrm>
          <a:custGeom>
            <a:avLst/>
            <a:gdLst>
              <a:gd name="connsiteX0" fmla="*/ 339 w 86278"/>
              <a:gd name="connsiteY0" fmla="*/ 446 h 182754"/>
              <a:gd name="connsiteX1" fmla="*/ 50381 w 86278"/>
              <a:gd name="connsiteY1" fmla="*/ 68685 h 182754"/>
              <a:gd name="connsiteX2" fmla="*/ 73127 w 86278"/>
              <a:gd name="connsiteY2" fmla="*/ 182416 h 182754"/>
              <a:gd name="connsiteX3" fmla="*/ 77677 w 86278"/>
              <a:gd name="connsiteY3" fmla="*/ 100530 h 182754"/>
              <a:gd name="connsiteX4" fmla="*/ 339 w 86278"/>
              <a:gd name="connsiteY4" fmla="*/ 446 h 18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78" h="182754">
                <a:moveTo>
                  <a:pt x="339" y="446"/>
                </a:moveTo>
                <a:cubicBezTo>
                  <a:pt x="-4210" y="-4862"/>
                  <a:pt x="38250" y="38357"/>
                  <a:pt x="50381" y="68685"/>
                </a:cubicBezTo>
                <a:cubicBezTo>
                  <a:pt x="62512" y="99013"/>
                  <a:pt x="68578" y="177108"/>
                  <a:pt x="73127" y="182416"/>
                </a:cubicBezTo>
                <a:cubicBezTo>
                  <a:pt x="77676" y="187724"/>
                  <a:pt x="97390" y="129342"/>
                  <a:pt x="77677" y="100530"/>
                </a:cubicBezTo>
                <a:cubicBezTo>
                  <a:pt x="57964" y="71718"/>
                  <a:pt x="4888" y="5754"/>
                  <a:pt x="339" y="4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99C62616-6A39-FE57-B71A-1E4C9B833D84}"/>
              </a:ext>
            </a:extLst>
          </p:cNvPr>
          <p:cNvSpPr/>
          <p:nvPr/>
        </p:nvSpPr>
        <p:spPr>
          <a:xfrm>
            <a:off x="5116886" y="3566187"/>
            <a:ext cx="110320" cy="174050"/>
          </a:xfrm>
          <a:custGeom>
            <a:avLst/>
            <a:gdLst>
              <a:gd name="connsiteX0" fmla="*/ 110207 w 110320"/>
              <a:gd name="connsiteY0" fmla="*/ 428 h 174050"/>
              <a:gd name="connsiteX1" fmla="*/ 19221 w 110320"/>
              <a:gd name="connsiteY1" fmla="*/ 118709 h 174050"/>
              <a:gd name="connsiteX2" fmla="*/ 1024 w 110320"/>
              <a:gd name="connsiteY2" fmla="*/ 173300 h 174050"/>
              <a:gd name="connsiteX3" fmla="*/ 37418 w 110320"/>
              <a:gd name="connsiteY3" fmla="*/ 82314 h 174050"/>
              <a:gd name="connsiteX4" fmla="*/ 110207 w 110320"/>
              <a:gd name="connsiteY4" fmla="*/ 428 h 17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20" h="174050">
                <a:moveTo>
                  <a:pt x="110207" y="428"/>
                </a:moveTo>
                <a:cubicBezTo>
                  <a:pt x="107174" y="6494"/>
                  <a:pt x="37418" y="89897"/>
                  <a:pt x="19221" y="118709"/>
                </a:cubicBezTo>
                <a:cubicBezTo>
                  <a:pt x="1024" y="147521"/>
                  <a:pt x="-2009" y="179366"/>
                  <a:pt x="1024" y="173300"/>
                </a:cubicBezTo>
                <a:cubicBezTo>
                  <a:pt x="4057" y="167234"/>
                  <a:pt x="19979" y="110368"/>
                  <a:pt x="37418" y="82314"/>
                </a:cubicBezTo>
                <a:cubicBezTo>
                  <a:pt x="54857" y="54260"/>
                  <a:pt x="113240" y="-5638"/>
                  <a:pt x="110207" y="4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21AD18FC-B0D8-E328-50F3-13310BE411EE}"/>
              </a:ext>
            </a:extLst>
          </p:cNvPr>
          <p:cNvSpPr/>
          <p:nvPr/>
        </p:nvSpPr>
        <p:spPr>
          <a:xfrm>
            <a:off x="4767163" y="4071511"/>
            <a:ext cx="136943" cy="186590"/>
          </a:xfrm>
          <a:custGeom>
            <a:avLst/>
            <a:gdLst>
              <a:gd name="connsiteX0" fmla="*/ 136933 w 136943"/>
              <a:gd name="connsiteY0" fmla="*/ 71 h 186590"/>
              <a:gd name="connsiteX1" fmla="*/ 73243 w 136943"/>
              <a:gd name="connsiteY1" fmla="*/ 122901 h 186590"/>
              <a:gd name="connsiteX2" fmla="*/ 455 w 136943"/>
              <a:gd name="connsiteY2" fmla="*/ 186590 h 186590"/>
              <a:gd name="connsiteX3" fmla="*/ 109637 w 136943"/>
              <a:gd name="connsiteY3" fmla="*/ 122901 h 186590"/>
              <a:gd name="connsiteX4" fmla="*/ 68694 w 136943"/>
              <a:gd name="connsiteY4" fmla="*/ 141098 h 186590"/>
              <a:gd name="connsiteX5" fmla="*/ 136933 w 136943"/>
              <a:gd name="connsiteY5" fmla="*/ 71 h 18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43" h="186590">
                <a:moveTo>
                  <a:pt x="136933" y="71"/>
                </a:moveTo>
                <a:cubicBezTo>
                  <a:pt x="137691" y="-2962"/>
                  <a:pt x="95989" y="91815"/>
                  <a:pt x="73243" y="122901"/>
                </a:cubicBezTo>
                <a:cubicBezTo>
                  <a:pt x="50497" y="153987"/>
                  <a:pt x="-5611" y="186590"/>
                  <a:pt x="455" y="186590"/>
                </a:cubicBezTo>
                <a:cubicBezTo>
                  <a:pt x="6521" y="186590"/>
                  <a:pt x="98264" y="130483"/>
                  <a:pt x="109637" y="122901"/>
                </a:cubicBezTo>
                <a:cubicBezTo>
                  <a:pt x="121010" y="115319"/>
                  <a:pt x="63387" y="156262"/>
                  <a:pt x="68694" y="141098"/>
                </a:cubicBezTo>
                <a:cubicBezTo>
                  <a:pt x="74001" y="125934"/>
                  <a:pt x="136175" y="3104"/>
                  <a:pt x="136933" y="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627A78F4-DE7A-D976-D7E1-08EB7DAB3FC2}"/>
              </a:ext>
            </a:extLst>
          </p:cNvPr>
          <p:cNvSpPr/>
          <p:nvPr/>
        </p:nvSpPr>
        <p:spPr>
          <a:xfrm>
            <a:off x="4398994" y="5581927"/>
            <a:ext cx="27652" cy="141045"/>
          </a:xfrm>
          <a:custGeom>
            <a:avLst/>
            <a:gdLst>
              <a:gd name="connsiteX0" fmla="*/ 27430 w 27652"/>
              <a:gd name="connsiteY0" fmla="*/ 7 h 141045"/>
              <a:gd name="connsiteX1" fmla="*/ 13782 w 27652"/>
              <a:gd name="connsiteY1" fmla="*/ 81894 h 141045"/>
              <a:gd name="connsiteX2" fmla="*/ 27430 w 27652"/>
              <a:gd name="connsiteY2" fmla="*/ 141034 h 141045"/>
              <a:gd name="connsiteX3" fmla="*/ 134 w 27652"/>
              <a:gd name="connsiteY3" fmla="*/ 86443 h 141045"/>
              <a:gd name="connsiteX4" fmla="*/ 27430 w 27652"/>
              <a:gd name="connsiteY4" fmla="*/ 7 h 14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2" h="141045">
                <a:moveTo>
                  <a:pt x="27430" y="7"/>
                </a:moveTo>
                <a:cubicBezTo>
                  <a:pt x="29705" y="-751"/>
                  <a:pt x="13782" y="58390"/>
                  <a:pt x="13782" y="81894"/>
                </a:cubicBezTo>
                <a:cubicBezTo>
                  <a:pt x="13782" y="105398"/>
                  <a:pt x="29705" y="140276"/>
                  <a:pt x="27430" y="141034"/>
                </a:cubicBezTo>
                <a:cubicBezTo>
                  <a:pt x="25155" y="141792"/>
                  <a:pt x="2409" y="105398"/>
                  <a:pt x="134" y="86443"/>
                </a:cubicBezTo>
                <a:cubicBezTo>
                  <a:pt x="-2141" y="67488"/>
                  <a:pt x="25155" y="765"/>
                  <a:pt x="27430" y="7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27652975-9ABD-4A28-9AEC-ACBA3EE836BE}"/>
              </a:ext>
            </a:extLst>
          </p:cNvPr>
          <p:cNvSpPr/>
          <p:nvPr/>
        </p:nvSpPr>
        <p:spPr>
          <a:xfrm>
            <a:off x="4694805" y="5798304"/>
            <a:ext cx="150223" cy="56597"/>
          </a:xfrm>
          <a:custGeom>
            <a:avLst/>
            <a:gdLst>
              <a:gd name="connsiteX0" fmla="*/ 25 w 150223"/>
              <a:gd name="connsiteY0" fmla="*/ 1995 h 56597"/>
              <a:gd name="connsiteX1" fmla="*/ 91010 w 150223"/>
              <a:gd name="connsiteY1" fmla="*/ 11093 h 56597"/>
              <a:gd name="connsiteX2" fmla="*/ 150150 w 150223"/>
              <a:gd name="connsiteY2" fmla="*/ 56586 h 56597"/>
              <a:gd name="connsiteX3" fmla="*/ 100108 w 150223"/>
              <a:gd name="connsiteY3" fmla="*/ 6544 h 56597"/>
              <a:gd name="connsiteX4" fmla="*/ 25 w 150223"/>
              <a:gd name="connsiteY4" fmla="*/ 1995 h 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23" h="56597">
                <a:moveTo>
                  <a:pt x="25" y="1995"/>
                </a:moveTo>
                <a:cubicBezTo>
                  <a:pt x="-1491" y="2753"/>
                  <a:pt x="65989" y="1995"/>
                  <a:pt x="91010" y="11093"/>
                </a:cubicBezTo>
                <a:cubicBezTo>
                  <a:pt x="116031" y="20191"/>
                  <a:pt x="148634" y="57344"/>
                  <a:pt x="150150" y="56586"/>
                </a:cubicBezTo>
                <a:cubicBezTo>
                  <a:pt x="151666" y="55828"/>
                  <a:pt x="129678" y="17159"/>
                  <a:pt x="100108" y="6544"/>
                </a:cubicBezTo>
                <a:cubicBezTo>
                  <a:pt x="70538" y="-4071"/>
                  <a:pt x="1541" y="1237"/>
                  <a:pt x="25" y="1995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1B32710B-643E-E1B0-34A0-5E96A01F3910}"/>
              </a:ext>
            </a:extLst>
          </p:cNvPr>
          <p:cNvSpPr/>
          <p:nvPr/>
        </p:nvSpPr>
        <p:spPr>
          <a:xfrm>
            <a:off x="5590847" y="5868419"/>
            <a:ext cx="55576" cy="118746"/>
          </a:xfrm>
          <a:custGeom>
            <a:avLst/>
            <a:gdLst>
              <a:gd name="connsiteX0" fmla="*/ 27481 w 55576"/>
              <a:gd name="connsiteY0" fmla="*/ 118 h 118746"/>
              <a:gd name="connsiteX1" fmla="*/ 36580 w 55576"/>
              <a:gd name="connsiteY1" fmla="*/ 72906 h 118746"/>
              <a:gd name="connsiteX2" fmla="*/ 186 w 55576"/>
              <a:gd name="connsiteY2" fmla="*/ 118399 h 118746"/>
              <a:gd name="connsiteX3" fmla="*/ 54777 w 55576"/>
              <a:gd name="connsiteY3" fmla="*/ 91103 h 118746"/>
              <a:gd name="connsiteX4" fmla="*/ 27481 w 55576"/>
              <a:gd name="connsiteY4" fmla="*/ 118 h 11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76" h="118746">
                <a:moveTo>
                  <a:pt x="27481" y="118"/>
                </a:moveTo>
                <a:cubicBezTo>
                  <a:pt x="24448" y="-2915"/>
                  <a:pt x="41129" y="53193"/>
                  <a:pt x="36580" y="72906"/>
                </a:cubicBezTo>
                <a:cubicBezTo>
                  <a:pt x="32031" y="92619"/>
                  <a:pt x="-2847" y="115366"/>
                  <a:pt x="186" y="118399"/>
                </a:cubicBezTo>
                <a:cubicBezTo>
                  <a:pt x="3219" y="121432"/>
                  <a:pt x="48711" y="103993"/>
                  <a:pt x="54777" y="91103"/>
                </a:cubicBezTo>
                <a:cubicBezTo>
                  <a:pt x="60843" y="78214"/>
                  <a:pt x="30514" y="3151"/>
                  <a:pt x="27481" y="11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008AB45D-0940-B8B1-6608-95A2D99A57AC}"/>
              </a:ext>
            </a:extLst>
          </p:cNvPr>
          <p:cNvSpPr/>
          <p:nvPr/>
        </p:nvSpPr>
        <p:spPr>
          <a:xfrm>
            <a:off x="5507065" y="6171229"/>
            <a:ext cx="42940" cy="123781"/>
          </a:xfrm>
          <a:custGeom>
            <a:avLst/>
            <a:gdLst>
              <a:gd name="connsiteX0" fmla="*/ 518 w 42940"/>
              <a:gd name="connsiteY0" fmla="*/ 88 h 123781"/>
              <a:gd name="connsiteX1" fmla="*/ 18171 w 42940"/>
              <a:gd name="connsiteY1" fmla="*/ 74229 h 123781"/>
              <a:gd name="connsiteX2" fmla="*/ 518 w 42940"/>
              <a:gd name="connsiteY2" fmla="*/ 123656 h 123781"/>
              <a:gd name="connsiteX3" fmla="*/ 42884 w 42940"/>
              <a:gd name="connsiteY3" fmla="*/ 60107 h 123781"/>
              <a:gd name="connsiteX4" fmla="*/ 518 w 42940"/>
              <a:gd name="connsiteY4" fmla="*/ 88 h 12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0" h="123781">
                <a:moveTo>
                  <a:pt x="518" y="88"/>
                </a:moveTo>
                <a:cubicBezTo>
                  <a:pt x="-3601" y="2442"/>
                  <a:pt x="18171" y="53634"/>
                  <a:pt x="18171" y="74229"/>
                </a:cubicBezTo>
                <a:cubicBezTo>
                  <a:pt x="18171" y="94824"/>
                  <a:pt x="-3601" y="126010"/>
                  <a:pt x="518" y="123656"/>
                </a:cubicBezTo>
                <a:cubicBezTo>
                  <a:pt x="4637" y="121302"/>
                  <a:pt x="41119" y="77171"/>
                  <a:pt x="42884" y="60107"/>
                </a:cubicBezTo>
                <a:cubicBezTo>
                  <a:pt x="44649" y="43043"/>
                  <a:pt x="4637" y="-2266"/>
                  <a:pt x="518" y="8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7FAC4886-105A-5007-69E1-93100456F5ED}"/>
              </a:ext>
            </a:extLst>
          </p:cNvPr>
          <p:cNvSpPr/>
          <p:nvPr/>
        </p:nvSpPr>
        <p:spPr>
          <a:xfrm>
            <a:off x="6990007" y="5885343"/>
            <a:ext cx="35883" cy="112991"/>
          </a:xfrm>
          <a:custGeom>
            <a:avLst/>
            <a:gdLst>
              <a:gd name="connsiteX0" fmla="*/ 14509 w 35883"/>
              <a:gd name="connsiteY0" fmla="*/ 4 h 112991"/>
              <a:gd name="connsiteX1" fmla="*/ 14509 w 35883"/>
              <a:gd name="connsiteY1" fmla="*/ 70614 h 112991"/>
              <a:gd name="connsiteX2" fmla="*/ 35692 w 35883"/>
              <a:gd name="connsiteY2" fmla="*/ 112980 h 112991"/>
              <a:gd name="connsiteX3" fmla="*/ 387 w 35883"/>
              <a:gd name="connsiteY3" fmla="*/ 74144 h 112991"/>
              <a:gd name="connsiteX4" fmla="*/ 14509 w 35883"/>
              <a:gd name="connsiteY4" fmla="*/ 4 h 1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3" h="112991">
                <a:moveTo>
                  <a:pt x="14509" y="4"/>
                </a:moveTo>
                <a:cubicBezTo>
                  <a:pt x="16863" y="-584"/>
                  <a:pt x="10979" y="51785"/>
                  <a:pt x="14509" y="70614"/>
                </a:cubicBezTo>
                <a:cubicBezTo>
                  <a:pt x="18039" y="89443"/>
                  <a:pt x="38046" y="112392"/>
                  <a:pt x="35692" y="112980"/>
                </a:cubicBezTo>
                <a:cubicBezTo>
                  <a:pt x="33338" y="113568"/>
                  <a:pt x="3329" y="90620"/>
                  <a:pt x="387" y="74144"/>
                </a:cubicBezTo>
                <a:cubicBezTo>
                  <a:pt x="-2555" y="57668"/>
                  <a:pt x="12155" y="592"/>
                  <a:pt x="14509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C9935795-13FE-6D14-3FEA-B2139DD6E176}"/>
              </a:ext>
            </a:extLst>
          </p:cNvPr>
          <p:cNvSpPr/>
          <p:nvPr/>
        </p:nvSpPr>
        <p:spPr>
          <a:xfrm>
            <a:off x="6926712" y="5599376"/>
            <a:ext cx="113211" cy="67080"/>
          </a:xfrm>
          <a:custGeom>
            <a:avLst/>
            <a:gdLst>
              <a:gd name="connsiteX0" fmla="*/ 133 w 113211"/>
              <a:gd name="connsiteY0" fmla="*/ 67080 h 67080"/>
              <a:gd name="connsiteX1" fmla="*/ 46029 w 113211"/>
              <a:gd name="connsiteY1" fmla="*/ 17653 h 67080"/>
              <a:gd name="connsiteX2" fmla="*/ 113109 w 113211"/>
              <a:gd name="connsiteY2" fmla="*/ 0 h 67080"/>
              <a:gd name="connsiteX3" fmla="*/ 60151 w 113211"/>
              <a:gd name="connsiteY3" fmla="*/ 17653 h 67080"/>
              <a:gd name="connsiteX4" fmla="*/ 133 w 113211"/>
              <a:gd name="connsiteY4" fmla="*/ 67080 h 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1" h="67080">
                <a:moveTo>
                  <a:pt x="133" y="67080"/>
                </a:moveTo>
                <a:cubicBezTo>
                  <a:pt x="-2221" y="67080"/>
                  <a:pt x="27200" y="28833"/>
                  <a:pt x="46029" y="17653"/>
                </a:cubicBezTo>
                <a:cubicBezTo>
                  <a:pt x="64858" y="6473"/>
                  <a:pt x="110755" y="0"/>
                  <a:pt x="113109" y="0"/>
                </a:cubicBezTo>
                <a:cubicBezTo>
                  <a:pt x="115463" y="0"/>
                  <a:pt x="76627" y="8238"/>
                  <a:pt x="60151" y="17653"/>
                </a:cubicBezTo>
                <a:cubicBezTo>
                  <a:pt x="43675" y="27068"/>
                  <a:pt x="2487" y="67080"/>
                  <a:pt x="133" y="670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24F78239-0F6C-D096-381B-FF46005CAC54}"/>
              </a:ext>
            </a:extLst>
          </p:cNvPr>
          <p:cNvSpPr/>
          <p:nvPr/>
        </p:nvSpPr>
        <p:spPr>
          <a:xfrm>
            <a:off x="7248039" y="6429044"/>
            <a:ext cx="120282" cy="28288"/>
          </a:xfrm>
          <a:custGeom>
            <a:avLst/>
            <a:gdLst>
              <a:gd name="connsiteX0" fmla="*/ 81 w 120282"/>
              <a:gd name="connsiteY0" fmla="*/ 0 h 28288"/>
              <a:gd name="connsiteX1" fmla="*/ 67161 w 120282"/>
              <a:gd name="connsiteY1" fmla="*/ 28244 h 28288"/>
              <a:gd name="connsiteX2" fmla="*/ 120119 w 120282"/>
              <a:gd name="connsiteY2" fmla="*/ 7061 h 28288"/>
              <a:gd name="connsiteX3" fmla="*/ 81283 w 120282"/>
              <a:gd name="connsiteY3" fmla="*/ 28244 h 28288"/>
              <a:gd name="connsiteX4" fmla="*/ 81 w 120282"/>
              <a:gd name="connsiteY4" fmla="*/ 0 h 2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82" h="28288">
                <a:moveTo>
                  <a:pt x="81" y="0"/>
                </a:moveTo>
                <a:cubicBezTo>
                  <a:pt x="-2273" y="0"/>
                  <a:pt x="47155" y="27067"/>
                  <a:pt x="67161" y="28244"/>
                </a:cubicBezTo>
                <a:cubicBezTo>
                  <a:pt x="87167" y="29421"/>
                  <a:pt x="117765" y="7061"/>
                  <a:pt x="120119" y="7061"/>
                </a:cubicBezTo>
                <a:cubicBezTo>
                  <a:pt x="122473" y="7061"/>
                  <a:pt x="98936" y="27656"/>
                  <a:pt x="81283" y="28244"/>
                </a:cubicBezTo>
                <a:cubicBezTo>
                  <a:pt x="63630" y="28833"/>
                  <a:pt x="2435" y="0"/>
                  <a:pt x="8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3277C4A-C130-93FA-12FB-79624E37E6AA}"/>
              </a:ext>
            </a:extLst>
          </p:cNvPr>
          <p:cNvSpPr/>
          <p:nvPr/>
        </p:nvSpPr>
        <p:spPr>
          <a:xfrm>
            <a:off x="6526982" y="4388819"/>
            <a:ext cx="219171" cy="84949"/>
          </a:xfrm>
          <a:custGeom>
            <a:avLst/>
            <a:gdLst>
              <a:gd name="connsiteX0" fmla="*/ 1637 w 219171"/>
              <a:gd name="connsiteY0" fmla="*/ 84858 h 84949"/>
              <a:gd name="connsiteX1" fmla="*/ 70463 w 219171"/>
              <a:gd name="connsiteY1" fmla="*/ 25865 h 84949"/>
              <a:gd name="connsiteX2" fmla="*/ 217947 w 219171"/>
              <a:gd name="connsiteY2" fmla="*/ 1284 h 84949"/>
              <a:gd name="connsiteX3" fmla="*/ 134373 w 219171"/>
              <a:gd name="connsiteY3" fmla="*/ 11116 h 84949"/>
              <a:gd name="connsiteX4" fmla="*/ 1637 w 219171"/>
              <a:gd name="connsiteY4" fmla="*/ 84858 h 8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71" h="84949">
                <a:moveTo>
                  <a:pt x="1637" y="84858"/>
                </a:moveTo>
                <a:cubicBezTo>
                  <a:pt x="-9015" y="87316"/>
                  <a:pt x="34411" y="39794"/>
                  <a:pt x="70463" y="25865"/>
                </a:cubicBezTo>
                <a:cubicBezTo>
                  <a:pt x="106515" y="11936"/>
                  <a:pt x="207295" y="3742"/>
                  <a:pt x="217947" y="1284"/>
                </a:cubicBezTo>
                <a:cubicBezTo>
                  <a:pt x="228599" y="-1174"/>
                  <a:pt x="167147" y="-1174"/>
                  <a:pt x="134373" y="11116"/>
                </a:cubicBezTo>
                <a:cubicBezTo>
                  <a:pt x="101599" y="23406"/>
                  <a:pt x="12289" y="82400"/>
                  <a:pt x="1637" y="848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E3034502-19C0-B9D8-0E6F-4E393FECF0BB}"/>
              </a:ext>
            </a:extLst>
          </p:cNvPr>
          <p:cNvSpPr/>
          <p:nvPr/>
        </p:nvSpPr>
        <p:spPr>
          <a:xfrm>
            <a:off x="6912077" y="4277016"/>
            <a:ext cx="103243" cy="29513"/>
          </a:xfrm>
          <a:custGeom>
            <a:avLst/>
            <a:gdLst>
              <a:gd name="connsiteX0" fmla="*/ 0 w 103243"/>
              <a:gd name="connsiteY0" fmla="*/ 29513 h 29513"/>
              <a:gd name="connsiteX1" fmla="*/ 103239 w 103243"/>
              <a:gd name="connsiteY1" fmla="*/ 16 h 29513"/>
              <a:gd name="connsiteX2" fmla="*/ 0 w 103243"/>
              <a:gd name="connsiteY2" fmla="*/ 29513 h 2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43" h="29513">
                <a:moveTo>
                  <a:pt x="0" y="29513"/>
                </a:moveTo>
                <a:cubicBezTo>
                  <a:pt x="0" y="29513"/>
                  <a:pt x="104058" y="835"/>
                  <a:pt x="103239" y="16"/>
                </a:cubicBezTo>
                <a:cubicBezTo>
                  <a:pt x="102420" y="-803"/>
                  <a:pt x="0" y="29513"/>
                  <a:pt x="0" y="295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0EF14318-3963-05A1-541C-F64F68275CAA}"/>
              </a:ext>
            </a:extLst>
          </p:cNvPr>
          <p:cNvSpPr/>
          <p:nvPr/>
        </p:nvSpPr>
        <p:spPr>
          <a:xfrm>
            <a:off x="6317226" y="4321242"/>
            <a:ext cx="101417" cy="113214"/>
          </a:xfrm>
          <a:custGeom>
            <a:avLst/>
            <a:gdLst>
              <a:gd name="connsiteX0" fmla="*/ 0 w 101417"/>
              <a:gd name="connsiteY0" fmla="*/ 35 h 113214"/>
              <a:gd name="connsiteX1" fmla="*/ 98322 w 101417"/>
              <a:gd name="connsiteY1" fmla="*/ 78693 h 113214"/>
              <a:gd name="connsiteX2" fmla="*/ 78658 w 101417"/>
              <a:gd name="connsiteY2" fmla="*/ 113106 h 113214"/>
              <a:gd name="connsiteX3" fmla="*/ 98322 w 101417"/>
              <a:gd name="connsiteY3" fmla="*/ 68861 h 113214"/>
              <a:gd name="connsiteX4" fmla="*/ 0 w 101417"/>
              <a:gd name="connsiteY4" fmla="*/ 35 h 11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17" h="113214">
                <a:moveTo>
                  <a:pt x="0" y="35"/>
                </a:moveTo>
                <a:cubicBezTo>
                  <a:pt x="0" y="1674"/>
                  <a:pt x="85212" y="59848"/>
                  <a:pt x="98322" y="78693"/>
                </a:cubicBezTo>
                <a:cubicBezTo>
                  <a:pt x="111432" y="97538"/>
                  <a:pt x="78658" y="114745"/>
                  <a:pt x="78658" y="113106"/>
                </a:cubicBezTo>
                <a:cubicBezTo>
                  <a:pt x="78658" y="111467"/>
                  <a:pt x="109793" y="84429"/>
                  <a:pt x="98322" y="68861"/>
                </a:cubicBezTo>
                <a:cubicBezTo>
                  <a:pt x="86851" y="53293"/>
                  <a:pt x="0" y="-1604"/>
                  <a:pt x="0" y="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334D9541-57DC-EB6F-851E-CB2B9950CA59}"/>
              </a:ext>
            </a:extLst>
          </p:cNvPr>
          <p:cNvSpPr/>
          <p:nvPr/>
        </p:nvSpPr>
        <p:spPr>
          <a:xfrm>
            <a:off x="6395871" y="4945617"/>
            <a:ext cx="47725" cy="152419"/>
          </a:xfrm>
          <a:custGeom>
            <a:avLst/>
            <a:gdLst>
              <a:gd name="connsiteX0" fmla="*/ 13 w 47725"/>
              <a:gd name="connsiteY0" fmla="*/ 9 h 152419"/>
              <a:gd name="connsiteX1" fmla="*/ 44258 w 47725"/>
              <a:gd name="connsiteY1" fmla="*/ 78667 h 152419"/>
              <a:gd name="connsiteX2" fmla="*/ 44258 w 47725"/>
              <a:gd name="connsiteY2" fmla="*/ 152409 h 152419"/>
              <a:gd name="connsiteX3" fmla="*/ 39342 w 47725"/>
              <a:gd name="connsiteY3" fmla="*/ 73751 h 152419"/>
              <a:gd name="connsiteX4" fmla="*/ 13 w 47725"/>
              <a:gd name="connsiteY4" fmla="*/ 9 h 1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5" h="152419">
                <a:moveTo>
                  <a:pt x="13" y="9"/>
                </a:moveTo>
                <a:cubicBezTo>
                  <a:pt x="832" y="828"/>
                  <a:pt x="36884" y="53267"/>
                  <a:pt x="44258" y="78667"/>
                </a:cubicBezTo>
                <a:cubicBezTo>
                  <a:pt x="51632" y="104067"/>
                  <a:pt x="45077" y="153228"/>
                  <a:pt x="44258" y="152409"/>
                </a:cubicBezTo>
                <a:cubicBezTo>
                  <a:pt x="43439" y="151590"/>
                  <a:pt x="43439" y="95054"/>
                  <a:pt x="39342" y="73751"/>
                </a:cubicBezTo>
                <a:cubicBezTo>
                  <a:pt x="35245" y="52448"/>
                  <a:pt x="-806" y="-810"/>
                  <a:pt x="13" y="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E81AD793-2B0D-2228-9CEA-F60023203E59}"/>
              </a:ext>
            </a:extLst>
          </p:cNvPr>
          <p:cNvSpPr/>
          <p:nvPr/>
        </p:nvSpPr>
        <p:spPr>
          <a:xfrm>
            <a:off x="6759671" y="5343767"/>
            <a:ext cx="181914" cy="98453"/>
          </a:xfrm>
          <a:custGeom>
            <a:avLst/>
            <a:gdLst>
              <a:gd name="connsiteX0" fmla="*/ 6 w 181914"/>
              <a:gd name="connsiteY0" fmla="*/ 65 h 98453"/>
              <a:gd name="connsiteX1" fmla="*/ 108161 w 181914"/>
              <a:gd name="connsiteY1" fmla="*/ 54143 h 98453"/>
              <a:gd name="connsiteX2" fmla="*/ 181903 w 181914"/>
              <a:gd name="connsiteY2" fmla="*/ 98388 h 98453"/>
              <a:gd name="connsiteX3" fmla="*/ 103245 w 181914"/>
              <a:gd name="connsiteY3" fmla="*/ 44310 h 98453"/>
              <a:gd name="connsiteX4" fmla="*/ 6 w 181914"/>
              <a:gd name="connsiteY4" fmla="*/ 65 h 9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14" h="98453">
                <a:moveTo>
                  <a:pt x="6" y="65"/>
                </a:moveTo>
                <a:cubicBezTo>
                  <a:pt x="825" y="1704"/>
                  <a:pt x="77845" y="37756"/>
                  <a:pt x="108161" y="54143"/>
                </a:cubicBezTo>
                <a:cubicBezTo>
                  <a:pt x="138477" y="70530"/>
                  <a:pt x="182722" y="100027"/>
                  <a:pt x="181903" y="98388"/>
                </a:cubicBezTo>
                <a:cubicBezTo>
                  <a:pt x="181084" y="96749"/>
                  <a:pt x="136019" y="60697"/>
                  <a:pt x="103245" y="44310"/>
                </a:cubicBezTo>
                <a:cubicBezTo>
                  <a:pt x="70471" y="27923"/>
                  <a:pt x="-813" y="-1574"/>
                  <a:pt x="6" y="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27B2BDBB-B533-6BD4-994D-A249A71A0EF4}"/>
              </a:ext>
            </a:extLst>
          </p:cNvPr>
          <p:cNvSpPr/>
          <p:nvPr/>
        </p:nvSpPr>
        <p:spPr>
          <a:xfrm>
            <a:off x="6813438" y="5933684"/>
            <a:ext cx="93730" cy="145770"/>
          </a:xfrm>
          <a:custGeom>
            <a:avLst/>
            <a:gdLst>
              <a:gd name="connsiteX0" fmla="*/ 317 w 93730"/>
              <a:gd name="connsiteY0" fmla="*/ 84 h 145770"/>
              <a:gd name="connsiteX1" fmla="*/ 15065 w 93730"/>
              <a:gd name="connsiteY1" fmla="*/ 113155 h 145770"/>
              <a:gd name="connsiteX2" fmla="*/ 93723 w 93730"/>
              <a:gd name="connsiteY2" fmla="*/ 137735 h 145770"/>
              <a:gd name="connsiteX3" fmla="*/ 10149 w 93730"/>
              <a:gd name="connsiteY3" fmla="*/ 132819 h 145770"/>
              <a:gd name="connsiteX4" fmla="*/ 317 w 93730"/>
              <a:gd name="connsiteY4" fmla="*/ 84 h 1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30" h="145770">
                <a:moveTo>
                  <a:pt x="317" y="84"/>
                </a:moveTo>
                <a:cubicBezTo>
                  <a:pt x="1136" y="-3193"/>
                  <a:pt x="-503" y="90213"/>
                  <a:pt x="15065" y="113155"/>
                </a:cubicBezTo>
                <a:cubicBezTo>
                  <a:pt x="30633" y="136097"/>
                  <a:pt x="94542" y="134458"/>
                  <a:pt x="93723" y="137735"/>
                </a:cubicBezTo>
                <a:cubicBezTo>
                  <a:pt x="92904" y="141012"/>
                  <a:pt x="20800" y="156580"/>
                  <a:pt x="10149" y="132819"/>
                </a:cubicBezTo>
                <a:cubicBezTo>
                  <a:pt x="-502" y="109058"/>
                  <a:pt x="-502" y="3361"/>
                  <a:pt x="317" y="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B46C5F2D-1C52-0478-042D-6E16E2E46A19}"/>
              </a:ext>
            </a:extLst>
          </p:cNvPr>
          <p:cNvSpPr/>
          <p:nvPr/>
        </p:nvSpPr>
        <p:spPr>
          <a:xfrm>
            <a:off x="6206682" y="3739731"/>
            <a:ext cx="29730" cy="188940"/>
          </a:xfrm>
          <a:custGeom>
            <a:avLst/>
            <a:gdLst>
              <a:gd name="connsiteX0" fmla="*/ 29623 w 29730"/>
              <a:gd name="connsiteY0" fmla="*/ 117 h 188940"/>
              <a:gd name="connsiteX1" fmla="*/ 10270 w 29730"/>
              <a:gd name="connsiteY1" fmla="*/ 92040 h 188940"/>
              <a:gd name="connsiteX2" fmla="*/ 5432 w 29730"/>
              <a:gd name="connsiteY2" fmla="*/ 188802 h 188940"/>
              <a:gd name="connsiteX3" fmla="*/ 594 w 29730"/>
              <a:gd name="connsiteY3" fmla="*/ 111393 h 188940"/>
              <a:gd name="connsiteX4" fmla="*/ 29623 w 29730"/>
              <a:gd name="connsiteY4" fmla="*/ 117 h 18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0" h="188940">
                <a:moveTo>
                  <a:pt x="29623" y="117"/>
                </a:moveTo>
                <a:cubicBezTo>
                  <a:pt x="31236" y="-3108"/>
                  <a:pt x="14302" y="60593"/>
                  <a:pt x="10270" y="92040"/>
                </a:cubicBezTo>
                <a:cubicBezTo>
                  <a:pt x="6238" y="123488"/>
                  <a:pt x="7045" y="185577"/>
                  <a:pt x="5432" y="188802"/>
                </a:cubicBezTo>
                <a:cubicBezTo>
                  <a:pt x="3819" y="192027"/>
                  <a:pt x="-1825" y="138003"/>
                  <a:pt x="594" y="111393"/>
                </a:cubicBezTo>
                <a:cubicBezTo>
                  <a:pt x="3013" y="84784"/>
                  <a:pt x="28010" y="3342"/>
                  <a:pt x="29623" y="1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A84446AD-1338-F41A-E6A0-67DB4D51A7A6}"/>
              </a:ext>
            </a:extLst>
          </p:cNvPr>
          <p:cNvSpPr/>
          <p:nvPr/>
        </p:nvSpPr>
        <p:spPr>
          <a:xfrm>
            <a:off x="6330366" y="4167804"/>
            <a:ext cx="188061" cy="75376"/>
          </a:xfrm>
          <a:custGeom>
            <a:avLst/>
            <a:gdLst>
              <a:gd name="connsiteX0" fmla="*/ 2701 w 188061"/>
              <a:gd name="connsiteY0" fmla="*/ 2634 h 75376"/>
              <a:gd name="connsiteX1" fmla="*/ 186548 w 188061"/>
              <a:gd name="connsiteY1" fmla="*/ 75206 h 75376"/>
              <a:gd name="connsiteX2" fmla="*/ 84948 w 188061"/>
              <a:gd name="connsiteY2" fmla="*/ 21986 h 75376"/>
              <a:gd name="connsiteX3" fmla="*/ 2701 w 188061"/>
              <a:gd name="connsiteY3" fmla="*/ 2634 h 7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061" h="75376">
                <a:moveTo>
                  <a:pt x="2701" y="2634"/>
                </a:moveTo>
                <a:cubicBezTo>
                  <a:pt x="19634" y="11504"/>
                  <a:pt x="172840" y="71981"/>
                  <a:pt x="186548" y="75206"/>
                </a:cubicBezTo>
                <a:cubicBezTo>
                  <a:pt x="200256" y="78431"/>
                  <a:pt x="117202" y="34888"/>
                  <a:pt x="84948" y="21986"/>
                </a:cubicBezTo>
                <a:cubicBezTo>
                  <a:pt x="52694" y="9084"/>
                  <a:pt x="-14232" y="-6236"/>
                  <a:pt x="2701" y="26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32A9A8CD-B18A-EC94-1590-FA8AD2AF62A5}"/>
              </a:ext>
            </a:extLst>
          </p:cNvPr>
          <p:cNvSpPr/>
          <p:nvPr/>
        </p:nvSpPr>
        <p:spPr>
          <a:xfrm>
            <a:off x="6003000" y="4120524"/>
            <a:ext cx="69300" cy="103838"/>
          </a:xfrm>
          <a:custGeom>
            <a:avLst/>
            <a:gdLst>
              <a:gd name="connsiteX0" fmla="*/ 68810 w 69300"/>
              <a:gd name="connsiteY0" fmla="*/ 1533 h 103838"/>
              <a:gd name="connsiteX1" fmla="*/ 1076 w 69300"/>
              <a:gd name="connsiteY1" fmla="*/ 103133 h 103838"/>
              <a:gd name="connsiteX2" fmla="*/ 30105 w 69300"/>
              <a:gd name="connsiteY2" fmla="*/ 45076 h 103838"/>
              <a:gd name="connsiteX3" fmla="*/ 68810 w 69300"/>
              <a:gd name="connsiteY3" fmla="*/ 1533 h 10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00" h="103838">
                <a:moveTo>
                  <a:pt x="68810" y="1533"/>
                </a:moveTo>
                <a:cubicBezTo>
                  <a:pt x="63972" y="11209"/>
                  <a:pt x="7527" y="95876"/>
                  <a:pt x="1076" y="103133"/>
                </a:cubicBezTo>
                <a:cubicBezTo>
                  <a:pt x="-5375" y="110390"/>
                  <a:pt x="18816" y="59590"/>
                  <a:pt x="30105" y="45076"/>
                </a:cubicBezTo>
                <a:cubicBezTo>
                  <a:pt x="41394" y="30562"/>
                  <a:pt x="73648" y="-8143"/>
                  <a:pt x="68810" y="15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091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358</TotalTime>
  <Words>2</Words>
  <Application>Microsoft Macintosh PowerPoint</Application>
  <PresentationFormat>A3 297x420 mm</PresentationFormat>
  <Paragraphs>2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39</cp:revision>
  <dcterms:created xsi:type="dcterms:W3CDTF">2023-08-08T10:14:05Z</dcterms:created>
  <dcterms:modified xsi:type="dcterms:W3CDTF">2023-08-11T10:00:53Z</dcterms:modified>
</cp:coreProperties>
</file>