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0" r:id="rId3"/>
    <p:sldId id="256" r:id="rId4"/>
    <p:sldId id="259" r:id="rId5"/>
    <p:sldId id="257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79"/>
  </p:normalViewPr>
  <p:slideViewPr>
    <p:cSldViewPr snapToGrid="0">
      <p:cViewPr varScale="1">
        <p:scale>
          <a:sx n="56" d="100"/>
          <a:sy n="56" d="100"/>
        </p:scale>
        <p:origin x="2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1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34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91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17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80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30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7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45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61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62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38DEE-0CDE-EF4C-A522-04C27A382A2E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37936-73B4-C749-8273-86B50160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59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66B0B5-1C84-EDD7-1F43-E53EDA8E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9"/>
            <a:ext cx="4594860" cy="67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AF8EE5B-3051-B296-0001-D50B522A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77" y="6049969"/>
            <a:ext cx="5097223" cy="67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6BEC62A-11B8-27CC-C871-3C359765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72"/>
            <a:ext cx="438912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83B1224-57EE-0B2C-51FA-0AF80291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72390"/>
            <a:ext cx="6080760" cy="58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429DD5-5CBD-E161-DAC5-8E351CD6DCE2}"/>
              </a:ext>
            </a:extLst>
          </p:cNvPr>
          <p:cNvSpPr txBox="1"/>
          <p:nvPr/>
        </p:nvSpPr>
        <p:spPr>
          <a:xfrm>
            <a:off x="3768461" y="262890"/>
            <a:ext cx="1661993" cy="10801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</a:rPr>
              <a:t>熊坂力点が描く絵</a:t>
            </a:r>
            <a:endParaRPr kumimoji="1" lang="en-US" altLang="ja-JP" sz="9600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6564E4E-16F5-9C6E-0B0E-0F6C284F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43" y="10575488"/>
            <a:ext cx="2082668" cy="20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756D59-044B-6AB8-4197-446C4D293A8A}"/>
              </a:ext>
            </a:extLst>
          </p:cNvPr>
          <p:cNvSpPr txBox="1"/>
          <p:nvPr/>
        </p:nvSpPr>
        <p:spPr>
          <a:xfrm>
            <a:off x="403158" y="5109567"/>
            <a:ext cx="3262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</a:rPr>
              <a:t>全部、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FFB914-928E-0EA4-793A-3D505C980563}"/>
              </a:ext>
            </a:extLst>
          </p:cNvPr>
          <p:cNvSpPr txBox="1"/>
          <p:nvPr/>
        </p:nvSpPr>
        <p:spPr>
          <a:xfrm>
            <a:off x="5636194" y="5109567"/>
            <a:ext cx="3262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</a:rPr>
              <a:t>パワポ</a:t>
            </a:r>
          </a:p>
        </p:txBody>
      </p:sp>
    </p:spTree>
    <p:extLst>
      <p:ext uri="{BB962C8B-B14F-4D97-AF65-F5344CB8AC3E}">
        <p14:creationId xmlns:p14="http://schemas.microsoft.com/office/powerpoint/2010/main" val="227609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66B0B5-1C84-EDD7-1F43-E53EDA8E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9"/>
            <a:ext cx="4594860" cy="67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AF8EE5B-3051-B296-0001-D50B522A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77" y="6049969"/>
            <a:ext cx="5097223" cy="67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6BEC62A-11B8-27CC-C871-3C359765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72"/>
            <a:ext cx="438912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83B1224-57EE-0B2C-51FA-0AF80291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72390"/>
            <a:ext cx="6080760" cy="58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429DD5-5CBD-E161-DAC5-8E351CD6DCE2}"/>
              </a:ext>
            </a:extLst>
          </p:cNvPr>
          <p:cNvSpPr txBox="1"/>
          <p:nvPr/>
        </p:nvSpPr>
        <p:spPr>
          <a:xfrm>
            <a:off x="3768461" y="262890"/>
            <a:ext cx="1661993" cy="10801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>
                <a:solidFill>
                  <a:srgbClr val="C00000"/>
                </a:solidFill>
                <a:latin typeface="A-OTF Kanteiryu Std Ultra" panose="02020900000000000000" pitchFamily="18" charset="-128"/>
                <a:ea typeface="A-OTF Kanteiryu Std Ultra" panose="02020900000000000000" pitchFamily="18" charset="-128"/>
              </a:rPr>
              <a:t>熊坂力点が描く絵</a:t>
            </a:r>
            <a:endParaRPr kumimoji="1" lang="en-US" altLang="ja-JP" sz="9600" dirty="0">
              <a:solidFill>
                <a:srgbClr val="C00000"/>
              </a:solidFill>
              <a:latin typeface="A-OTF Kanteiryu Std Ultra" panose="02020900000000000000" pitchFamily="18" charset="-128"/>
              <a:ea typeface="A-OTF Kanteiryu Std Ultra" panose="02020900000000000000" pitchFamily="18" charset="-128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6564E4E-16F5-9C6E-0B0E-0F6C284F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43" y="10575488"/>
            <a:ext cx="2082668" cy="20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756D59-044B-6AB8-4197-446C4D293A8A}"/>
              </a:ext>
            </a:extLst>
          </p:cNvPr>
          <p:cNvSpPr txBox="1"/>
          <p:nvPr/>
        </p:nvSpPr>
        <p:spPr>
          <a:xfrm>
            <a:off x="806199" y="5109567"/>
            <a:ext cx="27767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600">
                <a:solidFill>
                  <a:srgbClr val="C00000"/>
                </a:solidFill>
                <a:latin typeface="A-OTF Kanteiryu Std Ultra" panose="02020900000000000000" pitchFamily="18" charset="-128"/>
                <a:ea typeface="A-OTF Kanteiryu Std Ultra" panose="02020900000000000000" pitchFamily="18" charset="-128"/>
              </a:rPr>
              <a:t>全部、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FFB914-928E-0EA4-793A-3D505C980563}"/>
              </a:ext>
            </a:extLst>
          </p:cNvPr>
          <p:cNvSpPr txBox="1"/>
          <p:nvPr/>
        </p:nvSpPr>
        <p:spPr>
          <a:xfrm>
            <a:off x="5664228" y="5109567"/>
            <a:ext cx="27767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600">
                <a:solidFill>
                  <a:srgbClr val="C00000"/>
                </a:solidFill>
                <a:latin typeface="A-OTF Kanteiryu Std Ultra" panose="02020900000000000000" pitchFamily="18" charset="-128"/>
                <a:ea typeface="A-OTF Kanteiryu Std Ultra" panose="02020900000000000000" pitchFamily="18" charset="-128"/>
              </a:rPr>
              <a:t>パワポ</a:t>
            </a:r>
          </a:p>
        </p:txBody>
      </p:sp>
    </p:spTree>
    <p:extLst>
      <p:ext uri="{BB962C8B-B14F-4D97-AF65-F5344CB8AC3E}">
        <p14:creationId xmlns:p14="http://schemas.microsoft.com/office/powerpoint/2010/main" val="218298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66B0B5-1C84-EDD7-1F43-E53EDA8E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9"/>
            <a:ext cx="4594860" cy="67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AF8EE5B-3051-B296-0001-D50B522A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77" y="6049969"/>
            <a:ext cx="5097223" cy="67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6BEC62A-11B8-27CC-C871-3C359765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72"/>
            <a:ext cx="438912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83B1224-57EE-0B2C-51FA-0AF80291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72390"/>
            <a:ext cx="6080760" cy="58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429DD5-5CBD-E161-DAC5-8E351CD6DCE2}"/>
              </a:ext>
            </a:extLst>
          </p:cNvPr>
          <p:cNvSpPr txBox="1"/>
          <p:nvPr/>
        </p:nvSpPr>
        <p:spPr>
          <a:xfrm>
            <a:off x="3025199" y="262890"/>
            <a:ext cx="3139321" cy="8892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</a:rPr>
              <a:t>あなたの似顔絵、描きます。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6564E4E-16F5-9C6E-0B0E-0F6C284F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43" y="9593712"/>
            <a:ext cx="2082668" cy="20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7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66B0B5-1C84-EDD7-1F43-E53EDA8E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9"/>
            <a:ext cx="4594860" cy="67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AF8EE5B-3051-B296-0001-D50B522A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77" y="6049969"/>
            <a:ext cx="5097223" cy="67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6BEC62A-11B8-27CC-C871-3C359765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72"/>
            <a:ext cx="438912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83B1224-57EE-0B2C-51FA-0AF80291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72390"/>
            <a:ext cx="6080760" cy="58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429DD5-5CBD-E161-DAC5-8E351CD6DCE2}"/>
              </a:ext>
            </a:extLst>
          </p:cNvPr>
          <p:cNvSpPr txBox="1"/>
          <p:nvPr/>
        </p:nvSpPr>
        <p:spPr>
          <a:xfrm>
            <a:off x="3025199" y="262890"/>
            <a:ext cx="3139321" cy="8892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A-OTF Kanteiryu Std Ultra" panose="02020900000000000000" pitchFamily="18" charset="-128"/>
                <a:ea typeface="A-OTF Kanteiryu Std Ultra" panose="02020900000000000000" pitchFamily="18" charset="-128"/>
              </a:rPr>
              <a:t>あなたの似顔絵、描きます。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6564E4E-16F5-9C6E-0B0E-0F6C284F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43" y="9593712"/>
            <a:ext cx="2082668" cy="20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4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66B0B5-1C84-EDD7-1F43-E53EDA8E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9"/>
            <a:ext cx="4594860" cy="67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AF8EE5B-3051-B296-0001-D50B522A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77" y="6049969"/>
            <a:ext cx="5097223" cy="67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6BEC62A-11B8-27CC-C871-3C359765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72"/>
            <a:ext cx="438912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83B1224-57EE-0B2C-51FA-0AF80291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72390"/>
            <a:ext cx="6080760" cy="58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429DD5-5CBD-E161-DAC5-8E351CD6DCE2}"/>
              </a:ext>
            </a:extLst>
          </p:cNvPr>
          <p:cNvSpPr txBox="1"/>
          <p:nvPr/>
        </p:nvSpPr>
        <p:spPr>
          <a:xfrm>
            <a:off x="3025199" y="262890"/>
            <a:ext cx="3139321" cy="8892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VDL-LogoJrBlack" panose="020B0900000000000000" pitchFamily="34" charset="-128"/>
                <a:ea typeface="VDL-LogoJrBlack" panose="020B0900000000000000" pitchFamily="34" charset="-128"/>
              </a:rPr>
              <a:t>あなたの似顔絵、描きます。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6564E4E-16F5-9C6E-0B0E-0F6C284F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43" y="9593712"/>
            <a:ext cx="2082668" cy="20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49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116</TotalTime>
  <Words>37</Words>
  <Application>Microsoft Macintosh PowerPoint</Application>
  <PresentationFormat>A3 297x420 mm</PresentationFormat>
  <Paragraphs>9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A-OTF Kanteiryu Std Ultra</vt:lpstr>
      <vt:lpstr>Toppan Bunkyu Midashi Gothic Extrabold</vt:lpstr>
      <vt:lpstr>VDL-LogoJrBlack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6</cp:revision>
  <dcterms:created xsi:type="dcterms:W3CDTF">2023-06-12T10:23:09Z</dcterms:created>
  <dcterms:modified xsi:type="dcterms:W3CDTF">2023-07-06T13:04:52Z</dcterms:modified>
</cp:coreProperties>
</file>